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8"/>
  </p:notesMasterIdLst>
  <p:handoutMasterIdLst>
    <p:handoutMasterId r:id="rId19"/>
  </p:handoutMasterIdLst>
  <p:sldIdLst>
    <p:sldId id="277" r:id="rId5"/>
    <p:sldId id="257" r:id="rId6"/>
    <p:sldId id="283" r:id="rId7"/>
    <p:sldId id="259" r:id="rId8"/>
    <p:sldId id="279" r:id="rId9"/>
    <p:sldId id="281" r:id="rId10"/>
    <p:sldId id="280" r:id="rId11"/>
    <p:sldId id="282" r:id="rId12"/>
    <p:sldId id="270" r:id="rId13"/>
    <p:sldId id="262" r:id="rId14"/>
    <p:sldId id="271" r:id="rId15"/>
    <p:sldId id="273"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334C374D-DD75-D963-0682-F6604FC361A3}" name="Copy Editor" initials="CE" userId="2e8529772bf0378b" providerId="Windows Liv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Ink Lynx" initials="IL" lastIdx="2" clrIdx="3">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52039"/>
    <a:srgbClr val="D62D00"/>
    <a:srgbClr val="9142B5"/>
    <a:srgbClr val="DB5407"/>
    <a:srgbClr val="F55D00"/>
    <a:srgbClr val="D86A30"/>
    <a:srgbClr val="E16F32"/>
    <a:srgbClr val="00A8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60" autoAdjust="0"/>
    <p:restoredTop sz="77183" autoAdjust="0"/>
  </p:normalViewPr>
  <p:slideViewPr>
    <p:cSldViewPr snapToGrid="0" snapToObjects="1">
      <p:cViewPr varScale="1">
        <p:scale>
          <a:sx n="95" d="100"/>
          <a:sy n="95" d="100"/>
        </p:scale>
        <p:origin x="84" y="1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ata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2.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12.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8E975-95E6-425A-82EC-9440BB9FA0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847EC44-5B0C-4C7E-8C00-9E94E431BEC9}">
      <dgm:prSet custT="1"/>
      <dgm:spPr/>
      <dgm:t>
        <a:bodyPr/>
        <a:lstStyle/>
        <a:p>
          <a:pPr>
            <a:lnSpc>
              <a:spcPct val="100000"/>
            </a:lnSpc>
          </a:pPr>
          <a:endParaRPr lang="en-US" sz="2000" dirty="0"/>
        </a:p>
      </dgm:t>
    </dgm:pt>
    <dgm:pt modelId="{40427F28-E03E-48B7-8B1D-EED1D5007336}" type="parTrans" cxnId="{BDBE4842-F7F9-4E62-8570-FD20801A8EB2}">
      <dgm:prSet/>
      <dgm:spPr/>
      <dgm:t>
        <a:bodyPr/>
        <a:lstStyle/>
        <a:p>
          <a:endParaRPr lang="en-US" sz="2000"/>
        </a:p>
      </dgm:t>
    </dgm:pt>
    <dgm:pt modelId="{26A404BE-44AC-42E3-992B-48D2048AD581}" type="sibTrans" cxnId="{BDBE4842-F7F9-4E62-8570-FD20801A8EB2}">
      <dgm:prSet/>
      <dgm:spPr/>
      <dgm:t>
        <a:bodyPr/>
        <a:lstStyle/>
        <a:p>
          <a:endParaRPr lang="en-US" sz="2000"/>
        </a:p>
      </dgm:t>
    </dgm:pt>
    <dgm:pt modelId="{A07D2E75-5534-413D-B6CD-2F579B4389FC}">
      <dgm:prSet custT="1"/>
      <dgm:spPr/>
      <dgm:t>
        <a:bodyPr/>
        <a:lstStyle/>
        <a:p>
          <a:pPr>
            <a:lnSpc>
              <a:spcPct val="100000"/>
            </a:lnSpc>
          </a:pPr>
          <a:endParaRPr lang="en-US" sz="2000" dirty="0"/>
        </a:p>
      </dgm:t>
    </dgm:pt>
    <dgm:pt modelId="{15DA3C0B-8452-4F46-B3F5-4E32B597DD26}" type="parTrans" cxnId="{2056E6C3-D98D-4A72-8BD0-CB3701811A51}">
      <dgm:prSet/>
      <dgm:spPr/>
      <dgm:t>
        <a:bodyPr/>
        <a:lstStyle/>
        <a:p>
          <a:endParaRPr lang="en-US" sz="2000"/>
        </a:p>
      </dgm:t>
    </dgm:pt>
    <dgm:pt modelId="{4EE8C9FE-3E76-48C5-ADA2-D4EE14DB54DA}" type="sibTrans" cxnId="{2056E6C3-D98D-4A72-8BD0-CB3701811A51}">
      <dgm:prSet/>
      <dgm:spPr/>
      <dgm:t>
        <a:bodyPr/>
        <a:lstStyle/>
        <a:p>
          <a:endParaRPr lang="en-US" sz="2000"/>
        </a:p>
      </dgm:t>
    </dgm:pt>
    <dgm:pt modelId="{ABA0763F-5E67-4CE4-9D61-865FE1CDCDD1}">
      <dgm:prSet custT="1"/>
      <dgm:spPr/>
      <dgm:t>
        <a:bodyPr/>
        <a:lstStyle/>
        <a:p>
          <a:pPr>
            <a:lnSpc>
              <a:spcPct val="100000"/>
            </a:lnSpc>
          </a:pPr>
          <a:endParaRPr lang="en-US" sz="2000" dirty="0"/>
        </a:p>
      </dgm:t>
    </dgm:pt>
    <dgm:pt modelId="{C18FA436-C84A-4BE7-97B7-69435F3D532B}" type="parTrans" cxnId="{E63BBEAD-46C0-4C3F-B41C-031C665ACD38}">
      <dgm:prSet/>
      <dgm:spPr/>
      <dgm:t>
        <a:bodyPr/>
        <a:lstStyle/>
        <a:p>
          <a:endParaRPr lang="en-US" sz="2000"/>
        </a:p>
      </dgm:t>
    </dgm:pt>
    <dgm:pt modelId="{FA8776BC-4FE0-44CB-8252-772C143C2D6A}" type="sibTrans" cxnId="{E63BBEAD-46C0-4C3F-B41C-031C665ACD38}">
      <dgm:prSet/>
      <dgm:spPr/>
      <dgm:t>
        <a:bodyPr/>
        <a:lstStyle/>
        <a:p>
          <a:endParaRPr lang="en-US" sz="2000"/>
        </a:p>
      </dgm:t>
    </dgm:pt>
    <dgm:pt modelId="{E373305F-0ACC-4235-B380-7D79FE59BEA7}">
      <dgm:prSet custT="1"/>
      <dgm:spPr/>
      <dgm:t>
        <a:bodyPr/>
        <a:lstStyle/>
        <a:p>
          <a:pPr>
            <a:lnSpc>
              <a:spcPct val="100000"/>
            </a:lnSpc>
          </a:pPr>
          <a:endParaRPr lang="en-US" sz="2000" dirty="0"/>
        </a:p>
      </dgm:t>
    </dgm:pt>
    <dgm:pt modelId="{6CA59D2A-AEA0-48AD-BF70-1B580FC0D644}" type="parTrans" cxnId="{DD9E918C-C3C2-4FAE-9540-FF36978D198C}">
      <dgm:prSet/>
      <dgm:spPr/>
      <dgm:t>
        <a:bodyPr/>
        <a:lstStyle/>
        <a:p>
          <a:endParaRPr lang="en-US" sz="2000"/>
        </a:p>
      </dgm:t>
    </dgm:pt>
    <dgm:pt modelId="{355FF4E6-1EB7-437E-9D79-983F7B209A30}" type="sibTrans" cxnId="{DD9E918C-C3C2-4FAE-9540-FF36978D198C}">
      <dgm:prSet/>
      <dgm:spPr/>
      <dgm:t>
        <a:bodyPr/>
        <a:lstStyle/>
        <a:p>
          <a:endParaRPr lang="en-US" sz="2000"/>
        </a:p>
      </dgm:t>
    </dgm:pt>
    <dgm:pt modelId="{2F614DE9-1903-4750-B36F-95E2AE34B6DD}">
      <dgm:prSet custT="1"/>
      <dgm:spPr>
        <a:effectLst>
          <a:softEdge rad="31750"/>
        </a:effectLst>
      </dgm:spPr>
      <dgm:t>
        <a:bodyPr/>
        <a:lstStyle/>
        <a:p>
          <a:pPr>
            <a:lnSpc>
              <a:spcPct val="100000"/>
            </a:lnSpc>
          </a:pPr>
          <a:endParaRPr lang="en-US" sz="2000" dirty="0"/>
        </a:p>
      </dgm:t>
    </dgm:pt>
    <dgm:pt modelId="{47943D07-378A-480E-84F3-19BA8E5FA3E4}" type="parTrans" cxnId="{F6AA1B26-9B73-4C71-A1BC-6F0165AEA866}">
      <dgm:prSet/>
      <dgm:spPr/>
      <dgm:t>
        <a:bodyPr/>
        <a:lstStyle/>
        <a:p>
          <a:endParaRPr lang="en-US" sz="2000"/>
        </a:p>
      </dgm:t>
    </dgm:pt>
    <dgm:pt modelId="{994759A2-82F3-433A-A224-325BF000F53B}" type="sibTrans" cxnId="{F6AA1B26-9B73-4C71-A1BC-6F0165AEA866}">
      <dgm:prSet/>
      <dgm:spPr/>
      <dgm:t>
        <a:bodyPr/>
        <a:lstStyle/>
        <a:p>
          <a:endParaRPr lang="en-US" sz="2000"/>
        </a:p>
      </dgm:t>
    </dgm:pt>
    <dgm:pt modelId="{2968C27A-78C6-46B1-B784-2CAD48650D7D}" type="pres">
      <dgm:prSet presAssocID="{B738E975-95E6-425A-82EC-9440BB9FA01C}" presName="root" presStyleCnt="0">
        <dgm:presLayoutVars>
          <dgm:dir/>
          <dgm:resizeHandles val="exact"/>
        </dgm:presLayoutVars>
      </dgm:prSet>
      <dgm:spPr/>
    </dgm:pt>
    <dgm:pt modelId="{E0BBF1AA-AD3A-4E8A-ACEF-2BA68C0004C7}" type="pres">
      <dgm:prSet presAssocID="{2F614DE9-1903-4750-B36F-95E2AE34B6DD}" presName="compNode" presStyleCnt="0"/>
      <dgm:spPr/>
    </dgm:pt>
    <dgm:pt modelId="{9CFEEEEF-5395-43D3-9E8C-35C9DB6E6569}" type="pres">
      <dgm:prSet presAssocID="{2F614DE9-1903-4750-B36F-95E2AE34B6DD}" presName="bgRect" presStyleLbl="bgShp" presStyleIdx="0" presStyleCnt="5"/>
      <dgm:spPr>
        <a:solidFill>
          <a:srgbClr val="CBDE9B">
            <a:alpha val="50079"/>
          </a:srgbClr>
        </a:solidFill>
      </dgm:spPr>
    </dgm:pt>
    <dgm:pt modelId="{2019F991-9B30-484C-AC7C-C710E7F522E7}" type="pres">
      <dgm:prSet presAssocID="{2F614DE9-1903-4750-B36F-95E2AE34B6D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dy Builder"/>
        </a:ext>
      </dgm:extLst>
    </dgm:pt>
    <dgm:pt modelId="{14F54ADE-CB84-4B10-B6F4-104C9E9B52FB}" type="pres">
      <dgm:prSet presAssocID="{2F614DE9-1903-4750-B36F-95E2AE34B6DD}" presName="spaceRect" presStyleCnt="0"/>
      <dgm:spPr/>
    </dgm:pt>
    <dgm:pt modelId="{0A8B24D7-E876-4137-AEF6-03FC40C71196}" type="pres">
      <dgm:prSet presAssocID="{2F614DE9-1903-4750-B36F-95E2AE34B6DD}" presName="parTx" presStyleLbl="revTx" presStyleIdx="0" presStyleCnt="5">
        <dgm:presLayoutVars>
          <dgm:chMax val="0"/>
          <dgm:chPref val="0"/>
        </dgm:presLayoutVars>
      </dgm:prSet>
      <dgm:spPr/>
    </dgm:pt>
    <dgm:pt modelId="{2F099F35-9C37-DF40-A556-8878D0A94550}" type="pres">
      <dgm:prSet presAssocID="{994759A2-82F3-433A-A224-325BF000F53B}" presName="sibTrans" presStyleCnt="0"/>
      <dgm:spPr/>
    </dgm:pt>
    <dgm:pt modelId="{5543DCA1-A3BE-469F-A5A2-D380AAF8B713}" type="pres">
      <dgm:prSet presAssocID="{4847EC44-5B0C-4C7E-8C00-9E94E431BEC9}" presName="compNode" presStyleCnt="0"/>
      <dgm:spPr/>
    </dgm:pt>
    <dgm:pt modelId="{3E5EA084-F27D-46F3-870E-F8688DE0D093}" type="pres">
      <dgm:prSet presAssocID="{4847EC44-5B0C-4C7E-8C00-9E94E431BEC9}" presName="bgRect" presStyleLbl="bgShp" presStyleIdx="1" presStyleCnt="5"/>
      <dgm:spPr>
        <a:solidFill>
          <a:srgbClr val="CBDE9B">
            <a:alpha val="50079"/>
          </a:srgbClr>
        </a:solidFill>
      </dgm:spPr>
    </dgm:pt>
    <dgm:pt modelId="{305A27D9-D263-49E5-B0BB-5383148295A7}" type="pres">
      <dgm:prSet presAssocID="{4847EC44-5B0C-4C7E-8C00-9E94E431BE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pt>
    <dgm:pt modelId="{0B8BFA50-314B-4854-AF97-2EA8305B9131}" type="pres">
      <dgm:prSet presAssocID="{4847EC44-5B0C-4C7E-8C00-9E94E431BEC9}" presName="spaceRect" presStyleCnt="0"/>
      <dgm:spPr/>
    </dgm:pt>
    <dgm:pt modelId="{B811618D-A630-4532-A02E-D02934BD91D6}" type="pres">
      <dgm:prSet presAssocID="{4847EC44-5B0C-4C7E-8C00-9E94E431BEC9}" presName="parTx" presStyleLbl="revTx" presStyleIdx="1" presStyleCnt="5">
        <dgm:presLayoutVars>
          <dgm:chMax val="0"/>
          <dgm:chPref val="0"/>
        </dgm:presLayoutVars>
      </dgm:prSet>
      <dgm:spPr/>
    </dgm:pt>
    <dgm:pt modelId="{543C4092-0ED7-4319-BFCB-417A72F377D6}" type="pres">
      <dgm:prSet presAssocID="{26A404BE-44AC-42E3-992B-48D2048AD581}" presName="sibTrans" presStyleCnt="0"/>
      <dgm:spPr/>
    </dgm:pt>
    <dgm:pt modelId="{2E0E26CB-D8F6-4C25-BAD3-612DB9687F15}" type="pres">
      <dgm:prSet presAssocID="{A07D2E75-5534-413D-B6CD-2F579B4389FC}" presName="compNode" presStyleCnt="0"/>
      <dgm:spPr/>
    </dgm:pt>
    <dgm:pt modelId="{DA57AA03-804A-4D7C-81F2-741273A0347C}" type="pres">
      <dgm:prSet presAssocID="{A07D2E75-5534-413D-B6CD-2F579B4389FC}" presName="bgRect" presStyleLbl="bgShp" presStyleIdx="2" presStyleCnt="5"/>
      <dgm:spPr>
        <a:solidFill>
          <a:srgbClr val="CBDE9B">
            <a:alpha val="50079"/>
          </a:srgbClr>
        </a:solidFill>
      </dgm:spPr>
    </dgm:pt>
    <dgm:pt modelId="{53DFA656-B9B3-40A6-83C3-F032505B0180}" type="pres">
      <dgm:prSet presAssocID="{A07D2E75-5534-413D-B6CD-2F579B4389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pt>
    <dgm:pt modelId="{9A1750A9-BE9B-475A-9D9F-99C92611D2B1}" type="pres">
      <dgm:prSet presAssocID="{A07D2E75-5534-413D-B6CD-2F579B4389FC}" presName="spaceRect" presStyleCnt="0"/>
      <dgm:spPr/>
    </dgm:pt>
    <dgm:pt modelId="{EE746964-11EB-4A27-B35E-747BBB688632}" type="pres">
      <dgm:prSet presAssocID="{A07D2E75-5534-413D-B6CD-2F579B4389FC}" presName="parTx" presStyleLbl="revTx" presStyleIdx="2" presStyleCnt="5">
        <dgm:presLayoutVars>
          <dgm:chMax val="0"/>
          <dgm:chPref val="0"/>
        </dgm:presLayoutVars>
      </dgm:prSet>
      <dgm:spPr/>
    </dgm:pt>
    <dgm:pt modelId="{FA305A27-9B24-41BD-9F89-C4898A57BCE0}" type="pres">
      <dgm:prSet presAssocID="{4EE8C9FE-3E76-48C5-ADA2-D4EE14DB54DA}" presName="sibTrans" presStyleCnt="0"/>
      <dgm:spPr/>
    </dgm:pt>
    <dgm:pt modelId="{9493D13D-5E74-4766-9E50-22C69C5842F7}" type="pres">
      <dgm:prSet presAssocID="{ABA0763F-5E67-4CE4-9D61-865FE1CDCDD1}" presName="compNode" presStyleCnt="0"/>
      <dgm:spPr/>
    </dgm:pt>
    <dgm:pt modelId="{F0E73FB3-D892-4039-86D5-5F6F72C0B8F2}" type="pres">
      <dgm:prSet presAssocID="{ABA0763F-5E67-4CE4-9D61-865FE1CDCDD1}" presName="bgRect" presStyleLbl="bgShp" presStyleIdx="3" presStyleCnt="5"/>
      <dgm:spPr>
        <a:solidFill>
          <a:srgbClr val="CBDE9B">
            <a:alpha val="50079"/>
          </a:srgbClr>
        </a:solidFill>
      </dgm:spPr>
    </dgm:pt>
    <dgm:pt modelId="{EF873D9D-F462-406E-82ED-D8332B8F2E64}" type="pres">
      <dgm:prSet presAssocID="{ABA0763F-5E67-4CE4-9D61-865FE1CDCDD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rt"/>
        </a:ext>
      </dgm:extLst>
    </dgm:pt>
    <dgm:pt modelId="{615E91DC-43A9-45C3-9B4E-A034F1C4AC15}" type="pres">
      <dgm:prSet presAssocID="{ABA0763F-5E67-4CE4-9D61-865FE1CDCDD1}" presName="spaceRect" presStyleCnt="0"/>
      <dgm:spPr/>
    </dgm:pt>
    <dgm:pt modelId="{04A02DA2-211F-4822-A119-851841526182}" type="pres">
      <dgm:prSet presAssocID="{ABA0763F-5E67-4CE4-9D61-865FE1CDCDD1}" presName="parTx" presStyleLbl="revTx" presStyleIdx="3" presStyleCnt="5">
        <dgm:presLayoutVars>
          <dgm:chMax val="0"/>
          <dgm:chPref val="0"/>
        </dgm:presLayoutVars>
      </dgm:prSet>
      <dgm:spPr/>
    </dgm:pt>
    <dgm:pt modelId="{F4ADD457-D59A-F24A-AE74-4689CA1E43D6}" type="pres">
      <dgm:prSet presAssocID="{FA8776BC-4FE0-44CB-8252-772C143C2D6A}" presName="sibTrans" presStyleCnt="0"/>
      <dgm:spPr/>
    </dgm:pt>
    <dgm:pt modelId="{4C39C0E6-AB78-47FE-A560-DFF41ACBCE68}" type="pres">
      <dgm:prSet presAssocID="{E373305F-0ACC-4235-B380-7D79FE59BEA7}" presName="compNode" presStyleCnt="0"/>
      <dgm:spPr/>
    </dgm:pt>
    <dgm:pt modelId="{4D104689-666D-49F5-BB47-CBF96765FEA4}" type="pres">
      <dgm:prSet presAssocID="{E373305F-0ACC-4235-B380-7D79FE59BEA7}" presName="bgRect" presStyleLbl="bgShp" presStyleIdx="4" presStyleCnt="5"/>
      <dgm:spPr>
        <a:solidFill>
          <a:srgbClr val="CBDE9B">
            <a:alpha val="50079"/>
          </a:srgbClr>
        </a:solidFill>
      </dgm:spPr>
    </dgm:pt>
    <dgm:pt modelId="{E11318D3-2B31-43E8-B1BE-FEE6993C5C9F}" type="pres">
      <dgm:prSet presAssocID="{E373305F-0ACC-4235-B380-7D79FE59BEA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onnections"/>
        </a:ext>
      </dgm:extLst>
    </dgm:pt>
    <dgm:pt modelId="{9056E43C-E63A-4C38-90B0-3E0C9010688B}" type="pres">
      <dgm:prSet presAssocID="{E373305F-0ACC-4235-B380-7D79FE59BEA7}" presName="spaceRect" presStyleCnt="0"/>
      <dgm:spPr/>
    </dgm:pt>
    <dgm:pt modelId="{26E81F75-9912-456F-907D-6CE532AE86C0}" type="pres">
      <dgm:prSet presAssocID="{E373305F-0ACC-4235-B380-7D79FE59BEA7}" presName="parTx" presStyleLbl="revTx" presStyleIdx="4" presStyleCnt="5">
        <dgm:presLayoutVars>
          <dgm:chMax val="0"/>
          <dgm:chPref val="0"/>
        </dgm:presLayoutVars>
      </dgm:prSet>
      <dgm:spPr/>
    </dgm:pt>
  </dgm:ptLst>
  <dgm:cxnLst>
    <dgm:cxn modelId="{A882A222-ABF5-224C-A9CA-E73248A48892}" type="presOf" srcId="{4847EC44-5B0C-4C7E-8C00-9E94E431BEC9}" destId="{B811618D-A630-4532-A02E-D02934BD91D6}" srcOrd="0" destOrd="0" presId="urn:microsoft.com/office/officeart/2018/2/layout/IconVerticalSolidList"/>
    <dgm:cxn modelId="{F6AA1B26-9B73-4C71-A1BC-6F0165AEA866}" srcId="{B738E975-95E6-425A-82EC-9440BB9FA01C}" destId="{2F614DE9-1903-4750-B36F-95E2AE34B6DD}" srcOrd="0" destOrd="0" parTransId="{47943D07-378A-480E-84F3-19BA8E5FA3E4}" sibTransId="{994759A2-82F3-433A-A224-325BF000F53B}"/>
    <dgm:cxn modelId="{BDBE4842-F7F9-4E62-8570-FD20801A8EB2}" srcId="{B738E975-95E6-425A-82EC-9440BB9FA01C}" destId="{4847EC44-5B0C-4C7E-8C00-9E94E431BEC9}" srcOrd="1" destOrd="0" parTransId="{40427F28-E03E-48B7-8B1D-EED1D5007336}" sibTransId="{26A404BE-44AC-42E3-992B-48D2048AD581}"/>
    <dgm:cxn modelId="{DD9E918C-C3C2-4FAE-9540-FF36978D198C}" srcId="{B738E975-95E6-425A-82EC-9440BB9FA01C}" destId="{E373305F-0ACC-4235-B380-7D79FE59BEA7}" srcOrd="4" destOrd="0" parTransId="{6CA59D2A-AEA0-48AD-BF70-1B580FC0D644}" sibTransId="{355FF4E6-1EB7-437E-9D79-983F7B209A30}"/>
    <dgm:cxn modelId="{91B965A0-288C-244C-A3CD-A03E6331936B}" type="presOf" srcId="{2F614DE9-1903-4750-B36F-95E2AE34B6DD}" destId="{0A8B24D7-E876-4137-AEF6-03FC40C71196}" srcOrd="0" destOrd="0" presId="urn:microsoft.com/office/officeart/2018/2/layout/IconVerticalSolidList"/>
    <dgm:cxn modelId="{E63BBEAD-46C0-4C3F-B41C-031C665ACD38}" srcId="{B738E975-95E6-425A-82EC-9440BB9FA01C}" destId="{ABA0763F-5E67-4CE4-9D61-865FE1CDCDD1}" srcOrd="3" destOrd="0" parTransId="{C18FA436-C84A-4BE7-97B7-69435F3D532B}" sibTransId="{FA8776BC-4FE0-44CB-8252-772C143C2D6A}"/>
    <dgm:cxn modelId="{2056E6C3-D98D-4A72-8BD0-CB3701811A51}" srcId="{B738E975-95E6-425A-82EC-9440BB9FA01C}" destId="{A07D2E75-5534-413D-B6CD-2F579B4389FC}" srcOrd="2" destOrd="0" parTransId="{15DA3C0B-8452-4F46-B3F5-4E32B597DD26}" sibTransId="{4EE8C9FE-3E76-48C5-ADA2-D4EE14DB54DA}"/>
    <dgm:cxn modelId="{1E2EABD7-F6D5-D041-8BC5-BB7B85D4C51F}" type="presOf" srcId="{A07D2E75-5534-413D-B6CD-2F579B4389FC}" destId="{EE746964-11EB-4A27-B35E-747BBB688632}" srcOrd="0" destOrd="0" presId="urn:microsoft.com/office/officeart/2018/2/layout/IconVerticalSolidList"/>
    <dgm:cxn modelId="{A7DC26DB-86BC-CE40-B819-A01A9E7E07AB}" type="presOf" srcId="{E373305F-0ACC-4235-B380-7D79FE59BEA7}" destId="{26E81F75-9912-456F-907D-6CE532AE86C0}" srcOrd="0" destOrd="0" presId="urn:microsoft.com/office/officeart/2018/2/layout/IconVerticalSolidList"/>
    <dgm:cxn modelId="{8F5841EF-6E00-8A42-8C9F-C901095D58BC}" type="presOf" srcId="{ABA0763F-5E67-4CE4-9D61-865FE1CDCDD1}" destId="{04A02DA2-211F-4822-A119-851841526182}" srcOrd="0" destOrd="0" presId="urn:microsoft.com/office/officeart/2018/2/layout/IconVerticalSolidList"/>
    <dgm:cxn modelId="{580318F2-82E0-4031-B0FD-85887E1BAEA8}" type="presOf" srcId="{B738E975-95E6-425A-82EC-9440BB9FA01C}" destId="{2968C27A-78C6-46B1-B784-2CAD48650D7D}" srcOrd="0" destOrd="0" presId="urn:microsoft.com/office/officeart/2018/2/layout/IconVerticalSolidList"/>
    <dgm:cxn modelId="{29F608F3-73F2-3849-AC1A-85C15DBE4E74}" type="presParOf" srcId="{2968C27A-78C6-46B1-B784-2CAD48650D7D}" destId="{E0BBF1AA-AD3A-4E8A-ACEF-2BA68C0004C7}" srcOrd="0" destOrd="0" presId="urn:microsoft.com/office/officeart/2018/2/layout/IconVerticalSolidList"/>
    <dgm:cxn modelId="{B78066A2-F9D6-F045-B761-22909EB52E9B}" type="presParOf" srcId="{E0BBF1AA-AD3A-4E8A-ACEF-2BA68C0004C7}" destId="{9CFEEEEF-5395-43D3-9E8C-35C9DB6E6569}" srcOrd="0" destOrd="0" presId="urn:microsoft.com/office/officeart/2018/2/layout/IconVerticalSolidList"/>
    <dgm:cxn modelId="{CB698B43-F6D1-404A-8142-0DFF0EC4A643}" type="presParOf" srcId="{E0BBF1AA-AD3A-4E8A-ACEF-2BA68C0004C7}" destId="{2019F991-9B30-484C-AC7C-C710E7F522E7}" srcOrd="1" destOrd="0" presId="urn:microsoft.com/office/officeart/2018/2/layout/IconVerticalSolidList"/>
    <dgm:cxn modelId="{AA47A653-D89C-BB44-A760-D31C7E26A775}" type="presParOf" srcId="{E0BBF1AA-AD3A-4E8A-ACEF-2BA68C0004C7}" destId="{14F54ADE-CB84-4B10-B6F4-104C9E9B52FB}" srcOrd="2" destOrd="0" presId="urn:microsoft.com/office/officeart/2018/2/layout/IconVerticalSolidList"/>
    <dgm:cxn modelId="{163F23A3-8A61-D94A-800D-1C2A0A17B9E6}" type="presParOf" srcId="{E0BBF1AA-AD3A-4E8A-ACEF-2BA68C0004C7}" destId="{0A8B24D7-E876-4137-AEF6-03FC40C71196}" srcOrd="3" destOrd="0" presId="urn:microsoft.com/office/officeart/2018/2/layout/IconVerticalSolidList"/>
    <dgm:cxn modelId="{A510C3E5-6694-E343-8A7A-F565458FA014}" type="presParOf" srcId="{2968C27A-78C6-46B1-B784-2CAD48650D7D}" destId="{2F099F35-9C37-DF40-A556-8878D0A94550}" srcOrd="1" destOrd="0" presId="urn:microsoft.com/office/officeart/2018/2/layout/IconVerticalSolidList"/>
    <dgm:cxn modelId="{FD417049-4D12-4A41-8FD9-CA28ABDD5E39}" type="presParOf" srcId="{2968C27A-78C6-46B1-B784-2CAD48650D7D}" destId="{5543DCA1-A3BE-469F-A5A2-D380AAF8B713}" srcOrd="2" destOrd="0" presId="urn:microsoft.com/office/officeart/2018/2/layout/IconVerticalSolidList"/>
    <dgm:cxn modelId="{A300D5D7-8A58-A14A-8EEF-0D5304FBDE98}" type="presParOf" srcId="{5543DCA1-A3BE-469F-A5A2-D380AAF8B713}" destId="{3E5EA084-F27D-46F3-870E-F8688DE0D093}" srcOrd="0" destOrd="0" presId="urn:microsoft.com/office/officeart/2018/2/layout/IconVerticalSolidList"/>
    <dgm:cxn modelId="{614C2965-F432-E54F-856B-407F44505015}" type="presParOf" srcId="{5543DCA1-A3BE-469F-A5A2-D380AAF8B713}" destId="{305A27D9-D263-49E5-B0BB-5383148295A7}" srcOrd="1" destOrd="0" presId="urn:microsoft.com/office/officeart/2018/2/layout/IconVerticalSolidList"/>
    <dgm:cxn modelId="{D5D20038-317A-F143-980F-C31DD326ABE3}" type="presParOf" srcId="{5543DCA1-A3BE-469F-A5A2-D380AAF8B713}" destId="{0B8BFA50-314B-4854-AF97-2EA8305B9131}" srcOrd="2" destOrd="0" presId="urn:microsoft.com/office/officeart/2018/2/layout/IconVerticalSolidList"/>
    <dgm:cxn modelId="{2447E5A7-F6AD-DB41-B9A9-D9449C0CF630}" type="presParOf" srcId="{5543DCA1-A3BE-469F-A5A2-D380AAF8B713}" destId="{B811618D-A630-4532-A02E-D02934BD91D6}" srcOrd="3" destOrd="0" presId="urn:microsoft.com/office/officeart/2018/2/layout/IconVerticalSolidList"/>
    <dgm:cxn modelId="{17224571-2A15-2D45-AE52-B62DBF85EB8B}" type="presParOf" srcId="{2968C27A-78C6-46B1-B784-2CAD48650D7D}" destId="{543C4092-0ED7-4319-BFCB-417A72F377D6}" srcOrd="3" destOrd="0" presId="urn:microsoft.com/office/officeart/2018/2/layout/IconVerticalSolidList"/>
    <dgm:cxn modelId="{9AD4907E-D836-0C43-96F6-094C967F26D8}" type="presParOf" srcId="{2968C27A-78C6-46B1-B784-2CAD48650D7D}" destId="{2E0E26CB-D8F6-4C25-BAD3-612DB9687F15}" srcOrd="4" destOrd="0" presId="urn:microsoft.com/office/officeart/2018/2/layout/IconVerticalSolidList"/>
    <dgm:cxn modelId="{6CAB2363-50FC-7A44-890A-FC18C4D32DAB}" type="presParOf" srcId="{2E0E26CB-D8F6-4C25-BAD3-612DB9687F15}" destId="{DA57AA03-804A-4D7C-81F2-741273A0347C}" srcOrd="0" destOrd="0" presId="urn:microsoft.com/office/officeart/2018/2/layout/IconVerticalSolidList"/>
    <dgm:cxn modelId="{90B1AF2E-BB0A-254B-BE41-F99EC1A4B026}" type="presParOf" srcId="{2E0E26CB-D8F6-4C25-BAD3-612DB9687F15}" destId="{53DFA656-B9B3-40A6-83C3-F032505B0180}" srcOrd="1" destOrd="0" presId="urn:microsoft.com/office/officeart/2018/2/layout/IconVerticalSolidList"/>
    <dgm:cxn modelId="{59448B65-534C-4E4B-BA3D-EEA149174154}" type="presParOf" srcId="{2E0E26CB-D8F6-4C25-BAD3-612DB9687F15}" destId="{9A1750A9-BE9B-475A-9D9F-99C92611D2B1}" srcOrd="2" destOrd="0" presId="urn:microsoft.com/office/officeart/2018/2/layout/IconVerticalSolidList"/>
    <dgm:cxn modelId="{043CD8A3-C697-5D4F-A83A-6E8412167D6A}" type="presParOf" srcId="{2E0E26CB-D8F6-4C25-BAD3-612DB9687F15}" destId="{EE746964-11EB-4A27-B35E-747BBB688632}" srcOrd="3" destOrd="0" presId="urn:microsoft.com/office/officeart/2018/2/layout/IconVerticalSolidList"/>
    <dgm:cxn modelId="{A378FD73-12CD-7B40-99D6-DF948D7B36A8}" type="presParOf" srcId="{2968C27A-78C6-46B1-B784-2CAD48650D7D}" destId="{FA305A27-9B24-41BD-9F89-C4898A57BCE0}" srcOrd="5" destOrd="0" presId="urn:microsoft.com/office/officeart/2018/2/layout/IconVerticalSolidList"/>
    <dgm:cxn modelId="{FA3D6C87-C46B-2545-92EB-BA08B9DC68EE}" type="presParOf" srcId="{2968C27A-78C6-46B1-B784-2CAD48650D7D}" destId="{9493D13D-5E74-4766-9E50-22C69C5842F7}" srcOrd="6" destOrd="0" presId="urn:microsoft.com/office/officeart/2018/2/layout/IconVerticalSolidList"/>
    <dgm:cxn modelId="{582ED959-B419-A040-BF0D-AD97739B6CB0}" type="presParOf" srcId="{9493D13D-5E74-4766-9E50-22C69C5842F7}" destId="{F0E73FB3-D892-4039-86D5-5F6F72C0B8F2}" srcOrd="0" destOrd="0" presId="urn:microsoft.com/office/officeart/2018/2/layout/IconVerticalSolidList"/>
    <dgm:cxn modelId="{04232D47-09C3-FB4D-9554-AC27D3F6DDE6}" type="presParOf" srcId="{9493D13D-5E74-4766-9E50-22C69C5842F7}" destId="{EF873D9D-F462-406E-82ED-D8332B8F2E64}" srcOrd="1" destOrd="0" presId="urn:microsoft.com/office/officeart/2018/2/layout/IconVerticalSolidList"/>
    <dgm:cxn modelId="{A89EE52E-FDD9-AD41-94AA-AEAA96A8975D}" type="presParOf" srcId="{9493D13D-5E74-4766-9E50-22C69C5842F7}" destId="{615E91DC-43A9-45C3-9B4E-A034F1C4AC15}" srcOrd="2" destOrd="0" presId="urn:microsoft.com/office/officeart/2018/2/layout/IconVerticalSolidList"/>
    <dgm:cxn modelId="{25992F83-AD6A-BF47-819E-F16132A429C6}" type="presParOf" srcId="{9493D13D-5E74-4766-9E50-22C69C5842F7}" destId="{04A02DA2-211F-4822-A119-851841526182}" srcOrd="3" destOrd="0" presId="urn:microsoft.com/office/officeart/2018/2/layout/IconVerticalSolidList"/>
    <dgm:cxn modelId="{B296FD2A-40E3-0842-B5A3-973DE630445D}" type="presParOf" srcId="{2968C27A-78C6-46B1-B784-2CAD48650D7D}" destId="{F4ADD457-D59A-F24A-AE74-4689CA1E43D6}" srcOrd="7" destOrd="0" presId="urn:microsoft.com/office/officeart/2018/2/layout/IconVerticalSolidList"/>
    <dgm:cxn modelId="{9C062081-C3E9-4244-A247-B3010E6F1968}" type="presParOf" srcId="{2968C27A-78C6-46B1-B784-2CAD48650D7D}" destId="{4C39C0E6-AB78-47FE-A560-DFF41ACBCE68}" srcOrd="8" destOrd="0" presId="urn:microsoft.com/office/officeart/2018/2/layout/IconVerticalSolidList"/>
    <dgm:cxn modelId="{C628FEAB-0B23-DC44-BF2C-5D1DD7879D67}" type="presParOf" srcId="{4C39C0E6-AB78-47FE-A560-DFF41ACBCE68}" destId="{4D104689-666D-49F5-BB47-CBF96765FEA4}" srcOrd="0" destOrd="0" presId="urn:microsoft.com/office/officeart/2018/2/layout/IconVerticalSolidList"/>
    <dgm:cxn modelId="{A56973A8-4A4F-B34F-9C9A-A4B273B6739F}" type="presParOf" srcId="{4C39C0E6-AB78-47FE-A560-DFF41ACBCE68}" destId="{E11318D3-2B31-43E8-B1BE-FEE6993C5C9F}" srcOrd="1" destOrd="0" presId="urn:microsoft.com/office/officeart/2018/2/layout/IconVerticalSolidList"/>
    <dgm:cxn modelId="{B3F6D626-1933-CC4C-B2AE-08E06D27B69C}" type="presParOf" srcId="{4C39C0E6-AB78-47FE-A560-DFF41ACBCE68}" destId="{9056E43C-E63A-4C38-90B0-3E0C9010688B}" srcOrd="2" destOrd="0" presId="urn:microsoft.com/office/officeart/2018/2/layout/IconVerticalSolidList"/>
    <dgm:cxn modelId="{D72B4826-7A3B-9147-BECA-8E78FD7057A6}" type="presParOf" srcId="{4C39C0E6-AB78-47FE-A560-DFF41ACBCE68}" destId="{26E81F75-9912-456F-907D-6CE532AE86C0}" srcOrd="3" destOrd="0" presId="urn:microsoft.com/office/officeart/2018/2/layout/IconVerticalSolidList"/>
  </dgm:cxnLst>
  <dgm:bg>
    <a:effectLst>
      <a:softEdge rad="3175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endParaRPr lang="en-US" sz="2000" dirty="0">
            <a:solidFill>
              <a:srgbClr val="9142B5"/>
            </a:solidFill>
          </a:endParaRPr>
        </a:p>
      </dgm:t>
    </dgm:pt>
    <dgm:pt modelId="{73A5E45E-428E-4F14-A4EE-4E806AE7FE76}" type="parTrans" cxnId="{C65B52F8-6DF4-40D7-8AB4-FCFF3EC77BF2}">
      <dgm:prSet/>
      <dgm:spPr/>
      <dgm:t>
        <a:bodyPr/>
        <a:lstStyle/>
        <a:p>
          <a:endParaRPr lang="en-US" sz="2000"/>
        </a:p>
      </dgm:t>
    </dgm:pt>
    <dgm:pt modelId="{D389BD04-B599-4056-952C-E00C24989F9F}" type="sibTrans" cxnId="{C65B52F8-6DF4-40D7-8AB4-FCFF3EC77BF2}">
      <dgm:prSet phldrT="1" phldr="0"/>
      <dgm:spPr/>
      <dgm:t>
        <a:bodyPr/>
        <a:lstStyle/>
        <a:p>
          <a:endParaRPr lang="en-US" sz="2000"/>
        </a:p>
      </dgm:t>
    </dgm:pt>
    <dgm:pt modelId="{B069B141-8C64-4964-A2B6-08B639A54F95}">
      <dgm:prSet custT="1"/>
      <dgm:spPr/>
      <dgm:t>
        <a:bodyPr/>
        <a:lstStyle/>
        <a:p>
          <a:endParaRPr lang="en-US" sz="2000" dirty="0">
            <a:solidFill>
              <a:srgbClr val="D62D00"/>
            </a:solidFill>
          </a:endParaRPr>
        </a:p>
      </dgm:t>
    </dgm:pt>
    <dgm:pt modelId="{4C14471B-8A48-43F7-8336-AAD33E0659F3}" type="parTrans" cxnId="{6FA42492-02CC-4A59-968B-53399EBF78D3}">
      <dgm:prSet/>
      <dgm:spPr/>
      <dgm:t>
        <a:bodyPr/>
        <a:lstStyle/>
        <a:p>
          <a:endParaRPr lang="en-US" sz="2000"/>
        </a:p>
      </dgm:t>
    </dgm:pt>
    <dgm:pt modelId="{16D5C096-9659-440A-96C9-498927AA0EE0}" type="sibTrans" cxnId="{6FA42492-02CC-4A59-968B-53399EBF78D3}">
      <dgm:prSet phldrT="2" phldr="0"/>
      <dgm:spPr/>
      <dgm:t>
        <a:bodyPr/>
        <a:lstStyle/>
        <a:p>
          <a:endParaRPr lang="en-US" sz="2000"/>
        </a:p>
      </dgm:t>
    </dgm:pt>
    <dgm:pt modelId="{FE32CCEA-5B1F-4AE2-9A09-520800015AEB}">
      <dgm:prSet custT="1"/>
      <dgm:spPr/>
      <dgm:t>
        <a:bodyPr/>
        <a:lstStyle/>
        <a:p>
          <a:endParaRPr lang="en-US" sz="2000" dirty="0">
            <a:solidFill>
              <a:srgbClr val="CD008D"/>
            </a:solidFill>
          </a:endParaRPr>
        </a:p>
      </dgm:t>
    </dgm:pt>
    <dgm:pt modelId="{F810912D-A8A4-4F02-BB9A-7F77C7E7087B}" type="parTrans" cxnId="{5DCE486A-0080-4F25-92A4-4438B6D7AA3C}">
      <dgm:prSet/>
      <dgm:spPr/>
      <dgm:t>
        <a:bodyPr/>
        <a:lstStyle/>
        <a:p>
          <a:endParaRPr lang="en-US" sz="2000"/>
        </a:p>
      </dgm:t>
    </dgm:pt>
    <dgm:pt modelId="{DE4FEDB8-B6A2-4910-ADA0-0CA67C1AFDBA}" type="sibTrans" cxnId="{5DCE486A-0080-4F25-92A4-4438B6D7AA3C}">
      <dgm:prSet phldrT="3" phldr="0"/>
      <dgm:spPr/>
      <dgm:t>
        <a:bodyPr/>
        <a:lstStyle/>
        <a:p>
          <a:endParaRPr lang="en-US" sz="2000"/>
        </a:p>
      </dgm:t>
    </dgm:pt>
    <dgm:pt modelId="{CA24DC76-342A-440A-91EE-45A0A115E7AA}">
      <dgm:prSet custT="1"/>
      <dgm:spPr/>
      <dgm:t>
        <a:bodyPr/>
        <a:lstStyle/>
        <a:p>
          <a:endParaRPr lang="en-US" sz="2000" dirty="0">
            <a:solidFill>
              <a:schemeClr val="accent6">
                <a:lumMod val="75000"/>
              </a:schemeClr>
            </a:solidFill>
          </a:endParaRPr>
        </a:p>
      </dgm:t>
    </dgm:pt>
    <dgm:pt modelId="{A19FEFB8-722F-45F5-B95A-12A1A72D7509}" type="parTrans" cxnId="{956CC420-0524-48AE-BC22-E678524920DC}">
      <dgm:prSet/>
      <dgm:spPr/>
      <dgm:t>
        <a:bodyPr/>
        <a:lstStyle/>
        <a:p>
          <a:endParaRPr lang="en-US" sz="2000"/>
        </a:p>
      </dgm:t>
    </dgm:pt>
    <dgm:pt modelId="{1C383D16-F389-411E-A147-458C9202F5D0}" type="sibTrans" cxnId="{956CC420-0524-48AE-BC22-E678524920DC}">
      <dgm:prSet phldrT="4" phldr="0"/>
      <dgm:spPr/>
      <dgm:t>
        <a:bodyPr/>
        <a:lstStyle/>
        <a:p>
          <a:endParaRPr lang="en-US" sz="2000"/>
        </a:p>
      </dgm:t>
    </dgm:pt>
    <dgm:pt modelId="{20EA64AF-82E0-43FF-960E-6DB4BA19DD94}">
      <dgm:prSet custT="1"/>
      <dgm:spPr/>
      <dgm:t>
        <a:bodyPr/>
        <a:lstStyle/>
        <a:p>
          <a:endParaRPr lang="en-US" sz="2000" dirty="0">
            <a:solidFill>
              <a:srgbClr val="0070C0"/>
            </a:solidFill>
          </a:endParaRPr>
        </a:p>
      </dgm:t>
    </dgm:pt>
    <dgm:pt modelId="{17530979-1E7B-4872-AE7B-CCBE7ABA1DD9}" type="parTrans" cxnId="{07401CBF-1B74-41A8-AECC-A5983523D748}">
      <dgm:prSet/>
      <dgm:spPr/>
      <dgm:t>
        <a:bodyPr/>
        <a:lstStyle/>
        <a:p>
          <a:endParaRPr lang="en-US" sz="2000"/>
        </a:p>
      </dgm:t>
    </dgm:pt>
    <dgm:pt modelId="{608F07B2-013B-40CA-A7CA-562B821519CF}" type="sibTrans" cxnId="{07401CBF-1B74-41A8-AECC-A5983523D748}">
      <dgm:prSet phldrT="5" phldr="0"/>
      <dgm:spPr/>
      <dgm:t>
        <a:bodyPr/>
        <a:lstStyle/>
        <a:p>
          <a:endParaRPr lang="en-US" sz="2000"/>
        </a:p>
      </dgm:t>
    </dgm:pt>
    <dgm:pt modelId="{7987B7CF-2E6D-46CB-B740-B152DDD30EC5}">
      <dgm:prSet custT="1"/>
      <dgm:spPr/>
      <dgm:t>
        <a:bodyPr/>
        <a:lstStyle/>
        <a:p>
          <a:endParaRPr lang="en-US" sz="2000" dirty="0">
            <a:solidFill>
              <a:srgbClr val="C00000"/>
            </a:solidFill>
          </a:endParaRPr>
        </a:p>
      </dgm:t>
    </dgm:pt>
    <dgm:pt modelId="{5B4A74A4-F7E7-4649-9F9C-B141BEF64CF8}" type="parTrans" cxnId="{75E46303-07B1-4EDA-9A95-3DD2910552D1}">
      <dgm:prSet/>
      <dgm:spPr/>
      <dgm:t>
        <a:bodyPr/>
        <a:lstStyle/>
        <a:p>
          <a:endParaRPr lang="en-US" sz="2000"/>
        </a:p>
      </dgm:t>
    </dgm:pt>
    <dgm:pt modelId="{83D1611E-7AD6-4E71-A537-E44B08C5E275}" type="sibTrans" cxnId="{75E46303-07B1-4EDA-9A95-3DD2910552D1}">
      <dgm:prSet phldrT="6" phldr="0"/>
      <dgm:spPr/>
      <dgm:t>
        <a:bodyPr/>
        <a:lstStyle/>
        <a:p>
          <a:endParaRPr lang="en-US" sz="2000"/>
        </a:p>
      </dgm:t>
    </dgm:pt>
    <dgm:pt modelId="{A9C3612C-5C76-439A-90F3-27AF22978F9D}">
      <dgm:prSet custT="1"/>
      <dgm:spPr/>
      <dgm:t>
        <a:bodyPr/>
        <a:lstStyle/>
        <a:p>
          <a:endParaRPr lang="en-US" sz="2000" dirty="0">
            <a:solidFill>
              <a:schemeClr val="accent4">
                <a:lumMod val="75000"/>
              </a:schemeClr>
            </a:solidFill>
          </a:endParaRPr>
        </a:p>
      </dgm:t>
    </dgm:pt>
    <dgm:pt modelId="{23AE0EEC-4B92-4D5A-947B-A4E151F08692}" type="parTrans" cxnId="{87C256DD-0505-43B6-9576-C76CA95C737B}">
      <dgm:prSet/>
      <dgm:spPr/>
      <dgm:t>
        <a:bodyPr/>
        <a:lstStyle/>
        <a:p>
          <a:endParaRPr lang="en-US" sz="2000"/>
        </a:p>
      </dgm:t>
    </dgm:pt>
    <dgm:pt modelId="{0551CF15-1B3C-4FD0-B86B-8A7461E72677}" type="sibTrans" cxnId="{87C256DD-0505-43B6-9576-C76CA95C737B}">
      <dgm:prSet phldrT="7" phldr="0"/>
      <dgm:spPr/>
      <dgm:t>
        <a:bodyPr/>
        <a:lstStyle/>
        <a:p>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7"/>
      <dgm:spPr>
        <a:solidFill>
          <a:srgbClr val="9142B5"/>
        </a:solidFill>
      </dgm:spPr>
    </dgm:pt>
    <dgm:pt modelId="{E674FA3D-3113-4A51-863F-1F49D385E40A}" type="pres">
      <dgm:prSet presAssocID="{BFC27976-25E7-4893-96B2-C6B22F97230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7">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7"/>
      <dgm:spPr>
        <a:solidFill>
          <a:srgbClr val="D62D00"/>
        </a:solidFill>
      </dgm:spPr>
    </dgm:pt>
    <dgm:pt modelId="{3F139C0C-E3C9-41AF-9EE0-0D98E4BD2D33}" type="pres">
      <dgm:prSet presAssocID="{B069B141-8C64-4964-A2B6-08B639A54F9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Eating"/>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7">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7"/>
      <dgm:spPr>
        <a:solidFill>
          <a:srgbClr val="CD008D"/>
        </a:solidFill>
      </dgm:spPr>
    </dgm:pt>
    <dgm:pt modelId="{729B7D0C-E0DF-4C66-ACFF-773CC32E2ACF}" type="pres">
      <dgm:prSet presAssocID="{FE32CCEA-5B1F-4AE2-9A09-520800015AE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7">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7"/>
      <dgm:spPr>
        <a:solidFill>
          <a:schemeClr val="accent6">
            <a:lumMod val="75000"/>
          </a:schemeClr>
        </a:solidFill>
      </dgm:spPr>
    </dgm:pt>
    <dgm:pt modelId="{488730A2-C4BB-4925-839D-B57CFD1AE6C9}" type="pres">
      <dgm:prSet presAssocID="{CA24DC76-342A-440A-91EE-45A0A115E7A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eep"/>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7">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7"/>
      <dgm:spPr>
        <a:solidFill>
          <a:srgbClr val="0070C0"/>
        </a:solidFill>
      </dgm:spPr>
    </dgm:pt>
    <dgm:pt modelId="{2F9952E6-7443-45AB-A450-921FEFEFC9FF}" type="pres">
      <dgm:prSet presAssocID="{20EA64AF-82E0-43FF-960E-6DB4BA19DD9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thbrush"/>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7">
        <dgm:presLayoutVars>
          <dgm:chMax val="1"/>
          <dgm:chPref val="1"/>
        </dgm:presLayoutVars>
      </dgm:prSet>
      <dgm:spPr/>
    </dgm:pt>
    <dgm:pt modelId="{56D30B0E-CA44-4BD4-9AF9-EC87CD3DDD76}" type="pres">
      <dgm:prSet presAssocID="{608F07B2-013B-40CA-A7CA-562B821519CF}" presName="sibTrans" presStyleLbl="sibTrans2D1" presStyleIdx="0" presStyleCnt="0"/>
      <dgm:spPr/>
    </dgm:pt>
    <dgm:pt modelId="{20C5BC32-99B7-4CA7-8431-79C36394303C}" type="pres">
      <dgm:prSet presAssocID="{7987B7CF-2E6D-46CB-B740-B152DDD30EC5}" presName="compNode" presStyleCnt="0"/>
      <dgm:spPr/>
    </dgm:pt>
    <dgm:pt modelId="{FE081A52-DF82-4CC6-AE48-7DD46E099E7F}" type="pres">
      <dgm:prSet presAssocID="{7987B7CF-2E6D-46CB-B740-B152DDD30EC5}" presName="iconBgRect" presStyleLbl="bgShp" presStyleIdx="5" presStyleCnt="7"/>
      <dgm:spPr>
        <a:solidFill>
          <a:schemeClr val="accent2">
            <a:lumMod val="75000"/>
          </a:schemeClr>
        </a:solidFill>
      </dgm:spPr>
    </dgm:pt>
    <dgm:pt modelId="{2FD16C09-9B04-4178-AF7B-C99E7AF6C428}" type="pres">
      <dgm:prSet presAssocID="{7987B7CF-2E6D-46CB-B740-B152DDD30EC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rning"/>
        </a:ext>
      </dgm:extLst>
    </dgm:pt>
    <dgm:pt modelId="{4ECEB623-3149-4C87-B7D9-77B3D06C045E}" type="pres">
      <dgm:prSet presAssocID="{7987B7CF-2E6D-46CB-B740-B152DDD30EC5}" presName="spaceRect" presStyleCnt="0"/>
      <dgm:spPr/>
    </dgm:pt>
    <dgm:pt modelId="{6809A0E7-BA3C-497E-9CA9-86AA87419871}" type="pres">
      <dgm:prSet presAssocID="{7987B7CF-2E6D-46CB-B740-B152DDD30EC5}" presName="textRect" presStyleLbl="revTx" presStyleIdx="5" presStyleCnt="7">
        <dgm:presLayoutVars>
          <dgm:chMax val="1"/>
          <dgm:chPref val="1"/>
        </dgm:presLayoutVars>
      </dgm:prSet>
      <dgm:spPr/>
    </dgm:pt>
    <dgm:pt modelId="{D803A251-4229-453A-9152-BBA50AC211E4}" type="pres">
      <dgm:prSet presAssocID="{83D1611E-7AD6-4E71-A537-E44B08C5E275}" presName="sibTrans" presStyleLbl="sibTrans2D1" presStyleIdx="0" presStyleCnt="0"/>
      <dgm:spPr/>
    </dgm:pt>
    <dgm:pt modelId="{C3311EC9-9F30-413E-8EEA-7A8875ECFFED}" type="pres">
      <dgm:prSet presAssocID="{A9C3612C-5C76-439A-90F3-27AF22978F9D}" presName="compNode" presStyleCnt="0"/>
      <dgm:spPr/>
    </dgm:pt>
    <dgm:pt modelId="{1C212E3F-5B36-44ED-B17A-E02B60881988}" type="pres">
      <dgm:prSet presAssocID="{A9C3612C-5C76-439A-90F3-27AF22978F9D}" presName="iconBgRect" presStyleLbl="bgShp" presStyleIdx="6" presStyleCnt="7"/>
      <dgm:spPr>
        <a:solidFill>
          <a:schemeClr val="accent4">
            <a:lumMod val="75000"/>
          </a:schemeClr>
        </a:solidFill>
      </dgm:spPr>
    </dgm:pt>
    <dgm:pt modelId="{1F047CB0-EA13-4864-A29A-07CDAF1D848F}" type="pres">
      <dgm:prSet presAssocID="{A9C3612C-5C76-439A-90F3-27AF22978F9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moking"/>
        </a:ext>
      </dgm:extLst>
    </dgm:pt>
    <dgm:pt modelId="{603D1894-5956-4D94-A53C-AECA41AD281A}" type="pres">
      <dgm:prSet presAssocID="{A9C3612C-5C76-439A-90F3-27AF22978F9D}" presName="spaceRect" presStyleCnt="0"/>
      <dgm:spPr/>
    </dgm:pt>
    <dgm:pt modelId="{FB4CF18C-5CE7-49CA-B5CB-4D1F07051AA9}" type="pres">
      <dgm:prSet presAssocID="{A9C3612C-5C76-439A-90F3-27AF22978F9D}" presName="textRect" presStyleLbl="revTx" presStyleIdx="6" presStyleCnt="7">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75E46303-07B1-4EDA-9A95-3DD2910552D1}" srcId="{9C79C95C-0D58-4215-BD9D-892A73A02E4A}" destId="{7987B7CF-2E6D-46CB-B740-B152DDD30EC5}" srcOrd="5" destOrd="0" parTransId="{5B4A74A4-F7E7-4649-9F9C-B141BEF64CF8}" sibTransId="{83D1611E-7AD6-4E71-A537-E44B08C5E275}"/>
    <dgm:cxn modelId="{956CC420-0524-48AE-BC22-E678524920DC}" srcId="{9C79C95C-0D58-4215-BD9D-892A73A02E4A}" destId="{CA24DC76-342A-440A-91EE-45A0A115E7AA}" srcOrd="3" destOrd="0" parTransId="{A19FEFB8-722F-45F5-B95A-12A1A72D7509}" sibTransId="{1C383D16-F389-411E-A147-458C9202F5D0}"/>
    <dgm:cxn modelId="{A4CE303F-90B3-5647-AF04-36705C8D0987}" type="presOf" srcId="{A9C3612C-5C76-439A-90F3-27AF22978F9D}" destId="{FB4CF18C-5CE7-49CA-B5CB-4D1F07051AA9}" srcOrd="0" destOrd="0" presId="urn:microsoft.com/office/officeart/2018/2/layout/IconCircleList"/>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0C5B4583-5C48-A74D-80BB-3498B8BA214F}" type="presOf" srcId="{7987B7CF-2E6D-46CB-B740-B152DDD30EC5}" destId="{6809A0E7-BA3C-497E-9CA9-86AA87419871}"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1550A2A9-C1DD-C74C-9878-FC911FD59FCD}" type="presOf" srcId="{608F07B2-013B-40CA-A7CA-562B821519CF}" destId="{56D30B0E-CA44-4BD4-9AF9-EC87CD3DDD76}"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D41E58BE-CE43-2B46-852D-E30ABCE2E8F3}" type="presOf" srcId="{83D1611E-7AD6-4E71-A537-E44B08C5E275}" destId="{D803A251-4229-453A-9152-BBA50AC211E4}"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87C256DD-0505-43B6-9576-C76CA95C737B}" srcId="{9C79C95C-0D58-4215-BD9D-892A73A02E4A}" destId="{A9C3612C-5C76-439A-90F3-27AF22978F9D}" srcOrd="6" destOrd="0" parTransId="{23AE0EEC-4B92-4D5A-947B-A4E151F08692}" sibTransId="{0551CF15-1B3C-4FD0-B86B-8A7461E72677}"/>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2EA80EF2-5F74-2B4B-B3CB-007F8C6A53D8}" type="presParOf" srcId="{5A891E65-CA6E-46FB-B6CB-052EBE157168}" destId="{56D30B0E-CA44-4BD4-9AF9-EC87CD3DDD76}" srcOrd="9" destOrd="0" presId="urn:microsoft.com/office/officeart/2018/2/layout/IconCircleList"/>
    <dgm:cxn modelId="{748E42D0-DF39-EC44-A02C-5798097A2DFF}" type="presParOf" srcId="{5A891E65-CA6E-46FB-B6CB-052EBE157168}" destId="{20C5BC32-99B7-4CA7-8431-79C36394303C}" srcOrd="10" destOrd="0" presId="urn:microsoft.com/office/officeart/2018/2/layout/IconCircleList"/>
    <dgm:cxn modelId="{8B85745E-D4DC-AF47-A9E8-65CDC7042F8D}" type="presParOf" srcId="{20C5BC32-99B7-4CA7-8431-79C36394303C}" destId="{FE081A52-DF82-4CC6-AE48-7DD46E099E7F}" srcOrd="0" destOrd="0" presId="urn:microsoft.com/office/officeart/2018/2/layout/IconCircleList"/>
    <dgm:cxn modelId="{9F66BFB7-4DF5-FC41-BE9B-D2CDD3C79E9A}" type="presParOf" srcId="{20C5BC32-99B7-4CA7-8431-79C36394303C}" destId="{2FD16C09-9B04-4178-AF7B-C99E7AF6C428}" srcOrd="1" destOrd="0" presId="urn:microsoft.com/office/officeart/2018/2/layout/IconCircleList"/>
    <dgm:cxn modelId="{CD926E5C-2953-D545-8609-65EFA19C44BF}" type="presParOf" srcId="{20C5BC32-99B7-4CA7-8431-79C36394303C}" destId="{4ECEB623-3149-4C87-B7D9-77B3D06C045E}" srcOrd="2" destOrd="0" presId="urn:microsoft.com/office/officeart/2018/2/layout/IconCircleList"/>
    <dgm:cxn modelId="{6F6166D4-0AC9-5C48-AB07-459EBF2C373A}" type="presParOf" srcId="{20C5BC32-99B7-4CA7-8431-79C36394303C}" destId="{6809A0E7-BA3C-497E-9CA9-86AA87419871}" srcOrd="3" destOrd="0" presId="urn:microsoft.com/office/officeart/2018/2/layout/IconCircleList"/>
    <dgm:cxn modelId="{563DD93C-A917-0148-9FFC-CAA7E7D55C60}" type="presParOf" srcId="{5A891E65-CA6E-46FB-B6CB-052EBE157168}" destId="{D803A251-4229-453A-9152-BBA50AC211E4}" srcOrd="11" destOrd="0" presId="urn:microsoft.com/office/officeart/2018/2/layout/IconCircleList"/>
    <dgm:cxn modelId="{1EB60B58-93BE-1D45-BDEE-88BE7C483B91}" type="presParOf" srcId="{5A891E65-CA6E-46FB-B6CB-052EBE157168}" destId="{C3311EC9-9F30-413E-8EEA-7A8875ECFFED}" srcOrd="12" destOrd="0" presId="urn:microsoft.com/office/officeart/2018/2/layout/IconCircleList"/>
    <dgm:cxn modelId="{9A002050-2DA0-2F45-8EDD-10D0E1B50772}" type="presParOf" srcId="{C3311EC9-9F30-413E-8EEA-7A8875ECFFED}" destId="{1C212E3F-5B36-44ED-B17A-E02B60881988}" srcOrd="0" destOrd="0" presId="urn:microsoft.com/office/officeart/2018/2/layout/IconCircleList"/>
    <dgm:cxn modelId="{B3DE7DA8-FC8E-904F-930F-CA52EE30249E}" type="presParOf" srcId="{C3311EC9-9F30-413E-8EEA-7A8875ECFFED}" destId="{1F047CB0-EA13-4864-A29A-07CDAF1D848F}" srcOrd="1" destOrd="0" presId="urn:microsoft.com/office/officeart/2018/2/layout/IconCircleList"/>
    <dgm:cxn modelId="{CC26AEE7-E609-C349-B714-EBD13C6858AE}" type="presParOf" srcId="{C3311EC9-9F30-413E-8EEA-7A8875ECFFED}" destId="{603D1894-5956-4D94-A53C-AECA41AD281A}" srcOrd="2" destOrd="0" presId="urn:microsoft.com/office/officeart/2018/2/layout/IconCircleList"/>
    <dgm:cxn modelId="{ABBCBB2A-8F5F-A34C-B24D-50C3B976C10B}" type="presParOf" srcId="{C3311EC9-9F30-413E-8EEA-7A8875ECFFED}" destId="{FB4CF18C-5CE7-49CA-B5CB-4D1F07051AA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00A1B8-7486-4964-AC15-F5912C9FFD1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6AFA2DD-0B80-43DB-9557-07CF6EC79178}">
      <dgm:prSet custT="1"/>
      <dgm:spPr/>
      <dgm:t>
        <a:bodyPr/>
        <a:lstStyle/>
        <a:p>
          <a:pPr>
            <a:lnSpc>
              <a:spcPct val="100000"/>
            </a:lnSpc>
          </a:pPr>
          <a:endParaRPr lang="en-US" sz="2000" dirty="0"/>
        </a:p>
      </dgm:t>
    </dgm:pt>
    <dgm:pt modelId="{CB1A84B9-A4F8-400D-A86C-A273B7867720}" type="parTrans" cxnId="{94B5E3D5-A1A9-4261-AAC0-46BA01074A75}">
      <dgm:prSet/>
      <dgm:spPr/>
      <dgm:t>
        <a:bodyPr/>
        <a:lstStyle/>
        <a:p>
          <a:endParaRPr lang="en-US" sz="2000"/>
        </a:p>
      </dgm:t>
    </dgm:pt>
    <dgm:pt modelId="{AEB4975F-43C0-48CA-982D-DB31211E0CE3}" type="sibTrans" cxnId="{94B5E3D5-A1A9-4261-AAC0-46BA01074A75}">
      <dgm:prSet/>
      <dgm:spPr/>
      <dgm:t>
        <a:bodyPr/>
        <a:lstStyle/>
        <a:p>
          <a:pPr>
            <a:lnSpc>
              <a:spcPct val="100000"/>
            </a:lnSpc>
          </a:pPr>
          <a:endParaRPr lang="en-US" sz="2000"/>
        </a:p>
      </dgm:t>
    </dgm:pt>
    <dgm:pt modelId="{C8D01DDE-25C7-4968-B62B-D18176F716F8}">
      <dgm:prSet custT="1"/>
      <dgm:spPr/>
      <dgm:t>
        <a:bodyPr/>
        <a:lstStyle/>
        <a:p>
          <a:pPr>
            <a:lnSpc>
              <a:spcPct val="100000"/>
            </a:lnSpc>
          </a:pPr>
          <a:endParaRPr lang="en-US" sz="2000" dirty="0"/>
        </a:p>
      </dgm:t>
    </dgm:pt>
    <dgm:pt modelId="{1D487B9C-8A86-4198-A6F4-851D365D068B}" type="parTrans" cxnId="{E5B4F09E-DFCC-4CD8-8E8D-458FCB0DF2AA}">
      <dgm:prSet/>
      <dgm:spPr/>
      <dgm:t>
        <a:bodyPr/>
        <a:lstStyle/>
        <a:p>
          <a:endParaRPr lang="en-US" sz="2000"/>
        </a:p>
      </dgm:t>
    </dgm:pt>
    <dgm:pt modelId="{973A6F52-CDDB-4D0D-AD32-F6646BAB1215}" type="sibTrans" cxnId="{E5B4F09E-DFCC-4CD8-8E8D-458FCB0DF2AA}">
      <dgm:prSet/>
      <dgm:spPr/>
      <dgm:t>
        <a:bodyPr/>
        <a:lstStyle/>
        <a:p>
          <a:pPr>
            <a:lnSpc>
              <a:spcPct val="100000"/>
            </a:lnSpc>
          </a:pPr>
          <a:endParaRPr lang="en-US" sz="2000"/>
        </a:p>
      </dgm:t>
    </dgm:pt>
    <dgm:pt modelId="{E5198C61-2F51-4740-9693-50C6A82930FD}">
      <dgm:prSet custT="1"/>
      <dgm:spPr/>
      <dgm:t>
        <a:bodyPr/>
        <a:lstStyle/>
        <a:p>
          <a:pPr>
            <a:lnSpc>
              <a:spcPct val="100000"/>
            </a:lnSpc>
          </a:pPr>
          <a:endParaRPr lang="en-US" sz="2000" dirty="0"/>
        </a:p>
      </dgm:t>
    </dgm:pt>
    <dgm:pt modelId="{F9DD3F3A-EE23-4359-8EBA-0421EA9AA1A1}" type="parTrans" cxnId="{FD8C613B-0027-4D17-8653-16A81E55BA6E}">
      <dgm:prSet/>
      <dgm:spPr/>
      <dgm:t>
        <a:bodyPr/>
        <a:lstStyle/>
        <a:p>
          <a:endParaRPr lang="en-US" sz="2000"/>
        </a:p>
      </dgm:t>
    </dgm:pt>
    <dgm:pt modelId="{83067D42-2809-42E8-8BAB-C4255B37332F}" type="sibTrans" cxnId="{FD8C613B-0027-4D17-8653-16A81E55BA6E}">
      <dgm:prSet/>
      <dgm:spPr/>
      <dgm:t>
        <a:bodyPr/>
        <a:lstStyle/>
        <a:p>
          <a:pPr>
            <a:lnSpc>
              <a:spcPct val="100000"/>
            </a:lnSpc>
          </a:pPr>
          <a:endParaRPr lang="en-US" sz="2000"/>
        </a:p>
      </dgm:t>
    </dgm:pt>
    <dgm:pt modelId="{67ED2560-9EDB-4016-B2C0-D14A84027944}">
      <dgm:prSet custT="1"/>
      <dgm:spPr/>
      <dgm:t>
        <a:bodyPr/>
        <a:lstStyle/>
        <a:p>
          <a:pPr>
            <a:lnSpc>
              <a:spcPct val="100000"/>
            </a:lnSpc>
          </a:pPr>
          <a:endParaRPr lang="en-US" sz="2000" dirty="0"/>
        </a:p>
      </dgm:t>
    </dgm:pt>
    <dgm:pt modelId="{0073BD47-293A-4270-B882-4DE17056E6D0}" type="parTrans" cxnId="{C9F2A599-7EBE-4AF3-AD24-1EA2A3E03F86}">
      <dgm:prSet/>
      <dgm:spPr/>
      <dgm:t>
        <a:bodyPr/>
        <a:lstStyle/>
        <a:p>
          <a:endParaRPr lang="en-US" sz="2000"/>
        </a:p>
      </dgm:t>
    </dgm:pt>
    <dgm:pt modelId="{3A0763D7-3F64-4E38-9D98-2A314FA84FA9}" type="sibTrans" cxnId="{C9F2A599-7EBE-4AF3-AD24-1EA2A3E03F86}">
      <dgm:prSet/>
      <dgm:spPr/>
      <dgm:t>
        <a:bodyPr/>
        <a:lstStyle/>
        <a:p>
          <a:pPr>
            <a:lnSpc>
              <a:spcPct val="100000"/>
            </a:lnSpc>
          </a:pPr>
          <a:endParaRPr lang="en-US" sz="2000"/>
        </a:p>
      </dgm:t>
    </dgm:pt>
    <dgm:pt modelId="{44126868-754D-43BC-993C-C40BB550B0C8}">
      <dgm:prSet custT="1"/>
      <dgm:spPr/>
      <dgm:t>
        <a:bodyPr/>
        <a:lstStyle/>
        <a:p>
          <a:pPr>
            <a:lnSpc>
              <a:spcPct val="100000"/>
            </a:lnSpc>
          </a:pPr>
          <a:endParaRPr lang="en-US" sz="2000" dirty="0"/>
        </a:p>
      </dgm:t>
    </dgm:pt>
    <dgm:pt modelId="{5F27F2B1-2A95-4860-966F-5FA2816290C6}" type="parTrans" cxnId="{D823F60F-37D1-4098-AF3B-0EA34AF488F8}">
      <dgm:prSet/>
      <dgm:spPr/>
      <dgm:t>
        <a:bodyPr/>
        <a:lstStyle/>
        <a:p>
          <a:endParaRPr lang="en-US" sz="2000"/>
        </a:p>
      </dgm:t>
    </dgm:pt>
    <dgm:pt modelId="{68C78B48-7764-43FE-8AFC-A2C9DB6BCE60}" type="sibTrans" cxnId="{D823F60F-37D1-4098-AF3B-0EA34AF488F8}">
      <dgm:prSet/>
      <dgm:spPr/>
      <dgm:t>
        <a:bodyPr/>
        <a:lstStyle/>
        <a:p>
          <a:endParaRPr lang="en-US" sz="2000"/>
        </a:p>
      </dgm:t>
    </dgm:pt>
    <dgm:pt modelId="{037D9179-799E-4074-B0EA-D2ADBF8411CC}" type="pres">
      <dgm:prSet presAssocID="{8000A1B8-7486-4964-AC15-F5912C9FFD1A}" presName="root" presStyleCnt="0">
        <dgm:presLayoutVars>
          <dgm:dir/>
          <dgm:resizeHandles val="exact"/>
        </dgm:presLayoutVars>
      </dgm:prSet>
      <dgm:spPr/>
    </dgm:pt>
    <dgm:pt modelId="{8CB8DEBA-C903-4287-8B7C-A2EFB1F071AC}" type="pres">
      <dgm:prSet presAssocID="{8000A1B8-7486-4964-AC15-F5912C9FFD1A}" presName="container" presStyleCnt="0">
        <dgm:presLayoutVars>
          <dgm:dir/>
          <dgm:resizeHandles val="exact"/>
        </dgm:presLayoutVars>
      </dgm:prSet>
      <dgm:spPr/>
    </dgm:pt>
    <dgm:pt modelId="{D304B3D4-9F61-48CC-B4BD-92476468BE49}" type="pres">
      <dgm:prSet presAssocID="{76AFA2DD-0B80-43DB-9557-07CF6EC79178}" presName="compNode" presStyleCnt="0"/>
      <dgm:spPr/>
    </dgm:pt>
    <dgm:pt modelId="{C21C6442-8FED-409F-8EBC-50767CC45C88}" type="pres">
      <dgm:prSet presAssocID="{76AFA2DD-0B80-43DB-9557-07CF6EC79178}" presName="iconBgRect" presStyleLbl="bgShp" presStyleIdx="0" presStyleCnt="5"/>
      <dgm:spPr/>
    </dgm:pt>
    <dgm:pt modelId="{B587B8C8-6F59-4099-ADFD-828C5F35E411}" type="pres">
      <dgm:prSet presAssocID="{76AFA2DD-0B80-43DB-9557-07CF6EC7917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n"/>
        </a:ext>
      </dgm:extLst>
    </dgm:pt>
    <dgm:pt modelId="{80AB27DC-47BA-4D05-9C4F-A58BFEADB8C3}" type="pres">
      <dgm:prSet presAssocID="{76AFA2DD-0B80-43DB-9557-07CF6EC79178}" presName="spaceRect" presStyleCnt="0"/>
      <dgm:spPr/>
    </dgm:pt>
    <dgm:pt modelId="{D556E599-CAED-4DD2-84C9-52F75FCADC23}" type="pres">
      <dgm:prSet presAssocID="{76AFA2DD-0B80-43DB-9557-07CF6EC79178}" presName="textRect" presStyleLbl="revTx" presStyleIdx="0" presStyleCnt="5">
        <dgm:presLayoutVars>
          <dgm:chMax val="1"/>
          <dgm:chPref val="1"/>
        </dgm:presLayoutVars>
      </dgm:prSet>
      <dgm:spPr/>
    </dgm:pt>
    <dgm:pt modelId="{4DF55441-3F73-4AB7-A5DD-2C0AF9D72CFE}" type="pres">
      <dgm:prSet presAssocID="{AEB4975F-43C0-48CA-982D-DB31211E0CE3}" presName="sibTrans" presStyleLbl="sibTrans2D1" presStyleIdx="0" presStyleCnt="0"/>
      <dgm:spPr/>
    </dgm:pt>
    <dgm:pt modelId="{FDD085C2-7B0C-4B26-AC1D-43C452E6AED1}" type="pres">
      <dgm:prSet presAssocID="{C8D01DDE-25C7-4968-B62B-D18176F716F8}" presName="compNode" presStyleCnt="0"/>
      <dgm:spPr/>
    </dgm:pt>
    <dgm:pt modelId="{6EEFE12F-E559-44CF-8271-45929DA3DA30}" type="pres">
      <dgm:prSet presAssocID="{C8D01DDE-25C7-4968-B62B-D18176F716F8}" presName="iconBgRect" presStyleLbl="bgShp" presStyleIdx="1" presStyleCnt="5"/>
      <dgm:spPr/>
    </dgm:pt>
    <dgm:pt modelId="{CC19D2EB-D592-4EED-A5BA-ACA8F197BA05}" type="pres">
      <dgm:prSet presAssocID="{C8D01DDE-25C7-4968-B62B-D18176F716F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44DBE6CD-8637-46DF-882C-A64F2367FE2B}" type="pres">
      <dgm:prSet presAssocID="{C8D01DDE-25C7-4968-B62B-D18176F716F8}" presName="spaceRect" presStyleCnt="0"/>
      <dgm:spPr/>
    </dgm:pt>
    <dgm:pt modelId="{95F74578-9512-4175-98F4-66CAE9764BD9}" type="pres">
      <dgm:prSet presAssocID="{C8D01DDE-25C7-4968-B62B-D18176F716F8}" presName="textRect" presStyleLbl="revTx" presStyleIdx="1" presStyleCnt="5">
        <dgm:presLayoutVars>
          <dgm:chMax val="1"/>
          <dgm:chPref val="1"/>
        </dgm:presLayoutVars>
      </dgm:prSet>
      <dgm:spPr/>
    </dgm:pt>
    <dgm:pt modelId="{CADCA400-0BF4-4708-A586-32F8447EEA67}" type="pres">
      <dgm:prSet presAssocID="{973A6F52-CDDB-4D0D-AD32-F6646BAB1215}" presName="sibTrans" presStyleLbl="sibTrans2D1" presStyleIdx="0" presStyleCnt="0"/>
      <dgm:spPr/>
    </dgm:pt>
    <dgm:pt modelId="{6F8D7198-33E5-4293-8AB1-A7CE7BF24D45}" type="pres">
      <dgm:prSet presAssocID="{E5198C61-2F51-4740-9693-50C6A82930FD}" presName="compNode" presStyleCnt="0"/>
      <dgm:spPr/>
    </dgm:pt>
    <dgm:pt modelId="{8964D9A1-BA57-4CF2-A138-FC2771AC2635}" type="pres">
      <dgm:prSet presAssocID="{E5198C61-2F51-4740-9693-50C6A82930FD}" presName="iconBgRect" presStyleLbl="bgShp" presStyleIdx="2" presStyleCnt="5"/>
      <dgm:spPr/>
    </dgm:pt>
    <dgm:pt modelId="{FEADA1F1-4D45-4A4A-9E45-4D733B58C73D}" type="pres">
      <dgm:prSet presAssocID="{E5198C61-2F51-4740-9693-50C6A82930F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03DD5E7-3B76-4C1E-B04E-3E8D611A4FB7}" type="pres">
      <dgm:prSet presAssocID="{E5198C61-2F51-4740-9693-50C6A82930FD}" presName="spaceRect" presStyleCnt="0"/>
      <dgm:spPr/>
    </dgm:pt>
    <dgm:pt modelId="{BAA2DDC7-F140-42D1-A9E5-7908628143E1}" type="pres">
      <dgm:prSet presAssocID="{E5198C61-2F51-4740-9693-50C6A82930FD}" presName="textRect" presStyleLbl="revTx" presStyleIdx="2" presStyleCnt="5">
        <dgm:presLayoutVars>
          <dgm:chMax val="1"/>
          <dgm:chPref val="1"/>
        </dgm:presLayoutVars>
      </dgm:prSet>
      <dgm:spPr/>
    </dgm:pt>
    <dgm:pt modelId="{0720C7B6-07A4-4832-9E10-AF8C8CF4DFD3}" type="pres">
      <dgm:prSet presAssocID="{83067D42-2809-42E8-8BAB-C4255B37332F}" presName="sibTrans" presStyleLbl="sibTrans2D1" presStyleIdx="0" presStyleCnt="0"/>
      <dgm:spPr/>
    </dgm:pt>
    <dgm:pt modelId="{C9D06C23-D2EC-4783-98F0-8A8BB46CD8BA}" type="pres">
      <dgm:prSet presAssocID="{67ED2560-9EDB-4016-B2C0-D14A84027944}" presName="compNode" presStyleCnt="0"/>
      <dgm:spPr/>
    </dgm:pt>
    <dgm:pt modelId="{92E5B6F4-6E36-4481-B6D6-5E6C71F79F42}" type="pres">
      <dgm:prSet presAssocID="{67ED2560-9EDB-4016-B2C0-D14A84027944}" presName="iconBgRect" presStyleLbl="bgShp" presStyleIdx="3" presStyleCnt="5"/>
      <dgm:spPr/>
    </dgm:pt>
    <dgm:pt modelId="{CCDFAB3A-1B54-4CDF-920D-D025AB5C85EF}" type="pres">
      <dgm:prSet presAssocID="{67ED2560-9EDB-4016-B2C0-D14A840279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ngry Face with No Fill"/>
        </a:ext>
      </dgm:extLst>
    </dgm:pt>
    <dgm:pt modelId="{61830FE9-2CA5-40E2-9D35-B6A6DEEA1ABA}" type="pres">
      <dgm:prSet presAssocID="{67ED2560-9EDB-4016-B2C0-D14A84027944}" presName="spaceRect" presStyleCnt="0"/>
      <dgm:spPr/>
    </dgm:pt>
    <dgm:pt modelId="{F514A9BC-40FD-41A1-B921-41C92A6FB821}" type="pres">
      <dgm:prSet presAssocID="{67ED2560-9EDB-4016-B2C0-D14A84027944}" presName="textRect" presStyleLbl="revTx" presStyleIdx="3" presStyleCnt="5">
        <dgm:presLayoutVars>
          <dgm:chMax val="1"/>
          <dgm:chPref val="1"/>
        </dgm:presLayoutVars>
      </dgm:prSet>
      <dgm:spPr/>
    </dgm:pt>
    <dgm:pt modelId="{756D8063-363A-4B57-9699-9BF7FB8EB311}" type="pres">
      <dgm:prSet presAssocID="{3A0763D7-3F64-4E38-9D98-2A314FA84FA9}" presName="sibTrans" presStyleLbl="sibTrans2D1" presStyleIdx="0" presStyleCnt="0"/>
      <dgm:spPr/>
    </dgm:pt>
    <dgm:pt modelId="{A223C79F-EFE9-4026-9F37-3271F4198FB6}" type="pres">
      <dgm:prSet presAssocID="{44126868-754D-43BC-993C-C40BB550B0C8}" presName="compNode" presStyleCnt="0"/>
      <dgm:spPr/>
    </dgm:pt>
    <dgm:pt modelId="{2579E136-1F9B-4112-A7D9-6E9A0DD28DFF}" type="pres">
      <dgm:prSet presAssocID="{44126868-754D-43BC-993C-C40BB550B0C8}" presName="iconBgRect" presStyleLbl="bgShp" presStyleIdx="4" presStyleCnt="5"/>
      <dgm:spPr/>
    </dgm:pt>
    <dgm:pt modelId="{8DA0947D-44EF-4ACF-8EC1-84D5825EDA8C}" type="pres">
      <dgm:prSet presAssocID="{44126868-754D-43BC-993C-C40BB550B0C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llseye"/>
        </a:ext>
      </dgm:extLst>
    </dgm:pt>
    <dgm:pt modelId="{F5EFCE0D-8EB6-42D7-8114-ED2CA2847623}" type="pres">
      <dgm:prSet presAssocID="{44126868-754D-43BC-993C-C40BB550B0C8}" presName="spaceRect" presStyleCnt="0"/>
      <dgm:spPr/>
    </dgm:pt>
    <dgm:pt modelId="{4E95C088-7EB0-4595-A7D9-27D8173BF3F3}" type="pres">
      <dgm:prSet presAssocID="{44126868-754D-43BC-993C-C40BB550B0C8}" presName="textRect" presStyleLbl="revTx" presStyleIdx="4" presStyleCnt="5">
        <dgm:presLayoutVars>
          <dgm:chMax val="1"/>
          <dgm:chPref val="1"/>
        </dgm:presLayoutVars>
      </dgm:prSet>
      <dgm:spPr/>
    </dgm:pt>
  </dgm:ptLst>
  <dgm:cxnLst>
    <dgm:cxn modelId="{B8E19D00-4D78-45AD-9007-41D79632D46C}" type="presOf" srcId="{E5198C61-2F51-4740-9693-50C6A82930FD}" destId="{BAA2DDC7-F140-42D1-A9E5-7908628143E1}" srcOrd="0" destOrd="0" presId="urn:microsoft.com/office/officeart/2018/2/layout/IconCircleList"/>
    <dgm:cxn modelId="{D823F60F-37D1-4098-AF3B-0EA34AF488F8}" srcId="{8000A1B8-7486-4964-AC15-F5912C9FFD1A}" destId="{44126868-754D-43BC-993C-C40BB550B0C8}" srcOrd="4" destOrd="0" parTransId="{5F27F2B1-2A95-4860-966F-5FA2816290C6}" sibTransId="{68C78B48-7764-43FE-8AFC-A2C9DB6BCE60}"/>
    <dgm:cxn modelId="{6CE0C913-C76A-44A5-8FCA-ABAB18F0DEAC}" type="presOf" srcId="{973A6F52-CDDB-4D0D-AD32-F6646BAB1215}" destId="{CADCA400-0BF4-4708-A586-32F8447EEA67}" srcOrd="0" destOrd="0" presId="urn:microsoft.com/office/officeart/2018/2/layout/IconCircleList"/>
    <dgm:cxn modelId="{FD8C613B-0027-4D17-8653-16A81E55BA6E}" srcId="{8000A1B8-7486-4964-AC15-F5912C9FFD1A}" destId="{E5198C61-2F51-4740-9693-50C6A82930FD}" srcOrd="2" destOrd="0" parTransId="{F9DD3F3A-EE23-4359-8EBA-0421EA9AA1A1}" sibTransId="{83067D42-2809-42E8-8BAB-C4255B37332F}"/>
    <dgm:cxn modelId="{59C78F58-4022-4CC6-9DCD-A5D08864DDA2}" type="presOf" srcId="{3A0763D7-3F64-4E38-9D98-2A314FA84FA9}" destId="{756D8063-363A-4B57-9699-9BF7FB8EB311}" srcOrd="0" destOrd="0" presId="urn:microsoft.com/office/officeart/2018/2/layout/IconCircleList"/>
    <dgm:cxn modelId="{D2570584-6B7B-4E40-A447-299127FCBF66}" type="presOf" srcId="{44126868-754D-43BC-993C-C40BB550B0C8}" destId="{4E95C088-7EB0-4595-A7D9-27D8173BF3F3}" srcOrd="0" destOrd="0" presId="urn:microsoft.com/office/officeart/2018/2/layout/IconCircleList"/>
    <dgm:cxn modelId="{7A609E89-6940-49E0-A4A8-7F86F259BA44}" type="presOf" srcId="{67ED2560-9EDB-4016-B2C0-D14A84027944}" destId="{F514A9BC-40FD-41A1-B921-41C92A6FB821}" srcOrd="0" destOrd="0" presId="urn:microsoft.com/office/officeart/2018/2/layout/IconCircleList"/>
    <dgm:cxn modelId="{5AC83593-5278-4D88-B785-67E51BDD8B03}" type="presOf" srcId="{83067D42-2809-42E8-8BAB-C4255B37332F}" destId="{0720C7B6-07A4-4832-9E10-AF8C8CF4DFD3}" srcOrd="0" destOrd="0" presId="urn:microsoft.com/office/officeart/2018/2/layout/IconCircleList"/>
    <dgm:cxn modelId="{C9F2A599-7EBE-4AF3-AD24-1EA2A3E03F86}" srcId="{8000A1B8-7486-4964-AC15-F5912C9FFD1A}" destId="{67ED2560-9EDB-4016-B2C0-D14A84027944}" srcOrd="3" destOrd="0" parTransId="{0073BD47-293A-4270-B882-4DE17056E6D0}" sibTransId="{3A0763D7-3F64-4E38-9D98-2A314FA84FA9}"/>
    <dgm:cxn modelId="{E5B4F09E-DFCC-4CD8-8E8D-458FCB0DF2AA}" srcId="{8000A1B8-7486-4964-AC15-F5912C9FFD1A}" destId="{C8D01DDE-25C7-4968-B62B-D18176F716F8}" srcOrd="1" destOrd="0" parTransId="{1D487B9C-8A86-4198-A6F4-851D365D068B}" sibTransId="{973A6F52-CDDB-4D0D-AD32-F6646BAB1215}"/>
    <dgm:cxn modelId="{94B5E3D5-A1A9-4261-AAC0-46BA01074A75}" srcId="{8000A1B8-7486-4964-AC15-F5912C9FFD1A}" destId="{76AFA2DD-0B80-43DB-9557-07CF6EC79178}" srcOrd="0" destOrd="0" parTransId="{CB1A84B9-A4F8-400D-A86C-A273B7867720}" sibTransId="{AEB4975F-43C0-48CA-982D-DB31211E0CE3}"/>
    <dgm:cxn modelId="{A780F3EB-B43B-4902-A531-4C31CEBA8D2D}" type="presOf" srcId="{76AFA2DD-0B80-43DB-9557-07CF6EC79178}" destId="{D556E599-CAED-4DD2-84C9-52F75FCADC23}" srcOrd="0" destOrd="0" presId="urn:microsoft.com/office/officeart/2018/2/layout/IconCircleList"/>
    <dgm:cxn modelId="{314826F3-03A1-4E71-88AC-3668ADF59BB4}" type="presOf" srcId="{AEB4975F-43C0-48CA-982D-DB31211E0CE3}" destId="{4DF55441-3F73-4AB7-A5DD-2C0AF9D72CFE}" srcOrd="0" destOrd="0" presId="urn:microsoft.com/office/officeart/2018/2/layout/IconCircleList"/>
    <dgm:cxn modelId="{B85A23F6-39DA-408E-9ADF-E7A6110792D7}" type="presOf" srcId="{8000A1B8-7486-4964-AC15-F5912C9FFD1A}" destId="{037D9179-799E-4074-B0EA-D2ADBF8411CC}" srcOrd="0" destOrd="0" presId="urn:microsoft.com/office/officeart/2018/2/layout/IconCircleList"/>
    <dgm:cxn modelId="{ECF7B6F6-8FDC-4580-8107-B0B5C6ACABBB}" type="presOf" srcId="{C8D01DDE-25C7-4968-B62B-D18176F716F8}" destId="{95F74578-9512-4175-98F4-66CAE9764BD9}" srcOrd="0" destOrd="0" presId="urn:microsoft.com/office/officeart/2018/2/layout/IconCircleList"/>
    <dgm:cxn modelId="{45E86AEA-0F39-4BC2-BBA8-228E842B6689}" type="presParOf" srcId="{037D9179-799E-4074-B0EA-D2ADBF8411CC}" destId="{8CB8DEBA-C903-4287-8B7C-A2EFB1F071AC}" srcOrd="0" destOrd="0" presId="urn:microsoft.com/office/officeart/2018/2/layout/IconCircleList"/>
    <dgm:cxn modelId="{303227C0-2842-4E5C-B679-8A9D5812349C}" type="presParOf" srcId="{8CB8DEBA-C903-4287-8B7C-A2EFB1F071AC}" destId="{D304B3D4-9F61-48CC-B4BD-92476468BE49}" srcOrd="0" destOrd="0" presId="urn:microsoft.com/office/officeart/2018/2/layout/IconCircleList"/>
    <dgm:cxn modelId="{00AD25AD-C322-42A4-817F-B5E73452DB65}" type="presParOf" srcId="{D304B3D4-9F61-48CC-B4BD-92476468BE49}" destId="{C21C6442-8FED-409F-8EBC-50767CC45C88}" srcOrd="0" destOrd="0" presId="urn:microsoft.com/office/officeart/2018/2/layout/IconCircleList"/>
    <dgm:cxn modelId="{49C68245-0F0B-4E3E-BCCE-186558EB3A7B}" type="presParOf" srcId="{D304B3D4-9F61-48CC-B4BD-92476468BE49}" destId="{B587B8C8-6F59-4099-ADFD-828C5F35E411}" srcOrd="1" destOrd="0" presId="urn:microsoft.com/office/officeart/2018/2/layout/IconCircleList"/>
    <dgm:cxn modelId="{50398C36-916C-4BFF-BCCB-7030ACD0BC4B}" type="presParOf" srcId="{D304B3D4-9F61-48CC-B4BD-92476468BE49}" destId="{80AB27DC-47BA-4D05-9C4F-A58BFEADB8C3}" srcOrd="2" destOrd="0" presId="urn:microsoft.com/office/officeart/2018/2/layout/IconCircleList"/>
    <dgm:cxn modelId="{270CA930-55CE-4AC3-B192-1EB2291763A4}" type="presParOf" srcId="{D304B3D4-9F61-48CC-B4BD-92476468BE49}" destId="{D556E599-CAED-4DD2-84C9-52F75FCADC23}" srcOrd="3" destOrd="0" presId="urn:microsoft.com/office/officeart/2018/2/layout/IconCircleList"/>
    <dgm:cxn modelId="{4F5DF568-CE8C-4618-806F-E26D813D316C}" type="presParOf" srcId="{8CB8DEBA-C903-4287-8B7C-A2EFB1F071AC}" destId="{4DF55441-3F73-4AB7-A5DD-2C0AF9D72CFE}" srcOrd="1" destOrd="0" presId="urn:microsoft.com/office/officeart/2018/2/layout/IconCircleList"/>
    <dgm:cxn modelId="{B53314E0-61C7-48AE-8C6C-3798FCE58495}" type="presParOf" srcId="{8CB8DEBA-C903-4287-8B7C-A2EFB1F071AC}" destId="{FDD085C2-7B0C-4B26-AC1D-43C452E6AED1}" srcOrd="2" destOrd="0" presId="urn:microsoft.com/office/officeart/2018/2/layout/IconCircleList"/>
    <dgm:cxn modelId="{B9AEE479-0248-4FBA-8327-9960F8A58C08}" type="presParOf" srcId="{FDD085C2-7B0C-4B26-AC1D-43C452E6AED1}" destId="{6EEFE12F-E559-44CF-8271-45929DA3DA30}" srcOrd="0" destOrd="0" presId="urn:microsoft.com/office/officeart/2018/2/layout/IconCircleList"/>
    <dgm:cxn modelId="{B96FC7F3-673B-46E1-A024-68630EA6F127}" type="presParOf" srcId="{FDD085C2-7B0C-4B26-AC1D-43C452E6AED1}" destId="{CC19D2EB-D592-4EED-A5BA-ACA8F197BA05}" srcOrd="1" destOrd="0" presId="urn:microsoft.com/office/officeart/2018/2/layout/IconCircleList"/>
    <dgm:cxn modelId="{FEE207E5-C3CE-41F9-9F72-CA2370BCCA8E}" type="presParOf" srcId="{FDD085C2-7B0C-4B26-AC1D-43C452E6AED1}" destId="{44DBE6CD-8637-46DF-882C-A64F2367FE2B}" srcOrd="2" destOrd="0" presId="urn:microsoft.com/office/officeart/2018/2/layout/IconCircleList"/>
    <dgm:cxn modelId="{C8B27D31-0338-4218-9EEF-54BC8CA62425}" type="presParOf" srcId="{FDD085C2-7B0C-4B26-AC1D-43C452E6AED1}" destId="{95F74578-9512-4175-98F4-66CAE9764BD9}" srcOrd="3" destOrd="0" presId="urn:microsoft.com/office/officeart/2018/2/layout/IconCircleList"/>
    <dgm:cxn modelId="{FA5A5FC3-7C0D-41B5-A69A-4D91E86FAD10}" type="presParOf" srcId="{8CB8DEBA-C903-4287-8B7C-A2EFB1F071AC}" destId="{CADCA400-0BF4-4708-A586-32F8447EEA67}" srcOrd="3" destOrd="0" presId="urn:microsoft.com/office/officeart/2018/2/layout/IconCircleList"/>
    <dgm:cxn modelId="{6BA86439-8E71-4894-A628-B6B7F994ADF0}" type="presParOf" srcId="{8CB8DEBA-C903-4287-8B7C-A2EFB1F071AC}" destId="{6F8D7198-33E5-4293-8AB1-A7CE7BF24D45}" srcOrd="4" destOrd="0" presId="urn:microsoft.com/office/officeart/2018/2/layout/IconCircleList"/>
    <dgm:cxn modelId="{7D27616D-59A2-43D8-997F-E7CA14343EDE}" type="presParOf" srcId="{6F8D7198-33E5-4293-8AB1-A7CE7BF24D45}" destId="{8964D9A1-BA57-4CF2-A138-FC2771AC2635}" srcOrd="0" destOrd="0" presId="urn:microsoft.com/office/officeart/2018/2/layout/IconCircleList"/>
    <dgm:cxn modelId="{1F18C878-DE05-49B3-AF52-39D302171DD5}" type="presParOf" srcId="{6F8D7198-33E5-4293-8AB1-A7CE7BF24D45}" destId="{FEADA1F1-4D45-4A4A-9E45-4D733B58C73D}" srcOrd="1" destOrd="0" presId="urn:microsoft.com/office/officeart/2018/2/layout/IconCircleList"/>
    <dgm:cxn modelId="{C6D7F6CF-A187-4D7E-8F60-2E41290687CD}" type="presParOf" srcId="{6F8D7198-33E5-4293-8AB1-A7CE7BF24D45}" destId="{303DD5E7-3B76-4C1E-B04E-3E8D611A4FB7}" srcOrd="2" destOrd="0" presId="urn:microsoft.com/office/officeart/2018/2/layout/IconCircleList"/>
    <dgm:cxn modelId="{AF7573EA-E5A5-4817-9346-E97577C1AC99}" type="presParOf" srcId="{6F8D7198-33E5-4293-8AB1-A7CE7BF24D45}" destId="{BAA2DDC7-F140-42D1-A9E5-7908628143E1}" srcOrd="3" destOrd="0" presId="urn:microsoft.com/office/officeart/2018/2/layout/IconCircleList"/>
    <dgm:cxn modelId="{8425A7C5-72DA-4F8F-B3C0-B03E8F062FE3}" type="presParOf" srcId="{8CB8DEBA-C903-4287-8B7C-A2EFB1F071AC}" destId="{0720C7B6-07A4-4832-9E10-AF8C8CF4DFD3}" srcOrd="5" destOrd="0" presId="urn:microsoft.com/office/officeart/2018/2/layout/IconCircleList"/>
    <dgm:cxn modelId="{20EE290F-C544-4683-91B5-6EC719628EFD}" type="presParOf" srcId="{8CB8DEBA-C903-4287-8B7C-A2EFB1F071AC}" destId="{C9D06C23-D2EC-4783-98F0-8A8BB46CD8BA}" srcOrd="6" destOrd="0" presId="urn:microsoft.com/office/officeart/2018/2/layout/IconCircleList"/>
    <dgm:cxn modelId="{33E24FC6-F327-43EB-88F9-F91A83AF8F99}" type="presParOf" srcId="{C9D06C23-D2EC-4783-98F0-8A8BB46CD8BA}" destId="{92E5B6F4-6E36-4481-B6D6-5E6C71F79F42}" srcOrd="0" destOrd="0" presId="urn:microsoft.com/office/officeart/2018/2/layout/IconCircleList"/>
    <dgm:cxn modelId="{8356AB67-8082-4F0A-AA9F-AB6E8668FF5C}" type="presParOf" srcId="{C9D06C23-D2EC-4783-98F0-8A8BB46CD8BA}" destId="{CCDFAB3A-1B54-4CDF-920D-D025AB5C85EF}" srcOrd="1" destOrd="0" presId="urn:microsoft.com/office/officeart/2018/2/layout/IconCircleList"/>
    <dgm:cxn modelId="{86B16777-73FE-4E2A-B4DD-EA5A49737352}" type="presParOf" srcId="{C9D06C23-D2EC-4783-98F0-8A8BB46CD8BA}" destId="{61830FE9-2CA5-40E2-9D35-B6A6DEEA1ABA}" srcOrd="2" destOrd="0" presId="urn:microsoft.com/office/officeart/2018/2/layout/IconCircleList"/>
    <dgm:cxn modelId="{843FEB7D-68F8-4AEF-8ED7-267E5B56C459}" type="presParOf" srcId="{C9D06C23-D2EC-4783-98F0-8A8BB46CD8BA}" destId="{F514A9BC-40FD-41A1-B921-41C92A6FB821}" srcOrd="3" destOrd="0" presId="urn:microsoft.com/office/officeart/2018/2/layout/IconCircleList"/>
    <dgm:cxn modelId="{9CB562D4-C752-43F3-9BD5-B234994B4451}" type="presParOf" srcId="{8CB8DEBA-C903-4287-8B7C-A2EFB1F071AC}" destId="{756D8063-363A-4B57-9699-9BF7FB8EB311}" srcOrd="7" destOrd="0" presId="urn:microsoft.com/office/officeart/2018/2/layout/IconCircleList"/>
    <dgm:cxn modelId="{D9B0828B-CB04-45C0-9D97-AA146AE09B51}" type="presParOf" srcId="{8CB8DEBA-C903-4287-8B7C-A2EFB1F071AC}" destId="{A223C79F-EFE9-4026-9F37-3271F4198FB6}" srcOrd="8" destOrd="0" presId="urn:microsoft.com/office/officeart/2018/2/layout/IconCircleList"/>
    <dgm:cxn modelId="{FB428D00-489C-4F2D-90DC-54E9981789C0}" type="presParOf" srcId="{A223C79F-EFE9-4026-9F37-3271F4198FB6}" destId="{2579E136-1F9B-4112-A7D9-6E9A0DD28DFF}" srcOrd="0" destOrd="0" presId="urn:microsoft.com/office/officeart/2018/2/layout/IconCircleList"/>
    <dgm:cxn modelId="{19C325EE-7B85-4F34-B4E7-AF060318E930}" type="presParOf" srcId="{A223C79F-EFE9-4026-9F37-3271F4198FB6}" destId="{8DA0947D-44EF-4ACF-8EC1-84D5825EDA8C}" srcOrd="1" destOrd="0" presId="urn:microsoft.com/office/officeart/2018/2/layout/IconCircleList"/>
    <dgm:cxn modelId="{48604ACE-4250-4618-9147-62B555FA3541}" type="presParOf" srcId="{A223C79F-EFE9-4026-9F37-3271F4198FB6}" destId="{F5EFCE0D-8EB6-42D7-8114-ED2CA2847623}" srcOrd="2" destOrd="0" presId="urn:microsoft.com/office/officeart/2018/2/layout/IconCircleList"/>
    <dgm:cxn modelId="{DAB3F033-42F5-42E9-9643-23BFD8BA023F}" type="presParOf" srcId="{A223C79F-EFE9-4026-9F37-3271F4198FB6}" destId="{4E95C088-7EB0-4595-A7D9-27D8173BF3F3}" srcOrd="3" destOrd="0" presId="urn:microsoft.com/office/officeart/2018/2/layout/Icon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EEEEF-5395-43D3-9E8C-35C9DB6E6569}">
      <dsp:nvSpPr>
        <dsp:cNvPr id="0" name=""/>
        <dsp:cNvSpPr/>
      </dsp:nvSpPr>
      <dsp:spPr>
        <a:xfrm>
          <a:off x="0" y="3467"/>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2019F991-9B30-484C-AC7C-C710E7F522E7}">
      <dsp:nvSpPr>
        <dsp:cNvPr id="0" name=""/>
        <dsp:cNvSpPr/>
      </dsp:nvSpPr>
      <dsp:spPr>
        <a:xfrm>
          <a:off x="223415" y="169644"/>
          <a:ext cx="406209" cy="40620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24D7-E876-4137-AEF6-03FC40C71196}">
      <dsp:nvSpPr>
        <dsp:cNvPr id="0" name=""/>
        <dsp:cNvSpPr/>
      </dsp:nvSpPr>
      <dsp:spPr>
        <a:xfrm>
          <a:off x="853039" y="3467"/>
          <a:ext cx="7814710" cy="738562"/>
        </a:xfrm>
        <a:prstGeom prst="rect">
          <a:avLst/>
        </a:prstGeom>
        <a:noFill/>
        <a:ln>
          <a:noFill/>
        </a:ln>
        <a:effectLst>
          <a:softEdge rad="31750"/>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3467"/>
        <a:ext cx="7814710" cy="738562"/>
      </dsp:txXfrm>
    </dsp:sp>
    <dsp:sp modelId="{3E5EA084-F27D-46F3-870E-F8688DE0D093}">
      <dsp:nvSpPr>
        <dsp:cNvPr id="0" name=""/>
        <dsp:cNvSpPr/>
      </dsp:nvSpPr>
      <dsp:spPr>
        <a:xfrm>
          <a:off x="0" y="926670"/>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305A27D9-D263-49E5-B0BB-5383148295A7}">
      <dsp:nvSpPr>
        <dsp:cNvPr id="0" name=""/>
        <dsp:cNvSpPr/>
      </dsp:nvSpPr>
      <dsp:spPr>
        <a:xfrm>
          <a:off x="223415" y="1092847"/>
          <a:ext cx="406209" cy="40620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1618D-A630-4532-A02E-D02934BD91D6}">
      <dsp:nvSpPr>
        <dsp:cNvPr id="0" name=""/>
        <dsp:cNvSpPr/>
      </dsp:nvSpPr>
      <dsp:spPr>
        <a:xfrm>
          <a:off x="853039" y="926670"/>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926670"/>
        <a:ext cx="7814710" cy="738562"/>
      </dsp:txXfrm>
    </dsp:sp>
    <dsp:sp modelId="{DA57AA03-804A-4D7C-81F2-741273A0347C}">
      <dsp:nvSpPr>
        <dsp:cNvPr id="0" name=""/>
        <dsp:cNvSpPr/>
      </dsp:nvSpPr>
      <dsp:spPr>
        <a:xfrm>
          <a:off x="0" y="1849874"/>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53DFA656-B9B3-40A6-83C3-F032505B0180}">
      <dsp:nvSpPr>
        <dsp:cNvPr id="0" name=""/>
        <dsp:cNvSpPr/>
      </dsp:nvSpPr>
      <dsp:spPr>
        <a:xfrm>
          <a:off x="223415" y="2016050"/>
          <a:ext cx="406209" cy="40620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46964-11EB-4A27-B35E-747BBB688632}">
      <dsp:nvSpPr>
        <dsp:cNvPr id="0" name=""/>
        <dsp:cNvSpPr/>
      </dsp:nvSpPr>
      <dsp:spPr>
        <a:xfrm>
          <a:off x="853039" y="1849874"/>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1849874"/>
        <a:ext cx="7814710" cy="738562"/>
      </dsp:txXfrm>
    </dsp:sp>
    <dsp:sp modelId="{F0E73FB3-D892-4039-86D5-5F6F72C0B8F2}">
      <dsp:nvSpPr>
        <dsp:cNvPr id="0" name=""/>
        <dsp:cNvSpPr/>
      </dsp:nvSpPr>
      <dsp:spPr>
        <a:xfrm>
          <a:off x="0" y="2773077"/>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EF873D9D-F462-406E-82ED-D8332B8F2E64}">
      <dsp:nvSpPr>
        <dsp:cNvPr id="0" name=""/>
        <dsp:cNvSpPr/>
      </dsp:nvSpPr>
      <dsp:spPr>
        <a:xfrm>
          <a:off x="223415" y="2939254"/>
          <a:ext cx="406209" cy="406209"/>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02DA2-211F-4822-A119-851841526182}">
      <dsp:nvSpPr>
        <dsp:cNvPr id="0" name=""/>
        <dsp:cNvSpPr/>
      </dsp:nvSpPr>
      <dsp:spPr>
        <a:xfrm>
          <a:off x="853039" y="2773077"/>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2773077"/>
        <a:ext cx="7814710" cy="738562"/>
      </dsp:txXfrm>
    </dsp:sp>
    <dsp:sp modelId="{4D104689-666D-49F5-BB47-CBF96765FEA4}">
      <dsp:nvSpPr>
        <dsp:cNvPr id="0" name=""/>
        <dsp:cNvSpPr/>
      </dsp:nvSpPr>
      <dsp:spPr>
        <a:xfrm>
          <a:off x="0" y="3696280"/>
          <a:ext cx="8667750" cy="738562"/>
        </a:xfrm>
        <a:prstGeom prst="roundRect">
          <a:avLst>
            <a:gd name="adj" fmla="val 10000"/>
          </a:avLst>
        </a:prstGeom>
        <a:solidFill>
          <a:srgbClr val="CBDE9B">
            <a:alpha val="50079"/>
          </a:srgbClr>
        </a:solidFill>
        <a:ln>
          <a:noFill/>
        </a:ln>
        <a:effectLst/>
      </dsp:spPr>
      <dsp:style>
        <a:lnRef idx="0">
          <a:scrgbClr r="0" g="0" b="0"/>
        </a:lnRef>
        <a:fillRef idx="1">
          <a:scrgbClr r="0" g="0" b="0"/>
        </a:fillRef>
        <a:effectRef idx="0">
          <a:scrgbClr r="0" g="0" b="0"/>
        </a:effectRef>
        <a:fontRef idx="minor"/>
      </dsp:style>
    </dsp:sp>
    <dsp:sp modelId="{E11318D3-2B31-43E8-B1BE-FEE6993C5C9F}">
      <dsp:nvSpPr>
        <dsp:cNvPr id="0" name=""/>
        <dsp:cNvSpPr/>
      </dsp:nvSpPr>
      <dsp:spPr>
        <a:xfrm>
          <a:off x="223415" y="3862457"/>
          <a:ext cx="406209" cy="406209"/>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E81F75-9912-456F-907D-6CE532AE86C0}">
      <dsp:nvSpPr>
        <dsp:cNvPr id="0" name=""/>
        <dsp:cNvSpPr/>
      </dsp:nvSpPr>
      <dsp:spPr>
        <a:xfrm>
          <a:off x="853039" y="3696280"/>
          <a:ext cx="7814710" cy="73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65" tIns="78165" rIns="78165" bIns="78165"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53039" y="3696280"/>
        <a:ext cx="7814710" cy="738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82613" y="90470"/>
          <a:ext cx="897246" cy="897246"/>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71034" y="278892"/>
          <a:ext cx="520402" cy="52040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172126"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9142B5"/>
            </a:solidFill>
          </a:endParaRPr>
        </a:p>
      </dsp:txBody>
      <dsp:txXfrm>
        <a:off x="1172126" y="90470"/>
        <a:ext cx="2114937" cy="897246"/>
      </dsp:txXfrm>
    </dsp:sp>
    <dsp:sp modelId="{5B64E5E9-6D90-4DC0-AE2B-D19592EB8D1B}">
      <dsp:nvSpPr>
        <dsp:cNvPr id="0" name=""/>
        <dsp:cNvSpPr/>
      </dsp:nvSpPr>
      <dsp:spPr>
        <a:xfrm>
          <a:off x="3655575" y="90470"/>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843996" y="278892"/>
          <a:ext cx="520402" cy="52040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745088"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D62D00"/>
            </a:solidFill>
          </a:endParaRPr>
        </a:p>
      </dsp:txBody>
      <dsp:txXfrm>
        <a:off x="4745088" y="90470"/>
        <a:ext cx="2114937" cy="897246"/>
      </dsp:txXfrm>
    </dsp:sp>
    <dsp:sp modelId="{C0A17B21-E187-408A-9A25-D083CFD9F0C1}">
      <dsp:nvSpPr>
        <dsp:cNvPr id="0" name=""/>
        <dsp:cNvSpPr/>
      </dsp:nvSpPr>
      <dsp:spPr>
        <a:xfrm>
          <a:off x="7228536" y="90470"/>
          <a:ext cx="897246" cy="897246"/>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416958" y="278892"/>
          <a:ext cx="520402" cy="52040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318049"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CD008D"/>
            </a:solidFill>
          </a:endParaRPr>
        </a:p>
      </dsp:txBody>
      <dsp:txXfrm>
        <a:off x="8318049" y="90470"/>
        <a:ext cx="2114937" cy="897246"/>
      </dsp:txXfrm>
    </dsp:sp>
    <dsp:sp modelId="{2A76BBD6-CD1E-42D2-A4B0-57624A65917E}">
      <dsp:nvSpPr>
        <dsp:cNvPr id="0" name=""/>
        <dsp:cNvSpPr/>
      </dsp:nvSpPr>
      <dsp:spPr>
        <a:xfrm>
          <a:off x="82613" y="1727649"/>
          <a:ext cx="897246" cy="897246"/>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271034" y="1916070"/>
          <a:ext cx="520402" cy="52040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172126"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accent6">
                <a:lumMod val="75000"/>
              </a:schemeClr>
            </a:solidFill>
          </a:endParaRPr>
        </a:p>
      </dsp:txBody>
      <dsp:txXfrm>
        <a:off x="1172126" y="1727649"/>
        <a:ext cx="2114937" cy="897246"/>
      </dsp:txXfrm>
    </dsp:sp>
    <dsp:sp modelId="{6CC78E34-F3D7-4C2D-9689-BC9FB2C7B26A}">
      <dsp:nvSpPr>
        <dsp:cNvPr id="0" name=""/>
        <dsp:cNvSpPr/>
      </dsp:nvSpPr>
      <dsp:spPr>
        <a:xfrm>
          <a:off x="3655575" y="1727649"/>
          <a:ext cx="897246" cy="897246"/>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843996" y="1916070"/>
          <a:ext cx="520402" cy="52040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4745088"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0070C0"/>
            </a:solidFill>
          </a:endParaRPr>
        </a:p>
      </dsp:txBody>
      <dsp:txXfrm>
        <a:off x="4745088" y="1727649"/>
        <a:ext cx="2114937" cy="897246"/>
      </dsp:txXfrm>
    </dsp:sp>
    <dsp:sp modelId="{FE081A52-DF82-4CC6-AE48-7DD46E099E7F}">
      <dsp:nvSpPr>
        <dsp:cNvPr id="0" name=""/>
        <dsp:cNvSpPr/>
      </dsp:nvSpPr>
      <dsp:spPr>
        <a:xfrm>
          <a:off x="7228536" y="1727649"/>
          <a:ext cx="897246" cy="897246"/>
        </a:xfrm>
        <a:prstGeom prst="ellipse">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2FD16C09-9B04-4178-AF7B-C99E7AF6C428}">
      <dsp:nvSpPr>
        <dsp:cNvPr id="0" name=""/>
        <dsp:cNvSpPr/>
      </dsp:nvSpPr>
      <dsp:spPr>
        <a:xfrm>
          <a:off x="7416958" y="1916070"/>
          <a:ext cx="520402" cy="520402"/>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A0E7-BA3C-497E-9CA9-86AA87419871}">
      <dsp:nvSpPr>
        <dsp:cNvPr id="0" name=""/>
        <dsp:cNvSpPr/>
      </dsp:nvSpPr>
      <dsp:spPr>
        <a:xfrm>
          <a:off x="8318049"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rgbClr val="C00000"/>
            </a:solidFill>
          </a:endParaRPr>
        </a:p>
      </dsp:txBody>
      <dsp:txXfrm>
        <a:off x="8318049" y="1727649"/>
        <a:ext cx="2114937" cy="897246"/>
      </dsp:txXfrm>
    </dsp:sp>
    <dsp:sp modelId="{1C212E3F-5B36-44ED-B17A-E02B60881988}">
      <dsp:nvSpPr>
        <dsp:cNvPr id="0" name=""/>
        <dsp:cNvSpPr/>
      </dsp:nvSpPr>
      <dsp:spPr>
        <a:xfrm>
          <a:off x="82613" y="3364827"/>
          <a:ext cx="897246" cy="897246"/>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1F047CB0-EA13-4864-A29A-07CDAF1D848F}">
      <dsp:nvSpPr>
        <dsp:cNvPr id="0" name=""/>
        <dsp:cNvSpPr/>
      </dsp:nvSpPr>
      <dsp:spPr>
        <a:xfrm>
          <a:off x="271034" y="3553249"/>
          <a:ext cx="520402" cy="520402"/>
        </a:xfrm>
        <a:prstGeom prst="rect">
          <a:avLst/>
        </a:prstGeom>
        <a:blipFill>
          <a:blip xmlns:r="http://schemas.openxmlformats.org/officeDocument/2006/relationships"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4CF18C-5CE7-49CA-B5CB-4D1F07051AA9}">
      <dsp:nvSpPr>
        <dsp:cNvPr id="0" name=""/>
        <dsp:cNvSpPr/>
      </dsp:nvSpPr>
      <dsp:spPr>
        <a:xfrm>
          <a:off x="1172126" y="336482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dirty="0">
            <a:solidFill>
              <a:schemeClr val="accent4">
                <a:lumMod val="75000"/>
              </a:schemeClr>
            </a:solidFill>
          </a:endParaRPr>
        </a:p>
      </dsp:txBody>
      <dsp:txXfrm>
        <a:off x="1172126" y="3364827"/>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C6442-8FED-409F-8EBC-50767CC45C88}">
      <dsp:nvSpPr>
        <dsp:cNvPr id="0" name=""/>
        <dsp:cNvSpPr/>
      </dsp:nvSpPr>
      <dsp:spPr>
        <a:xfrm>
          <a:off x="167802" y="898558"/>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87B8C8-6F59-4099-ADFD-828C5F35E411}">
      <dsp:nvSpPr>
        <dsp:cNvPr id="0" name=""/>
        <dsp:cNvSpPr/>
      </dsp:nvSpPr>
      <dsp:spPr>
        <a:xfrm>
          <a:off x="358324" y="1089079"/>
          <a:ext cx="526203" cy="52620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6E599-CAED-4DD2-84C9-52F75FCADC23}">
      <dsp:nvSpPr>
        <dsp:cNvPr id="0" name=""/>
        <dsp:cNvSpPr/>
      </dsp:nvSpPr>
      <dsp:spPr>
        <a:xfrm>
          <a:off x="1269459" y="898558"/>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1269459" y="898558"/>
        <a:ext cx="2138511" cy="907247"/>
      </dsp:txXfrm>
    </dsp:sp>
    <dsp:sp modelId="{6EEFE12F-E559-44CF-8271-45929DA3DA30}">
      <dsp:nvSpPr>
        <dsp:cNvPr id="0" name=""/>
        <dsp:cNvSpPr/>
      </dsp:nvSpPr>
      <dsp:spPr>
        <a:xfrm>
          <a:off x="3780590" y="898558"/>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9D2EB-D592-4EED-A5BA-ACA8F197BA05}">
      <dsp:nvSpPr>
        <dsp:cNvPr id="0" name=""/>
        <dsp:cNvSpPr/>
      </dsp:nvSpPr>
      <dsp:spPr>
        <a:xfrm>
          <a:off x="3971112" y="1089079"/>
          <a:ext cx="526203" cy="52620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F74578-9512-4175-98F4-66CAE9764BD9}">
      <dsp:nvSpPr>
        <dsp:cNvPr id="0" name=""/>
        <dsp:cNvSpPr/>
      </dsp:nvSpPr>
      <dsp:spPr>
        <a:xfrm>
          <a:off x="4882248" y="898558"/>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4882248" y="898558"/>
        <a:ext cx="2138511" cy="907247"/>
      </dsp:txXfrm>
    </dsp:sp>
    <dsp:sp modelId="{8964D9A1-BA57-4CF2-A138-FC2771AC2635}">
      <dsp:nvSpPr>
        <dsp:cNvPr id="0" name=""/>
        <dsp:cNvSpPr/>
      </dsp:nvSpPr>
      <dsp:spPr>
        <a:xfrm>
          <a:off x="7393378" y="898558"/>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DA1F1-4D45-4A4A-9E45-4D733B58C73D}">
      <dsp:nvSpPr>
        <dsp:cNvPr id="0" name=""/>
        <dsp:cNvSpPr/>
      </dsp:nvSpPr>
      <dsp:spPr>
        <a:xfrm>
          <a:off x="7583900" y="1089079"/>
          <a:ext cx="526203" cy="52620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2DDC7-F140-42D1-A9E5-7908628143E1}">
      <dsp:nvSpPr>
        <dsp:cNvPr id="0" name=""/>
        <dsp:cNvSpPr/>
      </dsp:nvSpPr>
      <dsp:spPr>
        <a:xfrm>
          <a:off x="8495036" y="898558"/>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8495036" y="898558"/>
        <a:ext cx="2138511" cy="907247"/>
      </dsp:txXfrm>
    </dsp:sp>
    <dsp:sp modelId="{92E5B6F4-6E36-4481-B6D6-5E6C71F79F42}">
      <dsp:nvSpPr>
        <dsp:cNvPr id="0" name=""/>
        <dsp:cNvSpPr/>
      </dsp:nvSpPr>
      <dsp:spPr>
        <a:xfrm>
          <a:off x="167802" y="2545532"/>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FAB3A-1B54-4CDF-920D-D025AB5C85EF}">
      <dsp:nvSpPr>
        <dsp:cNvPr id="0" name=""/>
        <dsp:cNvSpPr/>
      </dsp:nvSpPr>
      <dsp:spPr>
        <a:xfrm>
          <a:off x="358324" y="2736054"/>
          <a:ext cx="526203" cy="526203"/>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4A9BC-40FD-41A1-B921-41C92A6FB821}">
      <dsp:nvSpPr>
        <dsp:cNvPr id="0" name=""/>
        <dsp:cNvSpPr/>
      </dsp:nvSpPr>
      <dsp:spPr>
        <a:xfrm>
          <a:off x="1269459" y="2545532"/>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1269459" y="2545532"/>
        <a:ext cx="2138511" cy="907247"/>
      </dsp:txXfrm>
    </dsp:sp>
    <dsp:sp modelId="{2579E136-1F9B-4112-A7D9-6E9A0DD28DFF}">
      <dsp:nvSpPr>
        <dsp:cNvPr id="0" name=""/>
        <dsp:cNvSpPr/>
      </dsp:nvSpPr>
      <dsp:spPr>
        <a:xfrm>
          <a:off x="3780590" y="2545532"/>
          <a:ext cx="907247" cy="90724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0947D-44EF-4ACF-8EC1-84D5825EDA8C}">
      <dsp:nvSpPr>
        <dsp:cNvPr id="0" name=""/>
        <dsp:cNvSpPr/>
      </dsp:nvSpPr>
      <dsp:spPr>
        <a:xfrm>
          <a:off x="3971112" y="2736054"/>
          <a:ext cx="526203" cy="526203"/>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95C088-7EB0-4595-A7D9-27D8173BF3F3}">
      <dsp:nvSpPr>
        <dsp:cNvPr id="0" name=""/>
        <dsp:cNvSpPr/>
      </dsp:nvSpPr>
      <dsp:spPr>
        <a:xfrm>
          <a:off x="4882248" y="2545532"/>
          <a:ext cx="2138511" cy="90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4882248" y="2545532"/>
        <a:ext cx="2138511" cy="9072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10/3/2024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Jose Luis </a:t>
            </a:r>
            <a:r>
              <a:rPr lang="en-US" sz="1800" b="0" i="0" u="none" strike="noStrike" baseline="0" dirty="0" err="1">
                <a:solidFill>
                  <a:srgbClr val="000000"/>
                </a:solidFill>
                <a:latin typeface="ITC Garamond Std Lt"/>
              </a:rPr>
              <a:t>Pelaez</a:t>
            </a:r>
            <a:r>
              <a:rPr lang="en-US" sz="1800" b="0" i="0" u="none" strike="noStrike" baseline="0" dirty="0">
                <a:solidFill>
                  <a:srgbClr val="000000"/>
                </a:solidFill>
                <a:latin typeface="ITC Garamond Std Lt"/>
              </a:rPr>
              <a:t> Inc/</a:t>
            </a:r>
            <a:r>
              <a:rPr lang="en-US" sz="1800" b="0" i="0" u="none" strike="noStrike" baseline="0" dirty="0" err="1">
                <a:solidFill>
                  <a:srgbClr val="000000"/>
                </a:solidFill>
                <a:latin typeface="ITC Garamond Std Lt"/>
              </a:rPr>
              <a:t>DigitalVision</a:t>
            </a:r>
            <a:r>
              <a:rPr lang="en-US" sz="1800" b="0" i="0" u="none" strike="noStrike" baseline="0" dirty="0">
                <a:solidFill>
                  <a:srgbClr val="000000"/>
                </a:solidFill>
                <a:latin typeface="ITC Garamond Std Lt"/>
              </a:rPr>
              <a: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97008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2</a:t>
            </a:fld>
            <a:endParaRPr lang="en-US"/>
          </a:p>
        </p:txBody>
      </p:sp>
    </p:spTree>
    <p:extLst>
      <p:ext uri="{BB962C8B-B14F-4D97-AF65-F5344CB8AC3E}">
        <p14:creationId xmlns:p14="http://schemas.microsoft.com/office/powerpoint/2010/main" val="19496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Fig. 1.1 </a:t>
            </a:r>
            <a:r>
              <a:rPr lang="en-IN" b="0" dirty="0"/>
              <a:t>The five components of wellness.</a:t>
            </a:r>
            <a:endParaRPr lang="en-US" b="0"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2362836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65062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1.2 </a:t>
            </a:r>
            <a:r>
              <a:rPr lang="en-IN" sz="1800" b="0" dirty="0">
                <a:effectLst/>
                <a:latin typeface="HelveticaLTStd"/>
              </a:rPr>
              <a:t>Factors that influence health.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106968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Hero Images/Getty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437464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9FC12C-777A-614F-9B84-9AA3542BA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9CDBF2D2-AB5C-8446-A19F-A3591BBB7D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0309" y="501566"/>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5" name="Picture 4" descr="A green and black rectangle&#10;&#10;Description automatically generated">
            <a:extLst>
              <a:ext uri="{FF2B5EF4-FFF2-40B4-BE49-F238E27FC236}">
                <a16:creationId xmlns:a16="http://schemas.microsoft.com/office/drawing/2014/main" id="{4FADB416-4F3B-DE77-702E-983AFE674931}"/>
              </a:ext>
            </a:extLst>
          </p:cNvPr>
          <p:cNvPicPr>
            <a:picLocks noChangeAspect="1"/>
          </p:cNvPicPr>
          <p:nvPr userDrawn="1"/>
        </p:nvPicPr>
        <p:blipFill>
          <a:blip r:embed="rId2"/>
          <a:stretch>
            <a:fillRect/>
          </a:stretch>
        </p:blipFill>
        <p:spPr>
          <a:xfrm>
            <a:off x="1095375" y="319797"/>
            <a:ext cx="10001250" cy="1144800"/>
          </a:xfrm>
          <a:prstGeom prst="rect">
            <a:avLst/>
          </a:prstGeom>
        </p:spPr>
      </p:pic>
      <p:graphicFrame>
        <p:nvGraphicFramePr>
          <p:cNvPr id="4" name="TextBox 20">
            <a:extLst>
              <a:ext uri="{FF2B5EF4-FFF2-40B4-BE49-F238E27FC236}">
                <a16:creationId xmlns:a16="http://schemas.microsoft.com/office/drawing/2014/main" id="{AC7A4C93-39DB-B7CF-806F-8CFB595FF1A1}"/>
              </a:ext>
            </a:extLst>
          </p:cNvPr>
          <p:cNvGraphicFramePr/>
          <p:nvPr userDrawn="1">
            <p:extLst>
              <p:ext uri="{D42A27DB-BD31-4B8C-83A1-F6EECF244321}">
                <p14:modId xmlns:p14="http://schemas.microsoft.com/office/powerpoint/2010/main" val="2517940087"/>
              </p:ext>
            </p:extLst>
          </p:nvPr>
        </p:nvGraphicFramePr>
        <p:xfrm>
          <a:off x="2895600" y="1966885"/>
          <a:ext cx="8667750" cy="4438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489A5AAC-B15E-DA45-4B02-70B5329382E6}"/>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10" name="Content Placeholder 9">
            <a:extLst>
              <a:ext uri="{FF2B5EF4-FFF2-40B4-BE49-F238E27FC236}">
                <a16:creationId xmlns:a16="http://schemas.microsoft.com/office/drawing/2014/main" id="{459F12FD-7960-2FB8-040A-172D40F8D81F}"/>
              </a:ext>
            </a:extLst>
          </p:cNvPr>
          <p:cNvSpPr>
            <a:spLocks noGrp="1"/>
          </p:cNvSpPr>
          <p:nvPr>
            <p:ph sz="quarter" idx="11"/>
          </p:nvPr>
        </p:nvSpPr>
        <p:spPr>
          <a:xfrm>
            <a:off x="1543050" y="2169319"/>
            <a:ext cx="1333500" cy="471487"/>
          </a:xfrm>
          <a:prstGeom prst="rect">
            <a:avLst/>
          </a:prstGeom>
        </p:spPr>
        <p:txBody>
          <a:bodyPr/>
          <a:lstStyle>
            <a:lvl1pPr marL="0" indent="0">
              <a:buNone/>
              <a:defRPr lang="en-US" sz="2400" b="1" kern="1200" dirty="0">
                <a:solidFill>
                  <a:srgbClr val="D62D00"/>
                </a:solidFill>
                <a:latin typeface="Century Gothic" panose="020B0502020202020204" pitchFamily="34" charset="0"/>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44524E71-BA71-A2AD-7370-0CBCE4069933}"/>
              </a:ext>
            </a:extLst>
          </p:cNvPr>
          <p:cNvSpPr>
            <a:spLocks noGrp="1"/>
          </p:cNvSpPr>
          <p:nvPr>
            <p:ph sz="quarter" idx="12"/>
          </p:nvPr>
        </p:nvSpPr>
        <p:spPr>
          <a:xfrm>
            <a:off x="3619500" y="1966913"/>
            <a:ext cx="7477125" cy="6731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F14F1CDA-3EDB-5A72-4B33-C82A6E434C90}"/>
              </a:ext>
            </a:extLst>
          </p:cNvPr>
          <p:cNvSpPr>
            <a:spLocks noGrp="1"/>
          </p:cNvSpPr>
          <p:nvPr>
            <p:ph sz="quarter" idx="13"/>
          </p:nvPr>
        </p:nvSpPr>
        <p:spPr>
          <a:xfrm>
            <a:off x="1285875" y="3068400"/>
            <a:ext cx="1543050" cy="469900"/>
          </a:xfrm>
          <a:prstGeom prst="rect">
            <a:avLst/>
          </a:prstGeom>
        </p:spPr>
        <p:txBody>
          <a:bodyPr/>
          <a:lstStyle>
            <a:lvl1pPr marL="0" indent="0">
              <a:buNone/>
              <a:defRPr lang="en-US" sz="2400" b="1" kern="1200" dirty="0">
                <a:solidFill>
                  <a:srgbClr val="CD008D"/>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16" name="Content Placeholder 15">
            <a:extLst>
              <a:ext uri="{FF2B5EF4-FFF2-40B4-BE49-F238E27FC236}">
                <a16:creationId xmlns:a16="http://schemas.microsoft.com/office/drawing/2014/main" id="{2F3125EC-0AB2-AF76-ADC8-52A97BF306F0}"/>
              </a:ext>
            </a:extLst>
          </p:cNvPr>
          <p:cNvSpPr>
            <a:spLocks noGrp="1"/>
          </p:cNvSpPr>
          <p:nvPr>
            <p:ph sz="quarter" idx="14"/>
          </p:nvPr>
        </p:nvSpPr>
        <p:spPr>
          <a:xfrm>
            <a:off x="3619500" y="2881313"/>
            <a:ext cx="6972300" cy="6731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8D813A61-8644-69DB-B24F-1CF1A673C8FB}"/>
              </a:ext>
            </a:extLst>
          </p:cNvPr>
          <p:cNvSpPr>
            <a:spLocks noGrp="1"/>
          </p:cNvSpPr>
          <p:nvPr>
            <p:ph sz="quarter" idx="15"/>
          </p:nvPr>
        </p:nvSpPr>
        <p:spPr>
          <a:xfrm>
            <a:off x="1806575" y="4031797"/>
            <a:ext cx="1108076" cy="469900"/>
          </a:xfrm>
          <a:prstGeom prst="rect">
            <a:avLst/>
          </a:prstGeom>
        </p:spPr>
        <p:txBody>
          <a:bodyPr/>
          <a:lstStyle>
            <a:lvl1pPr marL="0" indent="0">
              <a:buNone/>
              <a:defRPr lang="en-US" sz="2400" b="1" kern="1200" dirty="0">
                <a:solidFill>
                  <a:schemeClr val="accent6">
                    <a:lumMod val="75000"/>
                  </a:schemeClr>
                </a:solidFill>
                <a:latin typeface="Century Gothic" panose="020B0502020202020204" pitchFamily="34" charset="0"/>
                <a:ea typeface="+mn-ea"/>
                <a:cs typeface="+mn-cs"/>
              </a:defRPr>
            </a:lvl1pPr>
          </a:lstStyle>
          <a:p>
            <a:pPr lvl="0"/>
            <a:endParaRPr lang="en-US" dirty="0"/>
          </a:p>
        </p:txBody>
      </p:sp>
      <p:sp>
        <p:nvSpPr>
          <p:cNvPr id="20" name="Content Placeholder 19">
            <a:extLst>
              <a:ext uri="{FF2B5EF4-FFF2-40B4-BE49-F238E27FC236}">
                <a16:creationId xmlns:a16="http://schemas.microsoft.com/office/drawing/2014/main" id="{254E4435-F3E1-42DB-91A5-C6224B2FD8EE}"/>
              </a:ext>
            </a:extLst>
          </p:cNvPr>
          <p:cNvSpPr>
            <a:spLocks noGrp="1"/>
          </p:cNvSpPr>
          <p:nvPr>
            <p:ph sz="quarter" idx="16"/>
          </p:nvPr>
        </p:nvSpPr>
        <p:spPr>
          <a:xfrm>
            <a:off x="3619500" y="4030663"/>
            <a:ext cx="5857875" cy="338137"/>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22" name="Content Placeholder 21">
            <a:extLst>
              <a:ext uri="{FF2B5EF4-FFF2-40B4-BE49-F238E27FC236}">
                <a16:creationId xmlns:a16="http://schemas.microsoft.com/office/drawing/2014/main" id="{3BF04076-EEBC-7CD4-456C-C0AF842F679B}"/>
              </a:ext>
            </a:extLst>
          </p:cNvPr>
          <p:cNvSpPr>
            <a:spLocks noGrp="1"/>
          </p:cNvSpPr>
          <p:nvPr>
            <p:ph sz="quarter" idx="17"/>
          </p:nvPr>
        </p:nvSpPr>
        <p:spPr>
          <a:xfrm>
            <a:off x="1484314" y="4923627"/>
            <a:ext cx="1420812" cy="469900"/>
          </a:xfrm>
          <a:prstGeom prst="rect">
            <a:avLst/>
          </a:prstGeom>
        </p:spPr>
        <p:txBody>
          <a:bodyPr/>
          <a:lstStyle>
            <a:lvl1pPr marL="0" indent="0">
              <a:buNone/>
              <a:defRPr lang="en-US" sz="2400" b="1" kern="1200" dirty="0">
                <a:solidFill>
                  <a:srgbClr val="9142B5"/>
                </a:solidFill>
                <a:latin typeface="Century Gothic" panose="020B0502020202020204" pitchFamily="34" charset="0"/>
                <a:ea typeface="+mn-ea"/>
                <a:cs typeface="+mn-cs"/>
              </a:defRPr>
            </a:lvl1pPr>
          </a:lstStyle>
          <a:p>
            <a:pPr lvl="0"/>
            <a:endParaRPr lang="en-US" dirty="0"/>
          </a:p>
        </p:txBody>
      </p:sp>
      <p:sp>
        <p:nvSpPr>
          <p:cNvPr id="24" name="Content Placeholder 23">
            <a:extLst>
              <a:ext uri="{FF2B5EF4-FFF2-40B4-BE49-F238E27FC236}">
                <a16:creationId xmlns:a16="http://schemas.microsoft.com/office/drawing/2014/main" id="{63F84985-C561-CEBA-B121-2E2E982BB88F}"/>
              </a:ext>
            </a:extLst>
          </p:cNvPr>
          <p:cNvSpPr>
            <a:spLocks noGrp="1"/>
          </p:cNvSpPr>
          <p:nvPr>
            <p:ph sz="quarter" idx="18"/>
          </p:nvPr>
        </p:nvSpPr>
        <p:spPr>
          <a:xfrm>
            <a:off x="3619500" y="4922838"/>
            <a:ext cx="3579813" cy="4699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26" name="Content Placeholder 25">
            <a:extLst>
              <a:ext uri="{FF2B5EF4-FFF2-40B4-BE49-F238E27FC236}">
                <a16:creationId xmlns:a16="http://schemas.microsoft.com/office/drawing/2014/main" id="{08ABB98B-2CF9-B586-2930-0B88E397D3AC}"/>
              </a:ext>
            </a:extLst>
          </p:cNvPr>
          <p:cNvSpPr>
            <a:spLocks noGrp="1"/>
          </p:cNvSpPr>
          <p:nvPr>
            <p:ph sz="quarter" idx="19"/>
          </p:nvPr>
        </p:nvSpPr>
        <p:spPr>
          <a:xfrm>
            <a:off x="1095374" y="5886673"/>
            <a:ext cx="1800225" cy="339951"/>
          </a:xfrm>
          <a:prstGeom prst="rect">
            <a:avLst/>
          </a:prstGeom>
        </p:spPr>
        <p:txBody>
          <a:bodyPr/>
          <a:lstStyle>
            <a:lvl1pPr marL="0" indent="0">
              <a:buNone/>
              <a:defRPr lang="en-US" sz="2400" b="1" kern="1200" dirty="0">
                <a:solidFill>
                  <a:srgbClr val="0070C0"/>
                </a:solidFill>
                <a:latin typeface="Century Gothic" panose="020B0502020202020204" pitchFamily="34" charset="0"/>
                <a:ea typeface="+mn-ea"/>
                <a:cs typeface="+mn-cs"/>
              </a:defRPr>
            </a:lvl1pPr>
          </a:lstStyle>
          <a:p>
            <a:pPr lvl="0"/>
            <a:endParaRPr lang="en-US" dirty="0"/>
          </a:p>
        </p:txBody>
      </p:sp>
      <p:sp>
        <p:nvSpPr>
          <p:cNvPr id="28" name="Content Placeholder 27">
            <a:extLst>
              <a:ext uri="{FF2B5EF4-FFF2-40B4-BE49-F238E27FC236}">
                <a16:creationId xmlns:a16="http://schemas.microsoft.com/office/drawing/2014/main" id="{0730C86A-F047-794D-DCF1-B083A240C702}"/>
              </a:ext>
            </a:extLst>
          </p:cNvPr>
          <p:cNvSpPr>
            <a:spLocks noGrp="1"/>
          </p:cNvSpPr>
          <p:nvPr>
            <p:ph sz="quarter" idx="20"/>
          </p:nvPr>
        </p:nvSpPr>
        <p:spPr>
          <a:xfrm>
            <a:off x="3619500" y="5668963"/>
            <a:ext cx="7477125" cy="6731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sp>
        <p:nvSpPr>
          <p:cNvPr id="2" name="Down Arrow 30">
            <a:extLst>
              <a:ext uri="{FF2B5EF4-FFF2-40B4-BE49-F238E27FC236}">
                <a16:creationId xmlns:a16="http://schemas.microsoft.com/office/drawing/2014/main" id="{0A02364D-72FA-63BF-B8D3-E0E2A35B4D8B}"/>
              </a:ext>
            </a:extLst>
          </p:cNvPr>
          <p:cNvSpPr/>
          <p:nvPr userDrawn="1"/>
        </p:nvSpPr>
        <p:spPr>
          <a:xfrm>
            <a:off x="5712645" y="4623162"/>
            <a:ext cx="857461" cy="998680"/>
          </a:xfrm>
          <a:prstGeom prst="downArrow">
            <a:avLst>
              <a:gd name="adj1" fmla="val 50000"/>
              <a:gd name="adj2" fmla="val 51748"/>
            </a:avLst>
          </a:prstGeom>
          <a:gradFill flip="none" rotWithShape="1">
            <a:gsLst>
              <a:gs pos="0">
                <a:schemeClr val="bg1"/>
              </a:gs>
              <a:gs pos="100000">
                <a:srgbClr val="CCD2D9"/>
              </a:gs>
            </a:gsLst>
            <a:lin ang="5400000" scaled="0"/>
            <a:tileRect/>
          </a:gradFill>
          <a:ln w="30480">
            <a:noFill/>
          </a:ln>
          <a:effectLst>
            <a:outerShdw blurRad="50800" dist="38100" dir="8100000" algn="tr"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aphicFrame>
        <p:nvGraphicFramePr>
          <p:cNvPr id="3" name="Table 9">
            <a:extLst>
              <a:ext uri="{FF2B5EF4-FFF2-40B4-BE49-F238E27FC236}">
                <a16:creationId xmlns:a16="http://schemas.microsoft.com/office/drawing/2014/main" id="{EE39519B-7034-5133-275C-6DBEAE36A79C}"/>
              </a:ext>
            </a:extLst>
          </p:cNvPr>
          <p:cNvGraphicFramePr>
            <a:graphicFrameLocks noGrp="1"/>
          </p:cNvGraphicFramePr>
          <p:nvPr userDrawn="1">
            <p:extLst>
              <p:ext uri="{D42A27DB-BD31-4B8C-83A1-F6EECF244321}">
                <p14:modId xmlns:p14="http://schemas.microsoft.com/office/powerpoint/2010/main" val="77986269"/>
              </p:ext>
            </p:extLst>
          </p:nvPr>
        </p:nvGraphicFramePr>
        <p:xfrm>
          <a:off x="1020736" y="2245873"/>
          <a:ext cx="10241280" cy="678750"/>
        </p:xfrm>
        <a:graphic>
          <a:graphicData uri="http://schemas.openxmlformats.org/drawingml/2006/table">
            <a:tbl>
              <a:tblPr firstRow="1" bandRow="1">
                <a:tableStyleId>{5C22544A-7EE6-4342-B048-85BDC9FD1C3A}</a:tableStyleId>
              </a:tblPr>
              <a:tblGrid>
                <a:gridCol w="3413760">
                  <a:extLst>
                    <a:ext uri="{9D8B030D-6E8A-4147-A177-3AD203B41FA5}">
                      <a16:colId xmlns:a16="http://schemas.microsoft.com/office/drawing/2014/main" val="1020449848"/>
                    </a:ext>
                  </a:extLst>
                </a:gridCol>
                <a:gridCol w="3413760">
                  <a:extLst>
                    <a:ext uri="{9D8B030D-6E8A-4147-A177-3AD203B41FA5}">
                      <a16:colId xmlns:a16="http://schemas.microsoft.com/office/drawing/2014/main" val="614589578"/>
                    </a:ext>
                  </a:extLst>
                </a:gridCol>
                <a:gridCol w="3413760">
                  <a:extLst>
                    <a:ext uri="{9D8B030D-6E8A-4147-A177-3AD203B41FA5}">
                      <a16:colId xmlns:a16="http://schemas.microsoft.com/office/drawing/2014/main" val="544460654"/>
                    </a:ext>
                  </a:extLst>
                </a:gridCol>
              </a:tblGrid>
              <a:tr h="678750">
                <a:tc>
                  <a:txBody>
                    <a:bodyPr/>
                    <a:lstStyle/>
                    <a:p>
                      <a:pPr algn="ctr"/>
                      <a:endParaRPr lang="en-US" sz="2400" b="1" dirty="0">
                        <a:solidFill>
                          <a:schemeClr val="bg1"/>
                        </a:solidFill>
                        <a:latin typeface="Century Gothic" panose="020B0502020202020204" pitchFamily="34" charset="0"/>
                      </a:endParaRPr>
                    </a:p>
                  </a:txBody>
                  <a:tcPr anchor="ctr">
                    <a:solidFill>
                      <a:srgbClr val="9142B5"/>
                    </a:solidFill>
                  </a:tcPr>
                </a:tc>
                <a:tc>
                  <a:txBody>
                    <a:bodyPr/>
                    <a:lstStyle/>
                    <a:p>
                      <a:pPr algn="ctr"/>
                      <a:endParaRPr lang="en-US" sz="2400" b="1" dirty="0">
                        <a:solidFill>
                          <a:schemeClr val="bg1"/>
                        </a:solidFill>
                        <a:latin typeface="Century Gothic" panose="020B0502020202020204" pitchFamily="34" charset="0"/>
                      </a:endParaRPr>
                    </a:p>
                  </a:txBody>
                  <a:tcPr anchor="ctr">
                    <a:solidFill>
                      <a:srgbClr val="D62D00"/>
                    </a:solidFill>
                  </a:tcPr>
                </a:tc>
                <a:tc>
                  <a:txBody>
                    <a:bodyPr/>
                    <a:lstStyle/>
                    <a:p>
                      <a:pPr algn="ctr"/>
                      <a:endParaRPr lang="en-US" sz="2400" b="1" dirty="0">
                        <a:solidFill>
                          <a:schemeClr val="bg1"/>
                        </a:solidFill>
                        <a:latin typeface="Century Gothic" panose="020B0502020202020204" pitchFamily="34" charset="0"/>
                      </a:endParaRPr>
                    </a:p>
                  </a:txBody>
                  <a:tcPr anchor="ctr">
                    <a:solidFill>
                      <a:srgbClr val="0070C0"/>
                    </a:solidFill>
                  </a:tcPr>
                </a:tc>
                <a:extLst>
                  <a:ext uri="{0D108BD9-81ED-4DB2-BD59-A6C34878D82A}">
                    <a16:rowId xmlns:a16="http://schemas.microsoft.com/office/drawing/2014/main" val="1071280409"/>
                  </a:ext>
                </a:extLst>
              </a:tr>
            </a:tbl>
          </a:graphicData>
        </a:graphic>
      </p:graphicFrame>
      <p:sp>
        <p:nvSpPr>
          <p:cNvPr id="4" name="Rounded Rectangle 31">
            <a:extLst>
              <a:ext uri="{FF2B5EF4-FFF2-40B4-BE49-F238E27FC236}">
                <a16:creationId xmlns:a16="http://schemas.microsoft.com/office/drawing/2014/main" id="{F1ABCD15-C3EC-845F-484C-A91DF354640B}"/>
              </a:ext>
            </a:extLst>
          </p:cNvPr>
          <p:cNvSpPr/>
          <p:nvPr userDrawn="1"/>
        </p:nvSpPr>
        <p:spPr>
          <a:xfrm>
            <a:off x="1020737" y="1623496"/>
            <a:ext cx="10241279" cy="630808"/>
          </a:xfrm>
          <a:prstGeom prst="roundRect">
            <a:avLst/>
          </a:prstGeom>
          <a:solidFill>
            <a:srgbClr val="CBDE9B">
              <a:alpha val="49987"/>
            </a:srgbClr>
          </a:solidFill>
          <a:ln w="25400" cap="sq">
            <a:solidFill>
              <a:srgbClr val="92D050">
                <a:alpha val="0"/>
              </a:srgb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entury Gothic" panose="020B0502020202020204" pitchFamily="34" charset="0"/>
            </a:endParaRPr>
          </a:p>
        </p:txBody>
      </p:sp>
      <p:sp>
        <p:nvSpPr>
          <p:cNvPr id="5" name="Down Arrow 32">
            <a:extLst>
              <a:ext uri="{FF2B5EF4-FFF2-40B4-BE49-F238E27FC236}">
                <a16:creationId xmlns:a16="http://schemas.microsoft.com/office/drawing/2014/main" id="{967A3AE9-B68C-4848-C9BC-A31BB102DCAC}"/>
              </a:ext>
            </a:extLst>
          </p:cNvPr>
          <p:cNvSpPr/>
          <p:nvPr userDrawn="1"/>
        </p:nvSpPr>
        <p:spPr>
          <a:xfrm>
            <a:off x="5667268" y="2936385"/>
            <a:ext cx="857461" cy="998680"/>
          </a:xfrm>
          <a:prstGeom prst="downArrow">
            <a:avLst>
              <a:gd name="adj1" fmla="val 50000"/>
              <a:gd name="adj2" fmla="val 51748"/>
            </a:avLst>
          </a:prstGeom>
          <a:gradFill flip="none" rotWithShape="1">
            <a:gsLst>
              <a:gs pos="0">
                <a:schemeClr val="bg1"/>
              </a:gs>
              <a:gs pos="100000">
                <a:srgbClr val="CCD2D9"/>
              </a:gs>
            </a:gsLst>
            <a:lin ang="5400000" scaled="0"/>
            <a:tileRect/>
          </a:gradFill>
          <a:ln w="30480">
            <a:noFill/>
          </a:ln>
          <a:effectLst>
            <a:outerShdw blurRad="50800" dist="38100" dir="8100000" algn="tr"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Rounded Rectangle 33">
            <a:extLst>
              <a:ext uri="{FF2B5EF4-FFF2-40B4-BE49-F238E27FC236}">
                <a16:creationId xmlns:a16="http://schemas.microsoft.com/office/drawing/2014/main" id="{921D892E-03B8-E43A-4682-7D3BE924D14B}"/>
              </a:ext>
            </a:extLst>
          </p:cNvPr>
          <p:cNvSpPr/>
          <p:nvPr userDrawn="1"/>
        </p:nvSpPr>
        <p:spPr>
          <a:xfrm>
            <a:off x="975358" y="3925344"/>
            <a:ext cx="10241279" cy="630808"/>
          </a:xfrm>
          <a:prstGeom prst="roundRect">
            <a:avLst/>
          </a:prstGeom>
          <a:solidFill>
            <a:srgbClr val="CBDE9B">
              <a:alpha val="49987"/>
            </a:srgbClr>
          </a:solidFill>
          <a:ln w="25400" cap="sq">
            <a:solidFill>
              <a:srgbClr val="92D050">
                <a:alpha val="0"/>
              </a:srgb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entury Gothic" panose="020B0502020202020204" pitchFamily="34" charset="0"/>
            </a:endParaRPr>
          </a:p>
        </p:txBody>
      </p:sp>
      <p:sp>
        <p:nvSpPr>
          <p:cNvPr id="7" name="Rounded Rectangle 34">
            <a:extLst>
              <a:ext uri="{FF2B5EF4-FFF2-40B4-BE49-F238E27FC236}">
                <a16:creationId xmlns:a16="http://schemas.microsoft.com/office/drawing/2014/main" id="{FA1C85C0-A7AA-A5C5-AFFA-EC4EC5D7E1AC}"/>
              </a:ext>
            </a:extLst>
          </p:cNvPr>
          <p:cNvSpPr/>
          <p:nvPr userDrawn="1"/>
        </p:nvSpPr>
        <p:spPr>
          <a:xfrm>
            <a:off x="975357" y="5621842"/>
            <a:ext cx="10241279" cy="998680"/>
          </a:xfrm>
          <a:prstGeom prst="roundRect">
            <a:avLst/>
          </a:prstGeom>
          <a:solidFill>
            <a:srgbClr val="CBDE9B">
              <a:alpha val="49987"/>
            </a:srgbClr>
          </a:solidFill>
          <a:ln w="25400" cap="sq">
            <a:solidFill>
              <a:srgbClr val="92D050">
                <a:alpha val="0"/>
              </a:srgb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Century Gothic" panose="020B0502020202020204" pitchFamily="34" charset="0"/>
            </a:endParaRPr>
          </a:p>
        </p:txBody>
      </p:sp>
      <p:pic>
        <p:nvPicPr>
          <p:cNvPr id="22" name="Picture 21" descr="A green and black rectangle&#10;&#10;Description automatically generated">
            <a:extLst>
              <a:ext uri="{FF2B5EF4-FFF2-40B4-BE49-F238E27FC236}">
                <a16:creationId xmlns:a16="http://schemas.microsoft.com/office/drawing/2014/main" id="{C6708E89-11AD-FF20-3B6B-B1BC857CD177}"/>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9" name="Title 8">
            <a:extLst>
              <a:ext uri="{FF2B5EF4-FFF2-40B4-BE49-F238E27FC236}">
                <a16:creationId xmlns:a16="http://schemas.microsoft.com/office/drawing/2014/main" id="{2538EA75-802C-5946-5F4B-56B1FE879F0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11" name="Content Placeholder 10">
            <a:extLst>
              <a:ext uri="{FF2B5EF4-FFF2-40B4-BE49-F238E27FC236}">
                <a16:creationId xmlns:a16="http://schemas.microsoft.com/office/drawing/2014/main" id="{5930371E-0BCA-B8C6-6CD0-D39E45A8FCB4}"/>
              </a:ext>
            </a:extLst>
          </p:cNvPr>
          <p:cNvSpPr>
            <a:spLocks noGrp="1"/>
          </p:cNvSpPr>
          <p:nvPr>
            <p:ph sz="quarter" idx="10"/>
          </p:nvPr>
        </p:nvSpPr>
        <p:spPr>
          <a:xfrm>
            <a:off x="1276350" y="1736725"/>
            <a:ext cx="9677400" cy="509588"/>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13" name="Content Placeholder 12">
            <a:extLst>
              <a:ext uri="{FF2B5EF4-FFF2-40B4-BE49-F238E27FC236}">
                <a16:creationId xmlns:a16="http://schemas.microsoft.com/office/drawing/2014/main" id="{B34A230B-62CD-B98F-17C8-8727EC179AA9}"/>
              </a:ext>
            </a:extLst>
          </p:cNvPr>
          <p:cNvSpPr>
            <a:spLocks noGrp="1"/>
          </p:cNvSpPr>
          <p:nvPr>
            <p:ph sz="quarter" idx="11"/>
          </p:nvPr>
        </p:nvSpPr>
        <p:spPr>
          <a:xfrm>
            <a:off x="2057400" y="2233613"/>
            <a:ext cx="1200150" cy="715962"/>
          </a:xfrm>
          <a:prstGeom prst="rect">
            <a:avLst/>
          </a:prstGeom>
        </p:spPr>
        <p:txBody>
          <a:bodyPr anchor="ctr"/>
          <a:lstStyle>
            <a:lvl1pPr marL="0" indent="0" algn="ctr">
              <a:buNone/>
              <a:defRPr lang="en-US" sz="2400" b="1" kern="1200" dirty="0">
                <a:solidFill>
                  <a:schemeClr val="bg1"/>
                </a:solidFill>
                <a:latin typeface="Century Gothic" panose="020B0502020202020204" pitchFamily="34" charset="0"/>
                <a:ea typeface="+mn-ea"/>
                <a:cs typeface="+mn-cs"/>
              </a:defRPr>
            </a:lvl1pPr>
          </a:lstStyle>
          <a:p>
            <a:pPr lvl="0"/>
            <a:endParaRPr lang="en-US" dirty="0"/>
          </a:p>
        </p:txBody>
      </p:sp>
      <p:sp>
        <p:nvSpPr>
          <p:cNvPr id="15" name="Content Placeholder 14">
            <a:extLst>
              <a:ext uri="{FF2B5EF4-FFF2-40B4-BE49-F238E27FC236}">
                <a16:creationId xmlns:a16="http://schemas.microsoft.com/office/drawing/2014/main" id="{623605DF-F44D-47C5-CFB3-AF709A5B2FF3}"/>
              </a:ext>
            </a:extLst>
          </p:cNvPr>
          <p:cNvSpPr>
            <a:spLocks noGrp="1"/>
          </p:cNvSpPr>
          <p:nvPr>
            <p:ph sz="quarter" idx="12"/>
          </p:nvPr>
        </p:nvSpPr>
        <p:spPr>
          <a:xfrm>
            <a:off x="4476750" y="2265363"/>
            <a:ext cx="3352800" cy="647700"/>
          </a:xfrm>
          <a:prstGeom prst="rect">
            <a:avLst/>
          </a:prstGeom>
        </p:spPr>
        <p:txBody>
          <a:bodyPr anchor="ctr"/>
          <a:lstStyle>
            <a:lvl1pPr marL="0" indent="0" algn="ctr">
              <a:buNone/>
              <a:defRPr lang="en-US" sz="2400" b="1" kern="1200" dirty="0">
                <a:solidFill>
                  <a:schemeClr val="bg1"/>
                </a:solidFill>
                <a:latin typeface="Century Gothic" panose="020B0502020202020204" pitchFamily="34" charset="0"/>
                <a:ea typeface="+mn-ea"/>
                <a:cs typeface="+mn-cs"/>
              </a:defRPr>
            </a:lvl1pPr>
          </a:lstStyle>
          <a:p>
            <a:pPr lvl="0"/>
            <a:endParaRPr lang="en-US" dirty="0"/>
          </a:p>
        </p:txBody>
      </p:sp>
      <p:sp>
        <p:nvSpPr>
          <p:cNvPr id="17" name="Content Placeholder 16">
            <a:extLst>
              <a:ext uri="{FF2B5EF4-FFF2-40B4-BE49-F238E27FC236}">
                <a16:creationId xmlns:a16="http://schemas.microsoft.com/office/drawing/2014/main" id="{24AB8D41-120E-BBF0-7499-8A7A8E5BDD2F}"/>
              </a:ext>
            </a:extLst>
          </p:cNvPr>
          <p:cNvSpPr>
            <a:spLocks noGrp="1"/>
          </p:cNvSpPr>
          <p:nvPr>
            <p:ph sz="quarter" idx="13"/>
          </p:nvPr>
        </p:nvSpPr>
        <p:spPr>
          <a:xfrm>
            <a:off x="8286750" y="2300288"/>
            <a:ext cx="2533650" cy="636587"/>
          </a:xfrm>
          <a:prstGeom prst="rect">
            <a:avLst/>
          </a:prstGeom>
        </p:spPr>
        <p:txBody>
          <a:bodyPr anchor="ctr"/>
          <a:lstStyle>
            <a:lvl1pPr marL="0" indent="0" algn="ctr">
              <a:buNone/>
              <a:defRPr lang="en-US" sz="2400" b="1" kern="1200" dirty="0">
                <a:solidFill>
                  <a:schemeClr val="bg1"/>
                </a:solidFill>
                <a:latin typeface="Century Gothic" panose="020B0502020202020204" pitchFamily="34" charset="0"/>
                <a:ea typeface="+mn-ea"/>
                <a:cs typeface="+mn-cs"/>
              </a:defRPr>
            </a:lvl1pPr>
          </a:lstStyle>
          <a:p>
            <a:pPr lvl="0"/>
            <a:endParaRPr lang="en-US" dirty="0"/>
          </a:p>
        </p:txBody>
      </p:sp>
      <p:sp>
        <p:nvSpPr>
          <p:cNvPr id="19" name="Content Placeholder 18">
            <a:extLst>
              <a:ext uri="{FF2B5EF4-FFF2-40B4-BE49-F238E27FC236}">
                <a16:creationId xmlns:a16="http://schemas.microsoft.com/office/drawing/2014/main" id="{478C61E8-D59F-C4F1-C412-0876415A2303}"/>
              </a:ext>
            </a:extLst>
          </p:cNvPr>
          <p:cNvSpPr>
            <a:spLocks noGrp="1"/>
          </p:cNvSpPr>
          <p:nvPr>
            <p:ph sz="quarter" idx="14"/>
          </p:nvPr>
        </p:nvSpPr>
        <p:spPr>
          <a:xfrm>
            <a:off x="1095375" y="3935413"/>
            <a:ext cx="9858375" cy="546100"/>
          </a:xfrm>
          <a:prstGeom prst="rect">
            <a:avLst/>
          </a:prstGeom>
        </p:spPr>
        <p:txBody>
          <a:bodyPr anchor="ctr"/>
          <a:lstStyle>
            <a:lvl1pPr marL="0" indent="0" algn="ctr">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21" name="Content Placeholder 20">
            <a:extLst>
              <a:ext uri="{FF2B5EF4-FFF2-40B4-BE49-F238E27FC236}">
                <a16:creationId xmlns:a16="http://schemas.microsoft.com/office/drawing/2014/main" id="{56E879C0-BF62-E032-A596-00FD9891483F}"/>
              </a:ext>
            </a:extLst>
          </p:cNvPr>
          <p:cNvSpPr>
            <a:spLocks noGrp="1"/>
          </p:cNvSpPr>
          <p:nvPr>
            <p:ph sz="quarter" idx="15"/>
          </p:nvPr>
        </p:nvSpPr>
        <p:spPr>
          <a:xfrm>
            <a:off x="1095375" y="5689600"/>
            <a:ext cx="9858375" cy="930275"/>
          </a:xfrm>
          <a:prstGeom prst="rect">
            <a:avLst/>
          </a:prstGeom>
        </p:spPr>
        <p:txBody>
          <a:bodyPr anchor="ctr"/>
          <a:lstStyle>
            <a:lvl1pPr marL="0" indent="0" algn="ctr">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16" name="Rectangle: Rounded Corners 4">
            <a:extLst>
              <a:ext uri="{FF2B5EF4-FFF2-40B4-BE49-F238E27FC236}">
                <a16:creationId xmlns:a16="http://schemas.microsoft.com/office/drawing/2014/main" id="{88381412-8E55-C361-A448-E625BC6AF295}"/>
              </a:ext>
            </a:extLst>
          </p:cNvPr>
          <p:cNvSpPr/>
          <p:nvPr userDrawn="1"/>
        </p:nvSpPr>
        <p:spPr>
          <a:xfrm>
            <a:off x="970407" y="4651373"/>
            <a:ext cx="10363137" cy="209311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50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85C3F809-6ECB-0A20-EC24-EA1C9A84D4EB}"/>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C654904A-2663-88B1-8C51-101890E79A6F}"/>
              </a:ext>
            </a:extLst>
          </p:cNvPr>
          <p:cNvSpPr>
            <a:spLocks noGrp="1"/>
          </p:cNvSpPr>
          <p:nvPr>
            <p:ph type="title"/>
          </p:nvPr>
        </p:nvSpPr>
        <p:spPr>
          <a:xfrm>
            <a:off x="838200" y="365125"/>
            <a:ext cx="10515600" cy="1882775"/>
          </a:xfrm>
          <a:prstGeom prst="rect">
            <a:avLst/>
          </a:prstGeom>
        </p:spPr>
        <p:txBody>
          <a:bodyPr anchor="ct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19" name="Content Placeholder 18">
            <a:extLst>
              <a:ext uri="{FF2B5EF4-FFF2-40B4-BE49-F238E27FC236}">
                <a16:creationId xmlns:a16="http://schemas.microsoft.com/office/drawing/2014/main" id="{EE9FBBF1-C86D-096D-2475-C283FB6C7EE3}"/>
              </a:ext>
            </a:extLst>
          </p:cNvPr>
          <p:cNvSpPr>
            <a:spLocks noGrp="1"/>
          </p:cNvSpPr>
          <p:nvPr>
            <p:ph sz="quarter" idx="10"/>
          </p:nvPr>
        </p:nvSpPr>
        <p:spPr>
          <a:xfrm>
            <a:off x="2495550" y="2441575"/>
            <a:ext cx="2895600" cy="1387476"/>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21" name="Content Placeholder 20">
            <a:extLst>
              <a:ext uri="{FF2B5EF4-FFF2-40B4-BE49-F238E27FC236}">
                <a16:creationId xmlns:a16="http://schemas.microsoft.com/office/drawing/2014/main" id="{1D31571C-9392-1709-87EC-DA3993400ABA}"/>
              </a:ext>
            </a:extLst>
          </p:cNvPr>
          <p:cNvSpPr>
            <a:spLocks noGrp="1"/>
          </p:cNvSpPr>
          <p:nvPr>
            <p:ph sz="quarter" idx="11"/>
          </p:nvPr>
        </p:nvSpPr>
        <p:spPr>
          <a:xfrm>
            <a:off x="7677150" y="2625725"/>
            <a:ext cx="3371850" cy="974725"/>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23" name="Content Placeholder 22">
            <a:extLst>
              <a:ext uri="{FF2B5EF4-FFF2-40B4-BE49-F238E27FC236}">
                <a16:creationId xmlns:a16="http://schemas.microsoft.com/office/drawing/2014/main" id="{DF8DC182-EDD7-B1E4-2EEF-E73E15F72A25}"/>
              </a:ext>
            </a:extLst>
          </p:cNvPr>
          <p:cNvSpPr>
            <a:spLocks noGrp="1"/>
          </p:cNvSpPr>
          <p:nvPr>
            <p:ph sz="quarter" idx="12"/>
          </p:nvPr>
        </p:nvSpPr>
        <p:spPr>
          <a:xfrm>
            <a:off x="2495550" y="4114800"/>
            <a:ext cx="3124200" cy="212090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25" name="Content Placeholder 24">
            <a:extLst>
              <a:ext uri="{FF2B5EF4-FFF2-40B4-BE49-F238E27FC236}">
                <a16:creationId xmlns:a16="http://schemas.microsoft.com/office/drawing/2014/main" id="{3AFBBB6E-4088-E164-3EC9-6F0E5DB17418}"/>
              </a:ext>
            </a:extLst>
          </p:cNvPr>
          <p:cNvSpPr>
            <a:spLocks noGrp="1"/>
          </p:cNvSpPr>
          <p:nvPr>
            <p:ph sz="quarter" idx="13"/>
          </p:nvPr>
        </p:nvSpPr>
        <p:spPr>
          <a:xfrm>
            <a:off x="7677150" y="4562475"/>
            <a:ext cx="2705100" cy="974725"/>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5" name="Picture 4">
            <a:extLst>
              <a:ext uri="{FF2B5EF4-FFF2-40B4-BE49-F238E27FC236}">
                <a16:creationId xmlns:a16="http://schemas.microsoft.com/office/drawing/2014/main" id="{F09F7203-FCC4-823D-DE43-88C07253CF0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5677" y="2417601"/>
            <a:ext cx="6508929" cy="3338978"/>
          </a:xfrm>
          <a:prstGeom prst="rect">
            <a:avLst/>
          </a:prstGeom>
        </p:spPr>
      </p:pic>
    </p:spTree>
    <p:extLst>
      <p:ext uri="{BB962C8B-B14F-4D97-AF65-F5344CB8AC3E}">
        <p14:creationId xmlns:p14="http://schemas.microsoft.com/office/powerpoint/2010/main" val="3243576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131F0453-CC83-7DE5-1B34-34C913DEC606}"/>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73D9F9CB-4AAD-6958-20C3-BD8407F859DB}"/>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33A96607-8EDF-195E-9212-F33CC2FDD93D}"/>
              </a:ext>
            </a:extLst>
          </p:cNvPr>
          <p:cNvSpPr>
            <a:spLocks noGrp="1"/>
          </p:cNvSpPr>
          <p:nvPr>
            <p:ph sz="quarter" idx="10"/>
          </p:nvPr>
        </p:nvSpPr>
        <p:spPr>
          <a:xfrm>
            <a:off x="838200" y="2038350"/>
            <a:ext cx="7124700" cy="373380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825060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10B29A5E-C639-98E5-F9F9-6AD934FF59BC}"/>
              </a:ext>
            </a:extLst>
          </p:cNvPr>
          <p:cNvPicPr>
            <a:picLocks noChangeAspect="1"/>
          </p:cNvPicPr>
          <p:nvPr userDrawn="1"/>
        </p:nvPicPr>
        <p:blipFill>
          <a:blip r:embed="rId2"/>
          <a:stretch>
            <a:fillRect/>
          </a:stretch>
        </p:blipFill>
        <p:spPr>
          <a:xfrm>
            <a:off x="1534886" y="224263"/>
            <a:ext cx="8874579" cy="1142717"/>
          </a:xfrm>
          <a:prstGeom prst="rect">
            <a:avLst/>
          </a:prstGeom>
        </p:spPr>
      </p:pic>
      <p:graphicFrame>
        <p:nvGraphicFramePr>
          <p:cNvPr id="2" name="TextBox 6">
            <a:extLst>
              <a:ext uri="{FF2B5EF4-FFF2-40B4-BE49-F238E27FC236}">
                <a16:creationId xmlns:a16="http://schemas.microsoft.com/office/drawing/2014/main" id="{06CB9531-A993-E7FE-3ED6-4A4AF466AAEB}"/>
              </a:ext>
            </a:extLst>
          </p:cNvPr>
          <p:cNvGraphicFramePr/>
          <p:nvPr userDrawn="1">
            <p:extLst>
              <p:ext uri="{D42A27DB-BD31-4B8C-83A1-F6EECF244321}">
                <p14:modId xmlns:p14="http://schemas.microsoft.com/office/powerpoint/2010/main" val="353173917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FCF0C5-3BEB-1EF3-5B87-F59F2AC9B1CD}"/>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476F3B0B-6C05-C74B-317F-63075EAAEE35}"/>
              </a:ext>
            </a:extLst>
          </p:cNvPr>
          <p:cNvSpPr>
            <a:spLocks noGrp="1"/>
          </p:cNvSpPr>
          <p:nvPr>
            <p:ph sz="quarter" idx="10"/>
          </p:nvPr>
        </p:nvSpPr>
        <p:spPr>
          <a:xfrm>
            <a:off x="1905000" y="2038350"/>
            <a:ext cx="1866900" cy="647700"/>
          </a:xfrm>
          <a:prstGeom prst="rect">
            <a:avLst/>
          </a:prstGeom>
        </p:spPr>
        <p:txBody>
          <a:bodyPr/>
          <a:lstStyle>
            <a:lvl1pPr marL="0" indent="0">
              <a:buFont typeface="Arial" panose="020B0604020202020204" pitchFamily="34" charset="0"/>
              <a:buNone/>
              <a:defRPr lang="en-US" sz="2000" kern="1200" dirty="0">
                <a:solidFill>
                  <a:srgbClr val="9142B5"/>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BEEE1799-EE80-0E0D-8718-71FCAFEEEA4B}"/>
              </a:ext>
            </a:extLst>
          </p:cNvPr>
          <p:cNvSpPr>
            <a:spLocks noGrp="1"/>
          </p:cNvSpPr>
          <p:nvPr>
            <p:ph sz="quarter" idx="11"/>
          </p:nvPr>
        </p:nvSpPr>
        <p:spPr>
          <a:xfrm>
            <a:off x="5530850" y="2038350"/>
            <a:ext cx="1606550" cy="647700"/>
          </a:xfrm>
          <a:prstGeom prst="rect">
            <a:avLst/>
          </a:prstGeom>
        </p:spPr>
        <p:txBody>
          <a:bodyPr/>
          <a:lstStyle>
            <a:lvl1pPr marL="0" indent="0">
              <a:buFont typeface="Arial" panose="020B0604020202020204" pitchFamily="34" charset="0"/>
              <a:buNone/>
              <a:defRPr lang="en-US" sz="2000" kern="1200" dirty="0">
                <a:solidFill>
                  <a:srgbClr val="D62D00"/>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20C8AC56-9419-1C16-91D8-00ECA5348E44}"/>
              </a:ext>
            </a:extLst>
          </p:cNvPr>
          <p:cNvSpPr>
            <a:spLocks noGrp="1"/>
          </p:cNvSpPr>
          <p:nvPr>
            <p:ph sz="quarter" idx="12"/>
          </p:nvPr>
        </p:nvSpPr>
        <p:spPr>
          <a:xfrm>
            <a:off x="9085263" y="2038350"/>
            <a:ext cx="2032000" cy="647700"/>
          </a:xfrm>
          <a:prstGeom prst="rect">
            <a:avLst/>
          </a:prstGeom>
        </p:spPr>
        <p:txBody>
          <a:bodyPr/>
          <a:lstStyle>
            <a:lvl1pPr marL="0" indent="0">
              <a:buNone/>
              <a:defRPr lang="en-US" sz="2000" kern="1200" dirty="0">
                <a:solidFill>
                  <a:srgbClr val="CD008D"/>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450EC409-CA46-B9F5-E787-5D09E67C4DBB}"/>
              </a:ext>
            </a:extLst>
          </p:cNvPr>
          <p:cNvSpPr>
            <a:spLocks noGrp="1"/>
          </p:cNvSpPr>
          <p:nvPr>
            <p:ph sz="quarter" idx="13"/>
          </p:nvPr>
        </p:nvSpPr>
        <p:spPr>
          <a:xfrm>
            <a:off x="1905000" y="3629025"/>
            <a:ext cx="2289175" cy="754063"/>
          </a:xfrm>
          <a:prstGeom prst="rect">
            <a:avLst/>
          </a:prstGeom>
        </p:spPr>
        <p:txBody>
          <a:bodyPr/>
          <a:lstStyle>
            <a:lvl1pPr marL="0" indent="0">
              <a:buFont typeface="Arial" panose="020B0604020202020204" pitchFamily="34" charse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16" name="Content Placeholder 15">
            <a:extLst>
              <a:ext uri="{FF2B5EF4-FFF2-40B4-BE49-F238E27FC236}">
                <a16:creationId xmlns:a16="http://schemas.microsoft.com/office/drawing/2014/main" id="{E9241D9C-6E9D-A2F4-8C28-6B282EB921A6}"/>
              </a:ext>
            </a:extLst>
          </p:cNvPr>
          <p:cNvSpPr>
            <a:spLocks noGrp="1"/>
          </p:cNvSpPr>
          <p:nvPr>
            <p:ph sz="quarter" idx="14"/>
          </p:nvPr>
        </p:nvSpPr>
        <p:spPr>
          <a:xfrm>
            <a:off x="5427663" y="3490913"/>
            <a:ext cx="1930400" cy="1022350"/>
          </a:xfrm>
          <a:prstGeom prst="rect">
            <a:avLst/>
          </a:prstGeom>
        </p:spPr>
        <p:txBody>
          <a:bodyPr/>
          <a:lstStyle>
            <a:lvl1pPr marL="0" indent="0">
              <a:buFont typeface="Arial" panose="020B0604020202020204" pitchFamily="34" charset="0"/>
              <a:buNone/>
              <a:defRPr lang="en-US" sz="2000" kern="1200" dirty="0">
                <a:solidFill>
                  <a:srgbClr val="0070C0"/>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A42D0A35-C4AC-1F2B-93DF-967464456546}"/>
              </a:ext>
            </a:extLst>
          </p:cNvPr>
          <p:cNvSpPr>
            <a:spLocks noGrp="1"/>
          </p:cNvSpPr>
          <p:nvPr>
            <p:ph sz="quarter" idx="15"/>
          </p:nvPr>
        </p:nvSpPr>
        <p:spPr>
          <a:xfrm>
            <a:off x="9085263" y="3352800"/>
            <a:ext cx="2268537" cy="1277938"/>
          </a:xfrm>
          <a:prstGeom prst="rect">
            <a:avLst/>
          </a:prstGeom>
        </p:spPr>
        <p:txBody>
          <a:bodyPr/>
          <a:lstStyle>
            <a:lvl1pPr marL="0" indent="0">
              <a:buFont typeface="Arial" panose="020B0604020202020204" pitchFamily="34" charset="0"/>
              <a:buNone/>
              <a:defRPr lang="en-US" sz="2000" kern="1200" dirty="0">
                <a:solidFill>
                  <a:srgbClr val="C00000"/>
                </a:solidFill>
                <a:latin typeface="Aptos" panose="02110004020202020204"/>
                <a:ea typeface="+mn-ea"/>
                <a:cs typeface="+mn-cs"/>
              </a:defRPr>
            </a:lvl1pPr>
          </a:lstStyle>
          <a:p>
            <a:pPr lvl="0"/>
            <a:endParaRPr lang="en-US" dirty="0"/>
          </a:p>
        </p:txBody>
      </p:sp>
      <p:sp>
        <p:nvSpPr>
          <p:cNvPr id="20" name="Content Placeholder 19">
            <a:extLst>
              <a:ext uri="{FF2B5EF4-FFF2-40B4-BE49-F238E27FC236}">
                <a16:creationId xmlns:a16="http://schemas.microsoft.com/office/drawing/2014/main" id="{33D57507-ECCB-E806-55F6-712BE74B37B3}"/>
              </a:ext>
            </a:extLst>
          </p:cNvPr>
          <p:cNvSpPr>
            <a:spLocks noGrp="1"/>
          </p:cNvSpPr>
          <p:nvPr>
            <p:ph sz="quarter" idx="16"/>
          </p:nvPr>
        </p:nvSpPr>
        <p:spPr>
          <a:xfrm>
            <a:off x="1905000" y="5094288"/>
            <a:ext cx="2289175" cy="1087437"/>
          </a:xfrm>
          <a:prstGeom prst="rect">
            <a:avLst/>
          </a:prstGeom>
        </p:spPr>
        <p:txBody>
          <a:bodyPr/>
          <a:lstStyle>
            <a:lvl1pPr marL="0" indent="0">
              <a:buFont typeface="Arial" panose="020B0604020202020204" pitchFamily="34" charset="0"/>
              <a:buNone/>
              <a:defRPr lang="en-US" sz="2000" kern="1200" dirty="0">
                <a:solidFill>
                  <a:srgbClr val="0F9ED5">
                    <a:lumMod val="75000"/>
                  </a:srgb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2398129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11">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146AC083-5917-61A7-1E65-B7737F244A10}"/>
              </a:ext>
            </a:extLst>
          </p:cNvPr>
          <p:cNvPicPr>
            <a:picLocks noChangeAspect="1"/>
          </p:cNvPicPr>
          <p:nvPr userDrawn="1"/>
        </p:nvPicPr>
        <p:blipFill>
          <a:blip r:embed="rId2"/>
          <a:stretch>
            <a:fillRect/>
          </a:stretch>
        </p:blipFill>
        <p:spPr>
          <a:xfrm>
            <a:off x="214804" y="324237"/>
            <a:ext cx="11762391" cy="1144800"/>
          </a:xfrm>
          <a:prstGeom prst="rect">
            <a:avLst/>
          </a:prstGeom>
        </p:spPr>
      </p:pic>
      <p:graphicFrame>
        <p:nvGraphicFramePr>
          <p:cNvPr id="2" name="Content Placeholder 2">
            <a:extLst>
              <a:ext uri="{FF2B5EF4-FFF2-40B4-BE49-F238E27FC236}">
                <a16:creationId xmlns:a16="http://schemas.microsoft.com/office/drawing/2014/main" id="{E391A3B1-D307-751C-B102-4509274B2227}"/>
              </a:ext>
            </a:extLst>
          </p:cNvPr>
          <p:cNvGraphicFramePr/>
          <p:nvPr userDrawn="1">
            <p:extLst>
              <p:ext uri="{D42A27DB-BD31-4B8C-83A1-F6EECF244321}">
                <p14:modId xmlns:p14="http://schemas.microsoft.com/office/powerpoint/2010/main" val="1363954028"/>
              </p:ext>
            </p:extLst>
          </p:nvPr>
        </p:nvGraphicFramePr>
        <p:xfrm>
          <a:off x="628650" y="1825625"/>
          <a:ext cx="108013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8B604F34-6EC6-C85E-9F1A-03268A1A773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6" name="Content Placeholder 5">
            <a:extLst>
              <a:ext uri="{FF2B5EF4-FFF2-40B4-BE49-F238E27FC236}">
                <a16:creationId xmlns:a16="http://schemas.microsoft.com/office/drawing/2014/main" id="{E5F6684C-1058-2E17-3248-E351DF7E0000}"/>
              </a:ext>
            </a:extLst>
          </p:cNvPr>
          <p:cNvSpPr>
            <a:spLocks noGrp="1"/>
          </p:cNvSpPr>
          <p:nvPr>
            <p:ph sz="quarter" idx="10"/>
          </p:nvPr>
        </p:nvSpPr>
        <p:spPr>
          <a:xfrm>
            <a:off x="1790700" y="2857500"/>
            <a:ext cx="1847850" cy="78105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8" name="Content Placeholder 7">
            <a:extLst>
              <a:ext uri="{FF2B5EF4-FFF2-40B4-BE49-F238E27FC236}">
                <a16:creationId xmlns:a16="http://schemas.microsoft.com/office/drawing/2014/main" id="{05D9DECD-5B51-2E19-E7BA-32AC570E93D4}"/>
              </a:ext>
            </a:extLst>
          </p:cNvPr>
          <p:cNvSpPr>
            <a:spLocks noGrp="1"/>
          </p:cNvSpPr>
          <p:nvPr>
            <p:ph sz="quarter" idx="11"/>
          </p:nvPr>
        </p:nvSpPr>
        <p:spPr>
          <a:xfrm>
            <a:off x="5353050" y="2722563"/>
            <a:ext cx="2209800" cy="915987"/>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3E2AA196-E0C8-2943-61B6-DF2D4073C8F7}"/>
              </a:ext>
            </a:extLst>
          </p:cNvPr>
          <p:cNvSpPr>
            <a:spLocks noGrp="1"/>
          </p:cNvSpPr>
          <p:nvPr>
            <p:ph sz="quarter" idx="12"/>
          </p:nvPr>
        </p:nvSpPr>
        <p:spPr>
          <a:xfrm>
            <a:off x="9010650" y="2857500"/>
            <a:ext cx="1847850" cy="57150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E80DC690-0571-86ED-AD2A-E2EF9BC24BC4}"/>
              </a:ext>
            </a:extLst>
          </p:cNvPr>
          <p:cNvSpPr>
            <a:spLocks noGrp="1"/>
          </p:cNvSpPr>
          <p:nvPr>
            <p:ph sz="quarter" idx="13"/>
          </p:nvPr>
        </p:nvSpPr>
        <p:spPr>
          <a:xfrm>
            <a:off x="1790700" y="4460875"/>
            <a:ext cx="1981200" cy="781050"/>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D4036001-BC31-B188-90B7-F07012A33250}"/>
              </a:ext>
            </a:extLst>
          </p:cNvPr>
          <p:cNvSpPr>
            <a:spLocks noGrp="1"/>
          </p:cNvSpPr>
          <p:nvPr>
            <p:ph sz="quarter" idx="14"/>
          </p:nvPr>
        </p:nvSpPr>
        <p:spPr>
          <a:xfrm>
            <a:off x="5353050" y="4325938"/>
            <a:ext cx="2419350" cy="915987"/>
          </a:xfrm>
          <a:prstGeom prst="rect">
            <a:avLst/>
          </a:prstGeom>
        </p:spPr>
        <p:txBody>
          <a:bodyPr/>
          <a:lstStyle>
            <a:lvl1pPr marL="0" indent="0">
              <a:buNone/>
              <a:defRPr lang="en-US" sz="2000" kern="1200" dirty="0">
                <a:solidFill>
                  <a:prstClr val="black">
                    <a:hueOff val="0"/>
                    <a:satOff val="0"/>
                    <a:lumOff val="0"/>
                    <a:alphaOff val="0"/>
                  </a:prst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3475194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38.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16" r:id="rId4"/>
    <p:sldLayoutId id="2147483717" r:id="rId5"/>
    <p:sldLayoutId id="2147483718" r:id="rId6"/>
    <p:sldLayoutId id="2147483719" r:id="rId7"/>
    <p:sldLayoutId id="214748372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 </a:t>
            </a:r>
          </a:p>
          <a:p>
            <a:pPr>
              <a:lnSpc>
                <a:spcPct val="113000"/>
              </a:lnSpc>
              <a:spcBef>
                <a:spcPts val="1200"/>
              </a:spcBef>
            </a:pPr>
            <a:r>
              <a:rPr lang="en-US" sz="4000" b="0" dirty="0">
                <a:solidFill>
                  <a:schemeClr val="tx1"/>
                </a:solidFill>
                <a:latin typeface="Rockwell" panose="02060603020205020403" pitchFamily="18" charset="77"/>
              </a:rPr>
              <a:t>LESSON 1.1</a:t>
            </a:r>
          </a:p>
        </p:txBody>
      </p:sp>
      <p:sp>
        <p:nvSpPr>
          <p:cNvPr id="3" name="Title 1">
            <a:extLst>
              <a:ext uri="{FF2B5EF4-FFF2-40B4-BE49-F238E27FC236}">
                <a16:creationId xmlns:a16="http://schemas.microsoft.com/office/drawing/2014/main" id="{87012567-5EF1-F630-AB2D-B77047AD3D0C}"/>
              </a:ext>
            </a:extLst>
          </p:cNvPr>
          <p:cNvSpPr>
            <a:spLocks noGrp="1"/>
          </p:cNvSpPr>
          <p:nvPr>
            <p:ph type="title"/>
          </p:nvPr>
        </p:nvSpPr>
        <p:spPr>
          <a:xfrm>
            <a:off x="6615282" y="2451984"/>
            <a:ext cx="4759036" cy="3034723"/>
          </a:xfrm>
        </p:spPr>
        <p:txBody>
          <a:bodyPr/>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Exploring </a:t>
            </a:r>
            <a:br>
              <a:rPr lang="en-US" sz="6400" b="1" dirty="0">
                <a:solidFill>
                  <a:srgbClr val="C52039"/>
                </a:solidFill>
                <a:latin typeface="Century Gothic" panose="020B0502020202020204" pitchFamily="34" charset="0"/>
                <a:ea typeface="+mn-ea"/>
                <a:cs typeface="+mn-cs"/>
              </a:rPr>
            </a:br>
            <a:r>
              <a:rPr lang="en-US" sz="6400" b="1" dirty="0">
                <a:solidFill>
                  <a:srgbClr val="C52039"/>
                </a:solidFill>
                <a:latin typeface="Century Gothic" panose="020B0502020202020204" pitchFamily="34" charset="0"/>
                <a:ea typeface="+mn-ea"/>
                <a:cs typeface="+mn-cs"/>
              </a:rPr>
              <a:t>Health and Wellness</a:t>
            </a:r>
          </a:p>
        </p:txBody>
      </p:sp>
      <p:sp>
        <p:nvSpPr>
          <p:cNvPr id="5" name="Content Placeholder 2">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7055-4F02-D698-4A5E-A30F456AF1BA}"/>
              </a:ext>
            </a:extLst>
          </p:cNvPr>
          <p:cNvSpPr>
            <a:spLocks noGrp="1"/>
          </p:cNvSpPr>
          <p:nvPr>
            <p:ph type="title"/>
          </p:nvPr>
        </p:nvSpPr>
        <p:spPr>
          <a:xfrm>
            <a:off x="0" y="448475"/>
            <a:ext cx="12192000" cy="975592"/>
          </a:xfrm>
        </p:spPr>
        <p:txBody>
          <a:bodyPr/>
          <a:lstStyle/>
          <a:p>
            <a:pPr algn="ctr">
              <a:lnSpc>
                <a:spcPct val="100000"/>
              </a:lnSpc>
            </a:pPr>
            <a:r>
              <a:rPr lang="en-IN" sz="5000" dirty="0">
                <a:latin typeface="Rockwell" panose="02060603020205020403" pitchFamily="18" charset="77"/>
              </a:rPr>
              <a:t>Personal </a:t>
            </a:r>
            <a:r>
              <a:rPr lang="en-US" sz="5000" dirty="0">
                <a:latin typeface="Rockwell" panose="02060603020205020403" pitchFamily="18" charset="77"/>
              </a:rPr>
              <a:t>Influences on Health</a:t>
            </a:r>
          </a:p>
        </p:txBody>
      </p:sp>
      <p:sp>
        <p:nvSpPr>
          <p:cNvPr id="3" name="Content Placeholder 2">
            <a:extLst>
              <a:ext uri="{FF2B5EF4-FFF2-40B4-BE49-F238E27FC236}">
                <a16:creationId xmlns:a16="http://schemas.microsoft.com/office/drawing/2014/main" id="{14E1588B-013A-C935-188E-7C7E832CC7D9}"/>
              </a:ext>
            </a:extLst>
          </p:cNvPr>
          <p:cNvSpPr>
            <a:spLocks noGrp="1"/>
          </p:cNvSpPr>
          <p:nvPr>
            <p:ph sz="quarter" idx="10"/>
          </p:nvPr>
        </p:nvSpPr>
        <p:spPr>
          <a:xfrm>
            <a:off x="1165225" y="1734722"/>
            <a:ext cx="9904410" cy="509588"/>
          </a:xfrm>
        </p:spPr>
        <p:txBody>
          <a:bodyPr/>
          <a:lstStyle/>
          <a:p>
            <a:pPr algn="ctr"/>
            <a:r>
              <a:rPr lang="en-US" sz="2400" dirty="0">
                <a:solidFill>
                  <a:schemeClr val="tx1"/>
                </a:solidFill>
                <a:latin typeface="Century Gothic" panose="020B0502020202020204" pitchFamily="34" charset="0"/>
              </a:rPr>
              <a:t>Personal influences on your health are not things you can control</a:t>
            </a:r>
          </a:p>
        </p:txBody>
      </p:sp>
      <p:sp>
        <p:nvSpPr>
          <p:cNvPr id="4" name="Content Placeholder 3">
            <a:extLst>
              <a:ext uri="{FF2B5EF4-FFF2-40B4-BE49-F238E27FC236}">
                <a16:creationId xmlns:a16="http://schemas.microsoft.com/office/drawing/2014/main" id="{06FA577F-E651-65A3-ECB0-8D6DB12BFF23}"/>
              </a:ext>
            </a:extLst>
          </p:cNvPr>
          <p:cNvSpPr>
            <a:spLocks noGrp="1"/>
          </p:cNvSpPr>
          <p:nvPr>
            <p:ph sz="quarter" idx="11"/>
          </p:nvPr>
        </p:nvSpPr>
        <p:spPr>
          <a:xfrm>
            <a:off x="2127250" y="2246313"/>
            <a:ext cx="1200150" cy="715962"/>
          </a:xfrm>
        </p:spPr>
        <p:txBody>
          <a:bodyPr/>
          <a:lstStyle/>
          <a:p>
            <a:r>
              <a:rPr lang="en-US" sz="2400" b="1" dirty="0">
                <a:solidFill>
                  <a:schemeClr val="bg1"/>
                </a:solidFill>
                <a:latin typeface="Century Gothic" panose="020B0502020202020204" pitchFamily="34" charset="0"/>
              </a:rPr>
              <a:t>Age</a:t>
            </a:r>
            <a:endParaRPr lang="en-US" dirty="0"/>
          </a:p>
        </p:txBody>
      </p:sp>
      <p:sp>
        <p:nvSpPr>
          <p:cNvPr id="6" name="Content Placeholder 5">
            <a:extLst>
              <a:ext uri="{FF2B5EF4-FFF2-40B4-BE49-F238E27FC236}">
                <a16:creationId xmlns:a16="http://schemas.microsoft.com/office/drawing/2014/main" id="{5C082059-A9E0-E9C1-61B7-E4C66226E82F}"/>
              </a:ext>
            </a:extLst>
          </p:cNvPr>
          <p:cNvSpPr>
            <a:spLocks noGrp="1"/>
          </p:cNvSpPr>
          <p:nvPr>
            <p:ph sz="quarter" idx="12"/>
          </p:nvPr>
        </p:nvSpPr>
        <p:spPr>
          <a:xfrm>
            <a:off x="4460875" y="2278063"/>
            <a:ext cx="3352800" cy="647700"/>
          </a:xfrm>
        </p:spPr>
        <p:txBody>
          <a:bodyPr/>
          <a:lstStyle/>
          <a:p>
            <a:r>
              <a:rPr lang="en-US" sz="2400" b="1" dirty="0">
                <a:solidFill>
                  <a:schemeClr val="bg1"/>
                </a:solidFill>
                <a:latin typeface="Century Gothic" panose="020B0502020202020204" pitchFamily="34" charset="0"/>
              </a:rPr>
              <a:t>Heredity (Genetics)</a:t>
            </a:r>
            <a:endParaRPr lang="en-US" dirty="0"/>
          </a:p>
        </p:txBody>
      </p:sp>
      <p:sp>
        <p:nvSpPr>
          <p:cNvPr id="7" name="Content Placeholder 6">
            <a:extLst>
              <a:ext uri="{FF2B5EF4-FFF2-40B4-BE49-F238E27FC236}">
                <a16:creationId xmlns:a16="http://schemas.microsoft.com/office/drawing/2014/main" id="{1097FCC6-B142-B470-7ADF-CDC9A8430CEF}"/>
              </a:ext>
            </a:extLst>
          </p:cNvPr>
          <p:cNvSpPr>
            <a:spLocks noGrp="1"/>
          </p:cNvSpPr>
          <p:nvPr>
            <p:ph sz="quarter" idx="13"/>
          </p:nvPr>
        </p:nvSpPr>
        <p:spPr>
          <a:xfrm>
            <a:off x="8286750" y="2285999"/>
            <a:ext cx="2533650" cy="636587"/>
          </a:xfrm>
        </p:spPr>
        <p:txBody>
          <a:bodyPr/>
          <a:lstStyle/>
          <a:p>
            <a:r>
              <a:rPr lang="en-US" sz="2400" b="1" dirty="0">
                <a:solidFill>
                  <a:schemeClr val="bg1"/>
                </a:solidFill>
                <a:latin typeface="Century Gothic" panose="020B0502020202020204" pitchFamily="34" charset="0"/>
              </a:rPr>
              <a:t>Biological Sex</a:t>
            </a:r>
            <a:endParaRPr lang="en-US" dirty="0"/>
          </a:p>
        </p:txBody>
      </p:sp>
      <p:sp>
        <p:nvSpPr>
          <p:cNvPr id="8" name="Content Placeholder 7">
            <a:extLst>
              <a:ext uri="{FF2B5EF4-FFF2-40B4-BE49-F238E27FC236}">
                <a16:creationId xmlns:a16="http://schemas.microsoft.com/office/drawing/2014/main" id="{7A3CC0FC-C580-B530-08AF-27DDFF5EC84A}"/>
              </a:ext>
            </a:extLst>
          </p:cNvPr>
          <p:cNvSpPr>
            <a:spLocks noGrp="1"/>
          </p:cNvSpPr>
          <p:nvPr>
            <p:ph sz="quarter" idx="14"/>
          </p:nvPr>
        </p:nvSpPr>
        <p:spPr>
          <a:xfrm>
            <a:off x="1165225" y="3986213"/>
            <a:ext cx="9858375" cy="546100"/>
          </a:xfrm>
        </p:spPr>
        <p:txBody>
          <a:bodyPr/>
          <a:lstStyle/>
          <a:p>
            <a:pPr algn="ctr"/>
            <a:r>
              <a:rPr lang="en-US" sz="2400" dirty="0">
                <a:solidFill>
                  <a:schemeClr val="tx1"/>
                </a:solidFill>
                <a:latin typeface="Century Gothic" panose="020B0502020202020204" pitchFamily="34" charset="0"/>
              </a:rPr>
              <a:t>Heredity is the passing of characteristics from a parent to a child.</a:t>
            </a:r>
          </a:p>
        </p:txBody>
      </p:sp>
    </p:spTree>
    <p:extLst>
      <p:ext uri="{BB962C8B-B14F-4D97-AF65-F5344CB8AC3E}">
        <p14:creationId xmlns:p14="http://schemas.microsoft.com/office/powerpoint/2010/main" val="3499216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C3946F-F3E0-4344-9A61-D2595442ACD0}"/>
              </a:ext>
            </a:extLst>
          </p:cNvPr>
          <p:cNvSpPr>
            <a:spLocks noGrp="1"/>
          </p:cNvSpPr>
          <p:nvPr>
            <p:ph type="title"/>
          </p:nvPr>
        </p:nvSpPr>
        <p:spPr>
          <a:xfrm>
            <a:off x="0" y="448475"/>
            <a:ext cx="12192000" cy="974726"/>
          </a:xfrm>
        </p:spPr>
        <p:txBody>
          <a:bodyPr/>
          <a:lstStyle/>
          <a:p>
            <a:pPr algn="ctr">
              <a:lnSpc>
                <a:spcPct val="100000"/>
              </a:lnSpc>
            </a:pPr>
            <a:r>
              <a:rPr lang="en-US" sz="5000" dirty="0"/>
              <a:t>Environmental Influences on Health</a:t>
            </a:r>
          </a:p>
        </p:txBody>
      </p:sp>
      <p:sp>
        <p:nvSpPr>
          <p:cNvPr id="3" name="Content Placeholder 2">
            <a:extLst>
              <a:ext uri="{FF2B5EF4-FFF2-40B4-BE49-F238E27FC236}">
                <a16:creationId xmlns:a16="http://schemas.microsoft.com/office/drawing/2014/main" id="{389AEB58-492E-F034-39EF-86ABFA0E8779}"/>
              </a:ext>
            </a:extLst>
          </p:cNvPr>
          <p:cNvSpPr>
            <a:spLocks noGrp="1"/>
          </p:cNvSpPr>
          <p:nvPr>
            <p:ph sz="quarter" idx="10"/>
          </p:nvPr>
        </p:nvSpPr>
        <p:spPr>
          <a:xfrm>
            <a:off x="2503170" y="2504916"/>
            <a:ext cx="2895600" cy="1387476"/>
          </a:xfrm>
        </p:spPr>
        <p:txBody>
          <a:bodyPr/>
          <a:lstStyle/>
          <a:p>
            <a:pPr lvl="0">
              <a:lnSpc>
                <a:spcPct val="100000"/>
              </a:lnSpc>
            </a:pPr>
            <a:r>
              <a:rPr lang="en-US" sz="2400" dirty="0">
                <a:latin typeface="Century Gothic" panose="020B0502020202020204" pitchFamily="34" charset="0"/>
              </a:rPr>
              <a:t>Sunlight can damage skin and cause cancer.</a:t>
            </a:r>
          </a:p>
        </p:txBody>
      </p:sp>
      <p:sp>
        <p:nvSpPr>
          <p:cNvPr id="4" name="Content Placeholder 3">
            <a:extLst>
              <a:ext uri="{FF2B5EF4-FFF2-40B4-BE49-F238E27FC236}">
                <a16:creationId xmlns:a16="http://schemas.microsoft.com/office/drawing/2014/main" id="{DBD89CCC-2361-E809-9084-D9CB4DFC1F36}"/>
              </a:ext>
            </a:extLst>
          </p:cNvPr>
          <p:cNvSpPr>
            <a:spLocks noGrp="1"/>
          </p:cNvSpPr>
          <p:nvPr>
            <p:ph sz="quarter" idx="11"/>
          </p:nvPr>
        </p:nvSpPr>
        <p:spPr>
          <a:xfrm>
            <a:off x="7715254" y="2673355"/>
            <a:ext cx="3371850" cy="974725"/>
          </a:xfrm>
        </p:spPr>
        <p:txBody>
          <a:bodyPr/>
          <a:lstStyle/>
          <a:p>
            <a:pPr lvl="0">
              <a:lnSpc>
                <a:spcPct val="100000"/>
              </a:lnSpc>
            </a:pPr>
            <a:r>
              <a:rPr lang="en-US" sz="2400" dirty="0">
                <a:latin typeface="Century Gothic" panose="020B0502020202020204" pitchFamily="34" charset="0"/>
              </a:rPr>
              <a:t>Pollution can affect respiratory health.</a:t>
            </a:r>
          </a:p>
        </p:txBody>
      </p:sp>
      <p:sp>
        <p:nvSpPr>
          <p:cNvPr id="5" name="Content Placeholder 4">
            <a:extLst>
              <a:ext uri="{FF2B5EF4-FFF2-40B4-BE49-F238E27FC236}">
                <a16:creationId xmlns:a16="http://schemas.microsoft.com/office/drawing/2014/main" id="{7E011599-3CD7-F81E-3D68-FA514B82433D}"/>
              </a:ext>
            </a:extLst>
          </p:cNvPr>
          <p:cNvSpPr>
            <a:spLocks noGrp="1"/>
          </p:cNvSpPr>
          <p:nvPr>
            <p:ph sz="quarter" idx="12"/>
          </p:nvPr>
        </p:nvSpPr>
        <p:spPr>
          <a:xfrm>
            <a:off x="2495550" y="4114800"/>
            <a:ext cx="3124200" cy="2120900"/>
          </a:xfrm>
        </p:spPr>
        <p:txBody>
          <a:bodyPr/>
          <a:lstStyle/>
          <a:p>
            <a:pPr lvl="0">
              <a:lnSpc>
                <a:spcPct val="100000"/>
              </a:lnSpc>
            </a:pPr>
            <a:r>
              <a:rPr lang="en-US" sz="2400" dirty="0">
                <a:latin typeface="Century Gothic" panose="020B0502020202020204" pitchFamily="34" charset="0"/>
              </a:rPr>
              <a:t>Access to open space, food, and medical care can affect all aspects of your wellness.</a:t>
            </a:r>
          </a:p>
        </p:txBody>
      </p:sp>
      <p:sp>
        <p:nvSpPr>
          <p:cNvPr id="6" name="Content Placeholder 5">
            <a:extLst>
              <a:ext uri="{FF2B5EF4-FFF2-40B4-BE49-F238E27FC236}">
                <a16:creationId xmlns:a16="http://schemas.microsoft.com/office/drawing/2014/main" id="{74078A19-5369-5AE6-8C9D-7E1BD62C3545}"/>
              </a:ext>
            </a:extLst>
          </p:cNvPr>
          <p:cNvSpPr>
            <a:spLocks noGrp="1"/>
          </p:cNvSpPr>
          <p:nvPr>
            <p:ph sz="quarter" idx="13"/>
          </p:nvPr>
        </p:nvSpPr>
        <p:spPr>
          <a:xfrm>
            <a:off x="7691664" y="4707618"/>
            <a:ext cx="2705100" cy="974725"/>
          </a:xfrm>
        </p:spPr>
        <p:txBody>
          <a:bodyPr/>
          <a:lstStyle/>
          <a:p>
            <a:pPr lvl="0">
              <a:lnSpc>
                <a:spcPct val="100000"/>
              </a:lnSpc>
            </a:pPr>
            <a:r>
              <a:rPr lang="en-US" sz="2400" dirty="0">
                <a:latin typeface="Century Gothic" panose="020B0502020202020204" pitchFamily="34" charset="0"/>
              </a:rPr>
              <a:t>Loud noises can harm hearing.</a:t>
            </a:r>
          </a:p>
        </p:txBody>
      </p:sp>
    </p:spTree>
    <p:extLst>
      <p:ext uri="{BB962C8B-B14F-4D97-AF65-F5344CB8AC3E}">
        <p14:creationId xmlns:p14="http://schemas.microsoft.com/office/powerpoint/2010/main" val="335356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8231B-3747-8BCA-A76A-D43DA6677C83}"/>
              </a:ext>
            </a:extLst>
          </p:cNvPr>
          <p:cNvSpPr>
            <a:spLocks noGrp="1"/>
          </p:cNvSpPr>
          <p:nvPr>
            <p:ph type="title"/>
          </p:nvPr>
        </p:nvSpPr>
        <p:spPr>
          <a:xfrm>
            <a:off x="666751" y="511694"/>
            <a:ext cx="10896600" cy="790575"/>
          </a:xfrm>
        </p:spPr>
        <p:txBody>
          <a:bodyPr/>
          <a:lstStyle/>
          <a:p>
            <a:pPr algn="ctr"/>
            <a:r>
              <a:rPr lang="en-US" sz="5000" spc="-100" dirty="0"/>
              <a:t>Social Influences on Health</a:t>
            </a:r>
          </a:p>
        </p:txBody>
      </p:sp>
      <p:sp>
        <p:nvSpPr>
          <p:cNvPr id="4" name="Content Placeholder 3">
            <a:extLst>
              <a:ext uri="{FF2B5EF4-FFF2-40B4-BE49-F238E27FC236}">
                <a16:creationId xmlns:a16="http://schemas.microsoft.com/office/drawing/2014/main" id="{A2CBB31C-5075-2BEE-DA51-0D400187B3C3}"/>
              </a:ext>
            </a:extLst>
          </p:cNvPr>
          <p:cNvSpPr>
            <a:spLocks noGrp="1"/>
          </p:cNvSpPr>
          <p:nvPr>
            <p:ph sz="quarter" idx="10"/>
          </p:nvPr>
        </p:nvSpPr>
        <p:spPr>
          <a:xfrm>
            <a:off x="857250" y="1968500"/>
            <a:ext cx="7124700" cy="3733800"/>
          </a:xfrm>
        </p:spPr>
        <p:txBody>
          <a:bodyPr/>
          <a:lstStyle/>
          <a:p>
            <a:pPr>
              <a:lnSpc>
                <a:spcPct val="140000"/>
              </a:lnSpc>
              <a:spcBef>
                <a:spcPts val="1200"/>
              </a:spcBef>
            </a:pPr>
            <a:r>
              <a:rPr lang="en-US" sz="2400" dirty="0">
                <a:latin typeface="Century Gothic" panose="020B0502020202020204" pitchFamily="34" charset="0"/>
                <a:cs typeface="Aptos Light" panose="020F0302020204030204" pitchFamily="34" charset="0"/>
              </a:rPr>
              <a:t>The people you socialize with influence your choices and your health.</a:t>
            </a:r>
          </a:p>
          <a:p>
            <a:pPr marL="342900" indent="-342900">
              <a:lnSpc>
                <a:spcPct val="140000"/>
              </a:lnSpc>
              <a:spcBef>
                <a:spcPts val="1200"/>
              </a:spcBef>
              <a:buFont typeface="Arial" panose="020B0604020202020204" pitchFamily="34" charset="0"/>
              <a:buChar char="•"/>
            </a:pPr>
            <a:r>
              <a:rPr lang="en-US" sz="2400" dirty="0">
                <a:latin typeface="Century Gothic" panose="020B0502020202020204" pitchFamily="34" charset="0"/>
              </a:rPr>
              <a:t>If your friends take risks, </a:t>
            </a:r>
            <a:br>
              <a:rPr lang="en-US" sz="2400" dirty="0">
                <a:latin typeface="Century Gothic" panose="020B0502020202020204" pitchFamily="34" charset="0"/>
              </a:rPr>
            </a:br>
            <a:r>
              <a:rPr lang="en-US" sz="2400" dirty="0">
                <a:latin typeface="Century Gothic" panose="020B0502020202020204" pitchFamily="34" charset="0"/>
              </a:rPr>
              <a:t>you are more likely to take risks.</a:t>
            </a:r>
            <a:endParaRPr lang="en-IN" sz="2400" dirty="0">
              <a:latin typeface="Century Gothic" panose="020B0502020202020204" pitchFamily="34" charset="0"/>
            </a:endParaRPr>
          </a:p>
          <a:p>
            <a:pPr marL="342900" indent="-342900">
              <a:lnSpc>
                <a:spcPct val="140000"/>
              </a:lnSpc>
              <a:spcBef>
                <a:spcPts val="1200"/>
              </a:spcBef>
              <a:buFont typeface="Arial" panose="020B0604020202020204" pitchFamily="34" charset="0"/>
              <a:buChar char="•"/>
            </a:pPr>
            <a:r>
              <a:rPr lang="en-US" sz="2400" dirty="0">
                <a:latin typeface="Century Gothic" panose="020B0502020202020204" pitchFamily="34" charset="0"/>
              </a:rPr>
              <a:t>If your friends exercise and eat healthy, </a:t>
            </a:r>
            <a:br>
              <a:rPr lang="en-US" sz="2400" dirty="0">
                <a:latin typeface="Century Gothic" panose="020B0502020202020204" pitchFamily="34" charset="0"/>
              </a:rPr>
            </a:br>
            <a:r>
              <a:rPr lang="en-US" sz="2400" dirty="0">
                <a:latin typeface="Century Gothic" panose="020B0502020202020204" pitchFamily="34" charset="0"/>
              </a:rPr>
              <a:t>you are more likely to do those things too.</a:t>
            </a:r>
            <a:endParaRPr lang="en-US" sz="2400" dirty="0">
              <a:latin typeface="Century Gothic" panose="020B0502020202020204" pitchFamily="34" charset="0"/>
              <a:cs typeface="Aptos Light" panose="020F0302020204030204" pitchFamily="34" charset="0"/>
            </a:endParaRPr>
          </a:p>
        </p:txBody>
      </p:sp>
      <p:pic>
        <p:nvPicPr>
          <p:cNvPr id="3" name="Picture 2">
            <a:extLst>
              <a:ext uri="{FF2B5EF4-FFF2-40B4-BE49-F238E27FC236}">
                <a16:creationId xmlns:a16="http://schemas.microsoft.com/office/drawing/2014/main" id="{381C22FE-13EB-6348-CAB8-1241EE3B34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1950" y="2069617"/>
            <a:ext cx="3616124" cy="2410749"/>
          </a:xfrm>
          <a:prstGeom prst="rect">
            <a:avLst/>
          </a:prstGeom>
        </p:spPr>
      </p:pic>
    </p:spTree>
    <p:extLst>
      <p:ext uri="{BB962C8B-B14F-4D97-AF65-F5344CB8AC3E}">
        <p14:creationId xmlns:p14="http://schemas.microsoft.com/office/powerpoint/2010/main" val="2084766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F156E7-2DA3-3944-1F1F-6646551820AA}"/>
              </a:ext>
            </a:extLst>
          </p:cNvPr>
          <p:cNvSpPr>
            <a:spLocks noGrp="1"/>
          </p:cNvSpPr>
          <p:nvPr>
            <p:ph type="title"/>
          </p:nvPr>
        </p:nvSpPr>
        <p:spPr>
          <a:xfrm>
            <a:off x="0" y="505936"/>
            <a:ext cx="12192000" cy="873159"/>
          </a:xfrm>
        </p:spPr>
        <p:txBody>
          <a:bodyPr/>
          <a:lstStyle/>
          <a:p>
            <a:pPr algn="ctr"/>
            <a:r>
              <a:rPr lang="en-US" sz="5000" dirty="0"/>
              <a:t>Healthy Lifestyle Choices</a:t>
            </a:r>
          </a:p>
        </p:txBody>
      </p:sp>
      <p:sp>
        <p:nvSpPr>
          <p:cNvPr id="11" name="Content Placeholder 10">
            <a:extLst>
              <a:ext uri="{FF2B5EF4-FFF2-40B4-BE49-F238E27FC236}">
                <a16:creationId xmlns:a16="http://schemas.microsoft.com/office/drawing/2014/main" id="{021675DE-3AAE-2F5C-56E8-1EC696096540}"/>
              </a:ext>
            </a:extLst>
          </p:cNvPr>
          <p:cNvSpPr>
            <a:spLocks noGrp="1"/>
          </p:cNvSpPr>
          <p:nvPr>
            <p:ph sz="quarter" idx="10"/>
          </p:nvPr>
        </p:nvSpPr>
        <p:spPr>
          <a:xfrm>
            <a:off x="1897380" y="2053589"/>
            <a:ext cx="1973580" cy="1169295"/>
          </a:xfrm>
        </p:spPr>
        <p:txBody>
          <a:bodyPr/>
          <a:lstStyle/>
          <a:p>
            <a:pPr lvl="0">
              <a:spcBef>
                <a:spcPts val="0"/>
              </a:spcBef>
              <a:spcAft>
                <a:spcPts val="840"/>
              </a:spcAft>
            </a:pPr>
            <a:r>
              <a:rPr lang="en-US" sz="2000" dirty="0">
                <a:solidFill>
                  <a:srgbClr val="9142B5"/>
                </a:solidFill>
              </a:rPr>
              <a:t>Getting regular physical activity</a:t>
            </a:r>
          </a:p>
        </p:txBody>
      </p:sp>
      <p:sp>
        <p:nvSpPr>
          <p:cNvPr id="12" name="Content Placeholder 11">
            <a:extLst>
              <a:ext uri="{FF2B5EF4-FFF2-40B4-BE49-F238E27FC236}">
                <a16:creationId xmlns:a16="http://schemas.microsoft.com/office/drawing/2014/main" id="{2B512869-EE92-0F11-E55B-243227B3EA6C}"/>
              </a:ext>
            </a:extLst>
          </p:cNvPr>
          <p:cNvSpPr>
            <a:spLocks noGrp="1"/>
          </p:cNvSpPr>
          <p:nvPr>
            <p:ph sz="quarter" idx="11"/>
          </p:nvPr>
        </p:nvSpPr>
        <p:spPr>
          <a:xfrm>
            <a:off x="5530849" y="2038350"/>
            <a:ext cx="1827213" cy="1184534"/>
          </a:xfrm>
        </p:spPr>
        <p:txBody>
          <a:bodyPr/>
          <a:lstStyle/>
          <a:p>
            <a:pPr lvl="0">
              <a:spcBef>
                <a:spcPts val="0"/>
              </a:spcBef>
              <a:spcAft>
                <a:spcPts val="840"/>
              </a:spcAft>
            </a:pPr>
            <a:r>
              <a:rPr lang="en-US" sz="2000" dirty="0">
                <a:solidFill>
                  <a:srgbClr val="D62D00"/>
                </a:solidFill>
              </a:rPr>
              <a:t>Eating a well-balanced diet</a:t>
            </a:r>
          </a:p>
        </p:txBody>
      </p:sp>
      <p:sp>
        <p:nvSpPr>
          <p:cNvPr id="13" name="Content Placeholder 12">
            <a:extLst>
              <a:ext uri="{FF2B5EF4-FFF2-40B4-BE49-F238E27FC236}">
                <a16:creationId xmlns:a16="http://schemas.microsoft.com/office/drawing/2014/main" id="{D07E683C-4082-3C1D-481F-088D7478237F}"/>
              </a:ext>
            </a:extLst>
          </p:cNvPr>
          <p:cNvSpPr>
            <a:spLocks noGrp="1"/>
          </p:cNvSpPr>
          <p:nvPr>
            <p:ph sz="quarter" idx="12"/>
          </p:nvPr>
        </p:nvSpPr>
        <p:spPr>
          <a:xfrm>
            <a:off x="9085262" y="2038349"/>
            <a:ext cx="2268537" cy="944693"/>
          </a:xfrm>
        </p:spPr>
        <p:txBody>
          <a:bodyPr/>
          <a:lstStyle/>
          <a:p>
            <a:pPr lvl="0">
              <a:spcBef>
                <a:spcPts val="0"/>
              </a:spcBef>
              <a:spcAft>
                <a:spcPts val="840"/>
              </a:spcAft>
            </a:pPr>
            <a:r>
              <a:rPr lang="en-US" sz="2000" dirty="0">
                <a:solidFill>
                  <a:srgbClr val="CD008D"/>
                </a:solidFill>
              </a:rPr>
              <a:t>Managing your stress and anxiety</a:t>
            </a:r>
          </a:p>
        </p:txBody>
      </p:sp>
      <p:sp>
        <p:nvSpPr>
          <p:cNvPr id="14" name="Content Placeholder 13">
            <a:extLst>
              <a:ext uri="{FF2B5EF4-FFF2-40B4-BE49-F238E27FC236}">
                <a16:creationId xmlns:a16="http://schemas.microsoft.com/office/drawing/2014/main" id="{EEE08F1C-F1EC-87F9-A549-A37F09A76A27}"/>
              </a:ext>
            </a:extLst>
          </p:cNvPr>
          <p:cNvSpPr>
            <a:spLocks noGrp="1"/>
          </p:cNvSpPr>
          <p:nvPr>
            <p:ph sz="quarter" idx="13"/>
          </p:nvPr>
        </p:nvSpPr>
        <p:spPr>
          <a:xfrm>
            <a:off x="1905000" y="3629025"/>
            <a:ext cx="2289175" cy="1167827"/>
          </a:xfrm>
        </p:spPr>
        <p:txBody>
          <a:bodyPr/>
          <a:lstStyle/>
          <a:p>
            <a:pPr lvl="0">
              <a:spcBef>
                <a:spcPts val="0"/>
              </a:spcBef>
              <a:spcAft>
                <a:spcPts val="840"/>
              </a:spcAft>
            </a:pPr>
            <a:r>
              <a:rPr lang="en-US" sz="2000" dirty="0">
                <a:solidFill>
                  <a:schemeClr val="accent6">
                    <a:lumMod val="75000"/>
                  </a:schemeClr>
                </a:solidFill>
              </a:rPr>
              <a:t>Getting regular and adequate sleep</a:t>
            </a:r>
          </a:p>
        </p:txBody>
      </p:sp>
      <p:sp>
        <p:nvSpPr>
          <p:cNvPr id="15" name="Content Placeholder 14">
            <a:extLst>
              <a:ext uri="{FF2B5EF4-FFF2-40B4-BE49-F238E27FC236}">
                <a16:creationId xmlns:a16="http://schemas.microsoft.com/office/drawing/2014/main" id="{4A32B6AE-131F-61D0-FC91-5749531DCD3E}"/>
              </a:ext>
            </a:extLst>
          </p:cNvPr>
          <p:cNvSpPr>
            <a:spLocks noGrp="1"/>
          </p:cNvSpPr>
          <p:nvPr>
            <p:ph sz="quarter" idx="14"/>
          </p:nvPr>
        </p:nvSpPr>
        <p:spPr>
          <a:xfrm>
            <a:off x="5427663" y="3490912"/>
            <a:ext cx="1930400" cy="1470831"/>
          </a:xfrm>
        </p:spPr>
        <p:txBody>
          <a:bodyPr/>
          <a:lstStyle/>
          <a:p>
            <a:pPr lvl="0">
              <a:spcBef>
                <a:spcPts val="0"/>
              </a:spcBef>
              <a:spcAft>
                <a:spcPts val="840"/>
              </a:spcAft>
            </a:pPr>
            <a:r>
              <a:rPr lang="en-US" sz="2000" dirty="0">
                <a:solidFill>
                  <a:srgbClr val="0070C0"/>
                </a:solidFill>
              </a:rPr>
              <a:t>Practicing good hygiene and personal health</a:t>
            </a:r>
          </a:p>
        </p:txBody>
      </p:sp>
      <p:sp>
        <p:nvSpPr>
          <p:cNvPr id="16" name="Content Placeholder 15">
            <a:extLst>
              <a:ext uri="{FF2B5EF4-FFF2-40B4-BE49-F238E27FC236}">
                <a16:creationId xmlns:a16="http://schemas.microsoft.com/office/drawing/2014/main" id="{7632954A-4995-F062-EFFE-50E36C02182C}"/>
              </a:ext>
            </a:extLst>
          </p:cNvPr>
          <p:cNvSpPr>
            <a:spLocks noGrp="1"/>
          </p:cNvSpPr>
          <p:nvPr>
            <p:ph sz="quarter" idx="15"/>
          </p:nvPr>
        </p:nvSpPr>
        <p:spPr>
          <a:xfrm>
            <a:off x="9085263" y="3352800"/>
            <a:ext cx="2268537" cy="1741488"/>
          </a:xfrm>
        </p:spPr>
        <p:txBody>
          <a:bodyPr/>
          <a:lstStyle/>
          <a:p>
            <a:pPr lvl="0">
              <a:spcBef>
                <a:spcPts val="0"/>
              </a:spcBef>
              <a:spcAft>
                <a:spcPts val="840"/>
              </a:spcAft>
            </a:pPr>
            <a:r>
              <a:rPr lang="en-US" sz="2000" dirty="0">
                <a:solidFill>
                  <a:srgbClr val="C00000"/>
                </a:solidFill>
              </a:rPr>
              <a:t>Avoiding dangerous situations and maintaining boundaries</a:t>
            </a:r>
          </a:p>
        </p:txBody>
      </p:sp>
      <p:sp>
        <p:nvSpPr>
          <p:cNvPr id="17" name="Content Placeholder 16">
            <a:extLst>
              <a:ext uri="{FF2B5EF4-FFF2-40B4-BE49-F238E27FC236}">
                <a16:creationId xmlns:a16="http://schemas.microsoft.com/office/drawing/2014/main" id="{8CE759F4-4281-EDBB-5FBE-81F8E373E529}"/>
              </a:ext>
            </a:extLst>
          </p:cNvPr>
          <p:cNvSpPr>
            <a:spLocks noGrp="1"/>
          </p:cNvSpPr>
          <p:nvPr>
            <p:ph sz="quarter" idx="16"/>
          </p:nvPr>
        </p:nvSpPr>
        <p:spPr>
          <a:xfrm>
            <a:off x="1905000" y="5094288"/>
            <a:ext cx="2289175" cy="1547715"/>
          </a:xfrm>
        </p:spPr>
        <p:txBody>
          <a:bodyPr/>
          <a:lstStyle/>
          <a:p>
            <a:pPr lvl="0">
              <a:spcBef>
                <a:spcPts val="0"/>
              </a:spcBef>
              <a:spcAft>
                <a:spcPts val="840"/>
              </a:spcAft>
            </a:pPr>
            <a:r>
              <a:rPr lang="en-US" dirty="0"/>
              <a:t>Avoiding tobacco, vaping, alcohol, and drugs</a:t>
            </a:r>
          </a:p>
        </p:txBody>
      </p:sp>
    </p:spTree>
    <p:extLst>
      <p:ext uri="{BB962C8B-B14F-4D97-AF65-F5344CB8AC3E}">
        <p14:creationId xmlns:p14="http://schemas.microsoft.com/office/powerpoint/2010/main" val="120042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2">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67170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 you think that a person who has a disability can be healthy?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Why or why not?</a:t>
            </a:r>
            <a:endParaRPr lang="en-US" sz="2400" dirty="0">
              <a:latin typeface="Century Gothic" panose="020B0502020202020204" pitchFamily="34" charset="0"/>
            </a:endParaRP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160" y="514800"/>
            <a:ext cx="10515600" cy="818701"/>
          </a:xfrm>
        </p:spPr>
        <p:txBody>
          <a:bodyPr/>
          <a:lstStyle/>
          <a:p>
            <a:r>
              <a:rPr lang="en-US" dirty="0"/>
              <a:t>Health, Wellness, and Disease</a:t>
            </a:r>
            <a:endParaRPr lang="en-IN"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3190" y="1975580"/>
            <a:ext cx="7721184" cy="3091097"/>
          </a:xfrm>
        </p:spPr>
        <p:txBody>
          <a:bodyPr/>
          <a:lstStyle/>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Health</a:t>
            </a:r>
            <a:r>
              <a:rPr lang="en-US" sz="2400" dirty="0">
                <a:latin typeface="Century Gothic" panose="020B0502020202020204" pitchFamily="34" charset="0"/>
                <a:cs typeface="Aptos Light" panose="020F0302020204030204" pitchFamily="34" charset="0"/>
              </a:rPr>
              <a:t> means you are free of illness or disease.</a:t>
            </a:r>
          </a:p>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Wellness</a:t>
            </a:r>
            <a:r>
              <a:rPr lang="en-US" sz="2400" dirty="0">
                <a:latin typeface="Century Gothic" panose="020B0502020202020204" pitchFamily="34" charset="0"/>
                <a:cs typeface="Aptos Light" panose="020F0302020204030204" pitchFamily="34" charset="0"/>
              </a:rPr>
              <a:t> is more than just being free from disease; it is the pursuit of making healthy choices in all parts of your daily life.</a:t>
            </a:r>
          </a:p>
          <a:p>
            <a:pPr>
              <a:lnSpc>
                <a:spcPct val="114000"/>
              </a:lnSpc>
              <a:spcBef>
                <a:spcPts val="1200"/>
              </a:spcBef>
            </a:pPr>
            <a:r>
              <a:rPr lang="en-US" sz="2400" dirty="0">
                <a:latin typeface="Century Gothic" panose="020B0502020202020204" pitchFamily="34" charset="0"/>
                <a:cs typeface="Aptos Light" panose="020F0302020204030204" pitchFamily="34" charset="0"/>
              </a:rPr>
              <a:t>A </a:t>
            </a:r>
            <a:r>
              <a:rPr lang="en-US" sz="2400" b="1" dirty="0">
                <a:solidFill>
                  <a:srgbClr val="BF0071"/>
                </a:solidFill>
                <a:latin typeface="Century Gothic" panose="020B0502020202020204" pitchFamily="34" charset="0"/>
                <a:cs typeface="Aptos Light" panose="020F0302020204030204" pitchFamily="34" charset="0"/>
              </a:rPr>
              <a:t>disease</a:t>
            </a:r>
            <a:r>
              <a:rPr lang="en-US" sz="2400" dirty="0">
                <a:latin typeface="Century Gothic" panose="020B0502020202020204" pitchFamily="34" charset="0"/>
                <a:cs typeface="Aptos Light" panose="020F0302020204030204" pitchFamily="34" charset="0"/>
              </a:rPr>
              <a:t> is something that causes the body not to function properly.</a:t>
            </a:r>
          </a:p>
        </p:txBody>
      </p:sp>
    </p:spTree>
    <p:extLst>
      <p:ext uri="{BB962C8B-B14F-4D97-AF65-F5344CB8AC3E}">
        <p14:creationId xmlns:p14="http://schemas.microsoft.com/office/powerpoint/2010/main" val="238671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85FBD7D-93B4-D8A8-A1AC-454972B8AEF4}"/>
              </a:ext>
            </a:extLst>
          </p:cNvPr>
          <p:cNvSpPr txBox="1">
            <a:spLocks noGrp="1"/>
          </p:cNvSpPr>
          <p:nvPr>
            <p:ph type="title"/>
          </p:nvPr>
        </p:nvSpPr>
        <p:spPr>
          <a:xfrm>
            <a:off x="838200" y="514801"/>
            <a:ext cx="10515600" cy="804334"/>
          </a:xfrm>
          <a:prstGeom prst="rect">
            <a:avLst/>
          </a:prstGeom>
        </p:spPr>
        <p:txBody>
          <a:bodyPr/>
          <a:lstStyle>
            <a:lvl1pPr algn="l" defTabSz="914400" rtl="0" eaLnBrk="1" latinLnBrk="0" hangingPunct="1">
              <a:lnSpc>
                <a:spcPct val="90000"/>
              </a:lnSpc>
              <a:spcBef>
                <a:spcPct val="0"/>
              </a:spcBef>
              <a:buNone/>
              <a:defRPr lang="en-GB" sz="5000" kern="1200" smtClean="0">
                <a:solidFill>
                  <a:schemeClr val="tx1"/>
                </a:solidFill>
                <a:latin typeface="American Typewriter" panose="02090604020004020304" pitchFamily="18" charset="77"/>
                <a:ea typeface="+mn-ea"/>
                <a:cs typeface="+mn-cs"/>
              </a:defRPr>
            </a:lvl1pPr>
          </a:lstStyle>
          <a:p>
            <a:pPr algn="ctr"/>
            <a:r>
              <a:rPr lang="en-US" dirty="0">
                <a:latin typeface="Rockwell" panose="02060603020205020403" pitchFamily="18" charset="77"/>
              </a:rPr>
              <a:t>Components of Wellness</a:t>
            </a:r>
            <a:r>
              <a:rPr lang="en-IN" sz="3000" dirty="0">
                <a:latin typeface="Rockwell" panose="02060603020205020403" pitchFamily="18" charset="77"/>
              </a:rPr>
              <a:t> (1 of 3)</a:t>
            </a:r>
            <a:endParaRPr lang="en-US" sz="3000" dirty="0">
              <a:latin typeface="Rockwell" panose="02060603020205020403" pitchFamily="18" charset="77"/>
            </a:endParaRP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3"/>
            <a:ext cx="9816817" cy="3979355"/>
          </a:xfrm>
        </p:spPr>
        <p:txBody>
          <a:bodyPr/>
          <a:lstStyle/>
          <a:p>
            <a:pPr>
              <a:lnSpc>
                <a:spcPct val="114000"/>
              </a:lnSpc>
              <a:spcBef>
                <a:spcPts val="1200"/>
              </a:spcBef>
            </a:pPr>
            <a:r>
              <a:rPr lang="en-US" sz="2400" b="1" dirty="0">
                <a:solidFill>
                  <a:srgbClr val="CD008D"/>
                </a:solidFill>
                <a:latin typeface="Century Gothic" panose="020B0502020202020204" pitchFamily="34" charset="0"/>
                <a:cs typeface="Aptos Light" panose="020F0302020204030204" pitchFamily="34" charset="0"/>
              </a:rPr>
              <a:t>Mental and emotional </a:t>
            </a:r>
          </a:p>
          <a:p>
            <a:pPr marL="1028700" lvl="1" indent="-342900">
              <a:lnSpc>
                <a:spcPct val="114000"/>
              </a:lnSpc>
              <a:spcBef>
                <a:spcPts val="1200"/>
              </a:spcBef>
            </a:pPr>
            <a:r>
              <a:rPr lang="en-US" sz="2000" dirty="0">
                <a:latin typeface="Century Gothic" panose="020B0502020202020204" pitchFamily="34" charset="0"/>
              </a:rPr>
              <a:t>How you feel, connect with others, manage stress,</a:t>
            </a:r>
            <a:r>
              <a:rPr lang="en-IN" sz="2000" dirty="0">
                <a:latin typeface="Century Gothic" panose="020B0502020202020204" pitchFamily="34" charset="0"/>
              </a:rPr>
              <a:t> </a:t>
            </a:r>
            <a:r>
              <a:rPr lang="en-US" sz="2000" dirty="0">
                <a:latin typeface="Century Gothic" panose="020B0502020202020204" pitchFamily="34" charset="0"/>
              </a:rPr>
              <a:t>solve complex problems, and deal with changes</a:t>
            </a:r>
          </a:p>
          <a:p>
            <a:pPr>
              <a:lnSpc>
                <a:spcPct val="114000"/>
              </a:lnSpc>
              <a:spcBef>
                <a:spcPts val="1200"/>
              </a:spcBef>
            </a:pPr>
            <a:r>
              <a:rPr lang="en-US" sz="2400" b="1" dirty="0">
                <a:solidFill>
                  <a:srgbClr val="CD008D"/>
                </a:solidFill>
                <a:latin typeface="Century Gothic" panose="020B0502020202020204" pitchFamily="34" charset="0"/>
                <a:cs typeface="Aptos Light" panose="020F0302020204030204" pitchFamily="34" charset="0"/>
              </a:rPr>
              <a:t>Intellectual</a:t>
            </a:r>
            <a:r>
              <a:rPr lang="en-US" sz="2400" dirty="0">
                <a:latin typeface="Century Gothic" panose="020B0502020202020204" pitchFamily="34" charset="0"/>
                <a:cs typeface="Aptos Light" panose="020F0302020204030204" pitchFamily="34" charset="0"/>
              </a:rPr>
              <a:t> </a:t>
            </a:r>
          </a:p>
          <a:p>
            <a:pPr marL="1028700" lvl="1" indent="-342900">
              <a:lnSpc>
                <a:spcPct val="114000"/>
              </a:lnSpc>
              <a:spcBef>
                <a:spcPts val="1200"/>
              </a:spcBef>
            </a:pPr>
            <a:r>
              <a:rPr lang="en-US" sz="2000" dirty="0">
                <a:latin typeface="Century Gothic" panose="020B0502020202020204" pitchFamily="34" charset="0"/>
              </a:rPr>
              <a:t>How you do in school and engage in creative</a:t>
            </a:r>
            <a:r>
              <a:rPr lang="en-IN" sz="2000" dirty="0">
                <a:latin typeface="Century Gothic" panose="020B0502020202020204" pitchFamily="34" charset="0"/>
              </a:rPr>
              <a:t> </a:t>
            </a:r>
            <a:r>
              <a:rPr lang="en-US" sz="2000" dirty="0">
                <a:latin typeface="Century Gothic" panose="020B0502020202020204" pitchFamily="34" charset="0"/>
              </a:rPr>
              <a:t>activities</a:t>
            </a:r>
          </a:p>
          <a:p>
            <a:pPr>
              <a:lnSpc>
                <a:spcPct val="114000"/>
              </a:lnSpc>
              <a:spcBef>
                <a:spcPts val="1200"/>
              </a:spcBef>
            </a:pPr>
            <a:r>
              <a:rPr lang="en-US" sz="2400" b="1" dirty="0">
                <a:solidFill>
                  <a:srgbClr val="CD008D"/>
                </a:solidFill>
                <a:latin typeface="Century Gothic" panose="020B0502020202020204" pitchFamily="34" charset="0"/>
                <a:cs typeface="Aptos Light" panose="020F0302020204030204" pitchFamily="34" charset="0"/>
              </a:rPr>
              <a:t>Spiritual</a:t>
            </a:r>
            <a:r>
              <a:rPr lang="en-US" sz="2400" dirty="0">
                <a:latin typeface="Century Gothic" panose="020B0502020202020204" pitchFamily="34" charset="0"/>
                <a:cs typeface="Aptos Light" panose="020F0302020204030204" pitchFamily="34" charset="0"/>
              </a:rPr>
              <a:t> </a:t>
            </a:r>
          </a:p>
          <a:p>
            <a:pPr marL="1028700" lvl="1" indent="-342900">
              <a:lnSpc>
                <a:spcPct val="114000"/>
              </a:lnSpc>
              <a:spcBef>
                <a:spcPts val="1200"/>
              </a:spcBef>
            </a:pPr>
            <a:r>
              <a:rPr lang="en-US" sz="2000" dirty="0">
                <a:latin typeface="Century Gothic" panose="020B0502020202020204" pitchFamily="34" charset="0"/>
              </a:rPr>
              <a:t>Having a sense of purpose in life</a:t>
            </a:r>
          </a:p>
          <a:p>
            <a:pPr algn="r">
              <a:lnSpc>
                <a:spcPct val="114000"/>
              </a:lnSpc>
              <a:spcBef>
                <a:spcPts val="1200"/>
              </a:spcBef>
            </a:pPr>
            <a:r>
              <a:rPr lang="en-US" sz="1600" i="1" dirty="0">
                <a:latin typeface="Century Gothic" panose="020B0502020202020204" pitchFamily="34" charset="0"/>
                <a:cs typeface="Aptos Light" panose="020F0302020204030204" pitchFamily="34" charset="0"/>
              </a:rPr>
              <a:t>(continued)</a:t>
            </a:r>
          </a:p>
        </p:txBody>
      </p:sp>
    </p:spTree>
    <p:extLst>
      <p:ext uri="{BB962C8B-B14F-4D97-AF65-F5344CB8AC3E}">
        <p14:creationId xmlns:p14="http://schemas.microsoft.com/office/powerpoint/2010/main" val="2513209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0DB310-F544-F232-C676-C9E2230C0F82}"/>
              </a:ext>
            </a:extLst>
          </p:cNvPr>
          <p:cNvSpPr txBox="1">
            <a:spLocks noGrp="1"/>
          </p:cNvSpPr>
          <p:nvPr>
            <p:ph type="title"/>
          </p:nvPr>
        </p:nvSpPr>
        <p:spPr>
          <a:xfrm>
            <a:off x="838200" y="514800"/>
            <a:ext cx="10515600" cy="834315"/>
          </a:xfrm>
          <a:prstGeom prst="rect">
            <a:avLst/>
          </a:prstGeom>
        </p:spPr>
        <p:txBody>
          <a:bodyPr/>
          <a:lstStyle>
            <a:lvl1pPr algn="l" defTabSz="914400" rtl="0" eaLnBrk="1" latinLnBrk="0" hangingPunct="1">
              <a:lnSpc>
                <a:spcPct val="90000"/>
              </a:lnSpc>
              <a:spcBef>
                <a:spcPct val="0"/>
              </a:spcBef>
              <a:buNone/>
              <a:defRPr lang="en-GB" sz="5000" kern="1200" smtClean="0">
                <a:solidFill>
                  <a:schemeClr val="tx1"/>
                </a:solidFill>
                <a:latin typeface="American Typewriter" panose="02090604020004020304" pitchFamily="18" charset="77"/>
                <a:ea typeface="+mn-ea"/>
                <a:cs typeface="+mn-cs"/>
              </a:defRPr>
            </a:lvl1pPr>
          </a:lstStyle>
          <a:p>
            <a:pPr algn="ctr"/>
            <a:r>
              <a:rPr lang="en-US" dirty="0">
                <a:latin typeface="Rockwell" panose="02060603020205020403" pitchFamily="18" charset="77"/>
              </a:rPr>
              <a:t>Components of Wellness</a:t>
            </a:r>
            <a:r>
              <a:rPr lang="en-IN" sz="3000" dirty="0">
                <a:latin typeface="Rockwell" panose="02060603020205020403" pitchFamily="18" charset="77"/>
              </a:rPr>
              <a:t> (2 of 3)</a:t>
            </a:r>
            <a:endParaRPr lang="en-US" sz="3000" dirty="0">
              <a:latin typeface="Rockwell" panose="02060603020205020403" pitchFamily="18" charset="77"/>
            </a:endParaRP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816817" cy="3429000"/>
          </a:xfrm>
        </p:spPr>
        <p:txBody>
          <a:bodyPr/>
          <a:lstStyle/>
          <a:p>
            <a:pPr>
              <a:lnSpc>
                <a:spcPct val="114000"/>
              </a:lnSpc>
              <a:spcBef>
                <a:spcPts val="1200"/>
              </a:spcBef>
            </a:pPr>
            <a:r>
              <a:rPr lang="en-US" b="1" dirty="0">
                <a:solidFill>
                  <a:srgbClr val="CD008D"/>
                </a:solidFill>
                <a:latin typeface="Century Gothic" panose="020B0502020202020204" pitchFamily="34" charset="0"/>
                <a:cs typeface="Aptos Light" panose="020F0302020204030204" pitchFamily="34" charset="0"/>
              </a:rPr>
              <a:t>Social</a:t>
            </a:r>
            <a:r>
              <a:rPr lang="en-US" sz="2200" dirty="0">
                <a:latin typeface="Century Gothic" panose="020B0502020202020204" pitchFamily="34" charset="0"/>
                <a:cs typeface="Aptos Light" panose="020F0302020204030204" pitchFamily="34" charset="0"/>
              </a:rPr>
              <a:t> </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Finding meaningful connections with others and doing well in different social situations</a:t>
            </a:r>
          </a:p>
          <a:p>
            <a:pPr>
              <a:lnSpc>
                <a:spcPct val="114000"/>
              </a:lnSpc>
              <a:spcBef>
                <a:spcPts val="1200"/>
              </a:spcBef>
            </a:pPr>
            <a:r>
              <a:rPr lang="en-US" b="1" dirty="0">
                <a:solidFill>
                  <a:srgbClr val="CD008D"/>
                </a:solidFill>
                <a:latin typeface="Century Gothic" panose="020B0502020202020204" pitchFamily="34" charset="0"/>
                <a:cs typeface="Aptos Light" panose="020F0302020204030204" pitchFamily="34" charset="0"/>
              </a:rPr>
              <a:t>Physical</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Having the physical energy and ability to do daily activities, bounce back from being sick, cope with stress, and recover from injury</a:t>
            </a:r>
          </a:p>
          <a:p>
            <a:pPr marL="0" marR="0" lvl="0" indent="0" algn="r" defTabSz="914400" rtl="0" eaLnBrk="1" fontAlgn="auto" latinLnBrk="0" hangingPunct="1">
              <a:lnSpc>
                <a:spcPct val="114000"/>
              </a:lnSpc>
              <a:spcBef>
                <a:spcPts val="12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ptos Light" panose="020F0302020204030204" pitchFamily="34" charset="0"/>
              </a:rPr>
              <a:t>(continued)</a:t>
            </a:r>
          </a:p>
        </p:txBody>
      </p:sp>
    </p:spTree>
    <p:extLst>
      <p:ext uri="{BB962C8B-B14F-4D97-AF65-F5344CB8AC3E}">
        <p14:creationId xmlns:p14="http://schemas.microsoft.com/office/powerpoint/2010/main" val="211222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EA1DD9-8AF8-8D86-98D9-26DC771854B5}"/>
              </a:ext>
            </a:extLst>
          </p:cNvPr>
          <p:cNvSpPr txBox="1">
            <a:spLocks noGrp="1"/>
          </p:cNvSpPr>
          <p:nvPr>
            <p:ph type="title"/>
          </p:nvPr>
        </p:nvSpPr>
        <p:spPr>
          <a:xfrm>
            <a:off x="838200" y="514800"/>
            <a:ext cx="10515600" cy="834315"/>
          </a:xfrm>
          <a:prstGeom prst="rect">
            <a:avLst/>
          </a:prstGeom>
        </p:spPr>
        <p:txBody>
          <a:bodyPr/>
          <a:lstStyle>
            <a:lvl1pPr algn="l" defTabSz="914400" rtl="0" eaLnBrk="1" latinLnBrk="0" hangingPunct="1">
              <a:lnSpc>
                <a:spcPct val="90000"/>
              </a:lnSpc>
              <a:spcBef>
                <a:spcPct val="0"/>
              </a:spcBef>
              <a:buNone/>
              <a:defRPr lang="en-GB" sz="5000" kern="1200" smtClean="0">
                <a:solidFill>
                  <a:schemeClr val="tx1"/>
                </a:solidFill>
                <a:latin typeface="American Typewriter" panose="02090604020004020304" pitchFamily="18" charset="77"/>
                <a:ea typeface="+mn-ea"/>
                <a:cs typeface="+mn-cs"/>
              </a:defRPr>
            </a:lvl1pPr>
          </a:lstStyle>
          <a:p>
            <a:pPr algn="ctr"/>
            <a:r>
              <a:rPr lang="en-US" dirty="0">
                <a:latin typeface="Rockwell" panose="02060603020205020403" pitchFamily="18" charset="77"/>
              </a:rPr>
              <a:t>Components of Wellness</a:t>
            </a:r>
            <a:r>
              <a:rPr lang="en-IN" sz="3000" dirty="0">
                <a:latin typeface="Rockwell" panose="02060603020205020403" pitchFamily="18" charset="77"/>
              </a:rPr>
              <a:t> (3 of 3)</a:t>
            </a:r>
            <a:endParaRPr lang="en-US" sz="3000" dirty="0">
              <a:latin typeface="Rockwell" panose="02060603020205020403" pitchFamily="18" charset="77"/>
            </a:endParaRPr>
          </a:p>
        </p:txBody>
      </p:sp>
      <p:pic>
        <p:nvPicPr>
          <p:cNvPr id="7" name="Picture 6" descr="Descriptions of the social, physical, intellectual, spiritual, and mental-emotional components surround the term Wellne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404" y="2035715"/>
            <a:ext cx="5633192" cy="5994457"/>
          </a:xfrm>
          <a:prstGeom prst="rect">
            <a:avLst/>
          </a:prstGeom>
        </p:spPr>
      </p:pic>
    </p:spTree>
    <p:extLst>
      <p:ext uri="{BB962C8B-B14F-4D97-AF65-F5344CB8AC3E}">
        <p14:creationId xmlns:p14="http://schemas.microsoft.com/office/powerpoint/2010/main" val="417136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4F58-8EC6-A417-6207-F074CB3A4EAB}"/>
              </a:ext>
            </a:extLst>
          </p:cNvPr>
          <p:cNvSpPr>
            <a:spLocks noGrp="1"/>
          </p:cNvSpPr>
          <p:nvPr>
            <p:ph type="title"/>
          </p:nvPr>
        </p:nvSpPr>
        <p:spPr>
          <a:xfrm>
            <a:off x="838200" y="514800"/>
            <a:ext cx="10515600" cy="834315"/>
          </a:xfrm>
        </p:spPr>
        <p:txBody>
          <a:bodyPr/>
          <a:lstStyle/>
          <a:p>
            <a:pPr algn="ctr"/>
            <a:r>
              <a:rPr lang="en-US" dirty="0"/>
              <a:t>Disability</a:t>
            </a:r>
          </a:p>
        </p:txBody>
      </p:sp>
      <p:sp>
        <p:nvSpPr>
          <p:cNvPr id="3" name="Content Placeholder 2">
            <a:extLst>
              <a:ext uri="{FF2B5EF4-FFF2-40B4-BE49-F238E27FC236}">
                <a16:creationId xmlns:a16="http://schemas.microsoft.com/office/drawing/2014/main" id="{461ADC71-D0E6-E1F0-3368-20F611B30376}"/>
              </a:ext>
            </a:extLst>
          </p:cNvPr>
          <p:cNvSpPr>
            <a:spLocks noGrp="1"/>
          </p:cNvSpPr>
          <p:nvPr>
            <p:ph sz="quarter" idx="10"/>
          </p:nvPr>
        </p:nvSpPr>
        <p:spPr>
          <a:xfrm>
            <a:off x="838200" y="2095500"/>
            <a:ext cx="10515600" cy="2251648"/>
          </a:xfrm>
        </p:spPr>
        <p:txBody>
          <a:bodyPr/>
          <a:lstStyle/>
          <a:p>
            <a:r>
              <a:rPr lang="en-US" dirty="0"/>
              <a:t>A disability is different from a disease or illness.</a:t>
            </a:r>
          </a:p>
          <a:p>
            <a:r>
              <a:rPr lang="en-US" dirty="0"/>
              <a:t>A person with a disability experiences a loss of function somewhere in the body.</a:t>
            </a:r>
          </a:p>
          <a:p>
            <a:r>
              <a:rPr lang="en-US" dirty="0"/>
              <a:t>It is important to provide accommodations to those with disabilities so that they can fully engage in all aspects of life.</a:t>
            </a:r>
          </a:p>
        </p:txBody>
      </p:sp>
    </p:spTree>
    <p:extLst>
      <p:ext uri="{BB962C8B-B14F-4D97-AF65-F5344CB8AC3E}">
        <p14:creationId xmlns:p14="http://schemas.microsoft.com/office/powerpoint/2010/main" val="274621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DB25F7-36E1-39CB-3DCE-2749BB0604C4}"/>
              </a:ext>
            </a:extLst>
          </p:cNvPr>
          <p:cNvSpPr>
            <a:spLocks noGrp="1"/>
          </p:cNvSpPr>
          <p:nvPr>
            <p:ph type="title"/>
          </p:nvPr>
        </p:nvSpPr>
        <p:spPr>
          <a:xfrm>
            <a:off x="838200" y="514800"/>
            <a:ext cx="10515600" cy="864295"/>
          </a:xfrm>
        </p:spPr>
        <p:txBody>
          <a:bodyPr/>
          <a:lstStyle/>
          <a:p>
            <a:pPr algn="ctr"/>
            <a:r>
              <a:rPr lang="en-IN" dirty="0"/>
              <a:t>Common Types of Impairment </a:t>
            </a:r>
            <a:endParaRPr lang="en-US" dirty="0"/>
          </a:p>
        </p:txBody>
      </p:sp>
      <p:pic>
        <p:nvPicPr>
          <p:cNvPr id="4" name="Picture 3" descr="An illustration presents the common types of impairments, which are as follows. Visual impairments include complete blindness and other problems seeing. Disease, trauma, or genetics may cause visual impairments. When interacting with someone with a visual impairment, avoid startling the person. Speak clearly and use clear descriptions when talking. Remember, the person cannot see where you are pointing or looking. Hearing impairments are somewhat common, especially as people get older. When interacting with someone with a hearing impairment, stand where the person can see you in case they are able to read your lips. Speak slowly and clearly. Mobility impairments make it hard or impossible to move some part or parts of the body. Diseases, birth defects, and trauma can all cause mobility impairments. When an individual with a physical impairment is in a wheelchair, squat down when speaking to them. Be patient and move only as quickly as the individual with the mobility impairment can. Cognitive impairments impact how a person processes information. There are a wide range of these impairments. Individuals with dementia, brain injury, or Down syndrome have cognitive impairments. Be patient and be willing to repeat yourself when interacting with individuals who have these types of impairments. Emotional impairments can include a wide range of conditions (read more in the chapters on mental and emotional health). Some emotional impairments are serious, and some can result in dangerous behaviors. As a general rule, use a calm, steady approach to interaction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6728" y="1689828"/>
            <a:ext cx="5718544" cy="4767485"/>
          </a:xfrm>
          <a:prstGeom prst="rect">
            <a:avLst/>
          </a:prstGeom>
        </p:spPr>
      </p:pic>
    </p:spTree>
    <p:extLst>
      <p:ext uri="{BB962C8B-B14F-4D97-AF65-F5344CB8AC3E}">
        <p14:creationId xmlns:p14="http://schemas.microsoft.com/office/powerpoint/2010/main" val="4202743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5FB28A-936E-E552-EE9B-B04A85B8CBCF}"/>
              </a:ext>
            </a:extLst>
          </p:cNvPr>
          <p:cNvSpPr>
            <a:spLocks noGrp="1"/>
          </p:cNvSpPr>
          <p:nvPr>
            <p:ph type="title"/>
          </p:nvPr>
        </p:nvSpPr>
        <p:spPr>
          <a:xfrm>
            <a:off x="838200" y="250825"/>
            <a:ext cx="10515600" cy="1325563"/>
          </a:xfrm>
        </p:spPr>
        <p:txBody>
          <a:bodyPr anchor="ctr"/>
          <a:lstStyle/>
          <a:p>
            <a:pPr algn="ctr"/>
            <a:r>
              <a:rPr lang="en-IN" sz="5000" dirty="0"/>
              <a:t>Factors That Influence </a:t>
            </a:r>
            <a:r>
              <a:rPr lang="en-US" sz="5000" dirty="0"/>
              <a:t>Health</a:t>
            </a:r>
          </a:p>
        </p:txBody>
      </p:sp>
      <p:pic>
        <p:nvPicPr>
          <p:cNvPr id="2" name="Picture 1" descr="Examples of social factors: family, friends. Environmental: noise, light. Personal: age, sex. Lifestyle: activity, diet.">
            <a:extLst>
              <a:ext uri="{FF2B5EF4-FFF2-40B4-BE49-F238E27FC236}">
                <a16:creationId xmlns:a16="http://schemas.microsoft.com/office/drawing/2014/main" id="{80FE3DB4-1A94-DC4F-9514-633021E35F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32456" y="1690999"/>
            <a:ext cx="6527087" cy="4690751"/>
          </a:xfrm>
          <a:prstGeom prst="rect">
            <a:avLst/>
          </a:prstGeom>
        </p:spPr>
      </p:pic>
    </p:spTree>
    <p:extLst>
      <p:ext uri="{BB962C8B-B14F-4D97-AF65-F5344CB8AC3E}">
        <p14:creationId xmlns:p14="http://schemas.microsoft.com/office/powerpoint/2010/main" val="19231323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15033</TotalTime>
  <Words>463</Words>
  <Application>Microsoft Office PowerPoint</Application>
  <PresentationFormat>Widescreen</PresentationFormat>
  <Paragraphs>65</Paragraphs>
  <Slides>13</Slides>
  <Notes>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Exploring  Health and Wellness</vt:lpstr>
      <vt:lpstr>Write About It</vt:lpstr>
      <vt:lpstr>Health, Wellness, and Disease</vt:lpstr>
      <vt:lpstr>Components of Wellness (1 of 3)</vt:lpstr>
      <vt:lpstr>Components of Wellness (2 of 3)</vt:lpstr>
      <vt:lpstr>Components of Wellness (3 of 3)</vt:lpstr>
      <vt:lpstr>Disability</vt:lpstr>
      <vt:lpstr>Common Types of Impairment </vt:lpstr>
      <vt:lpstr>Factors That Influence Health</vt:lpstr>
      <vt:lpstr>Personal Influences on Health</vt:lpstr>
      <vt:lpstr>Environmental Influences on Health</vt:lpstr>
      <vt:lpstr>Social Influences on Health</vt:lpstr>
      <vt:lpstr>Healthy Lifestyle Choices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Lesson 1.1: Exploring Health and Wellness</dc:title>
  <dc:creator>Joanne Brummett</dc:creator>
  <cp:lastModifiedBy>Laura Farrell</cp:lastModifiedBy>
  <cp:revision>173</cp:revision>
  <dcterms:created xsi:type="dcterms:W3CDTF">2024-04-04T14:49:27Z</dcterms:created>
  <dcterms:modified xsi:type="dcterms:W3CDTF">2024-10-03T18:13:52Z</dcterms:modified>
</cp:coreProperties>
</file>