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 id="2147483672" r:id="rId3"/>
    <p:sldMasterId id="2147483680" r:id="rId4"/>
  </p:sldMasterIdLst>
  <p:notesMasterIdLst>
    <p:notesMasterId r:id="rId18"/>
  </p:notesMasterIdLst>
  <p:sldIdLst>
    <p:sldId id="284" r:id="rId5"/>
    <p:sldId id="285" r:id="rId6"/>
    <p:sldId id="259" r:id="rId7"/>
    <p:sldId id="278" r:id="rId8"/>
    <p:sldId id="289" r:id="rId9"/>
    <p:sldId id="273" r:id="rId10"/>
    <p:sldId id="279" r:id="rId11"/>
    <p:sldId id="287" r:id="rId12"/>
    <p:sldId id="288" r:id="rId13"/>
    <p:sldId id="280" r:id="rId14"/>
    <p:sldId id="281" r:id="rId15"/>
    <p:sldId id="282" r:id="rId16"/>
    <p:sldId id="28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9"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4" clrIdx="2">
    <p:extLst>
      <p:ext uri="{19B8F6BF-5375-455C-9EA6-DF929625EA0E}">
        <p15:presenceInfo xmlns:p15="http://schemas.microsoft.com/office/powerpoint/2012/main" userId="Nancy Rasmus" providerId="None"/>
      </p:ext>
    </p:extLst>
  </p:cmAuthor>
  <p:cmAuthor id="4" name="Copyeditor" initials="CE" lastIdx="1" clrIdx="3">
    <p:extLst>
      <p:ext uri="{19B8F6BF-5375-455C-9EA6-DF929625EA0E}">
        <p15:presenceInfo xmlns:p15="http://schemas.microsoft.com/office/powerpoint/2012/main" userId="Copyeditor" providerId="None"/>
      </p:ext>
    </p:extLst>
  </p:cmAuthor>
  <p:cmAuthor id="5" name="Ink Lynx" initials="IL" lastIdx="1" clrIdx="4">
    <p:extLst>
      <p:ext uri="{19B8F6BF-5375-455C-9EA6-DF929625EA0E}">
        <p15:presenceInfo xmlns:p15="http://schemas.microsoft.com/office/powerpoint/2012/main" userId="43154123f283b91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76A0"/>
    <a:srgbClr val="C04F15"/>
    <a:srgbClr val="196B24"/>
    <a:srgbClr val="CD008D"/>
    <a:srgbClr val="D62D00"/>
    <a:srgbClr val="9142B5"/>
    <a:srgbClr val="DB5407"/>
    <a:srgbClr val="F55D00"/>
    <a:srgbClr val="D86A30"/>
    <a:srgbClr val="E16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62" autoAdjust="0"/>
    <p:restoredTop sz="96197" autoAdjust="0"/>
  </p:normalViewPr>
  <p:slideViewPr>
    <p:cSldViewPr snapToGrid="0" snapToObjects="1">
      <p:cViewPr varScale="1">
        <p:scale>
          <a:sx n="80" d="100"/>
          <a:sy n="80" d="100"/>
        </p:scale>
        <p:origin x="120" y="1026"/>
      </p:cViewPr>
      <p:guideLst/>
    </p:cSldViewPr>
  </p:slideViewPr>
  <p:outlineViewPr>
    <p:cViewPr>
      <p:scale>
        <a:sx n="33" d="100"/>
        <a:sy n="33" d="100"/>
      </p:scale>
      <p:origin x="0" y="-46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5985EC87-8988-1C48-AF2F-D806FB697A4A}"/>
    <pc:docChg chg="undo custSel addSld delSld modSld">
      <pc:chgData name="Ink Lynx" userId="43154123f283b917" providerId="LiveId" clId="{5985EC87-8988-1C48-AF2F-D806FB697A4A}" dt="2024-09-05T11:01:56.237" v="95" actId="20577"/>
      <pc:docMkLst>
        <pc:docMk/>
      </pc:docMkLst>
      <pc:sldChg chg="modNotesTx">
        <pc:chgData name="Ink Lynx" userId="43154123f283b917" providerId="LiveId" clId="{5985EC87-8988-1C48-AF2F-D806FB697A4A}" dt="2024-09-05T11:01:46.489" v="93" actId="20577"/>
        <pc:sldMkLst>
          <pc:docMk/>
          <pc:sldMk cId="4176065114" sldId="280"/>
        </pc:sldMkLst>
      </pc:sldChg>
      <pc:sldChg chg="modNotesTx">
        <pc:chgData name="Ink Lynx" userId="43154123f283b917" providerId="LiveId" clId="{5985EC87-8988-1C48-AF2F-D806FB697A4A}" dt="2024-09-05T11:01:56.237" v="95" actId="20577"/>
        <pc:sldMkLst>
          <pc:docMk/>
          <pc:sldMk cId="548971732" sldId="282"/>
        </pc:sldMkLst>
      </pc:sldChg>
      <pc:sldChg chg="modSp modCm">
        <pc:chgData name="Ink Lynx" userId="43154123f283b917" providerId="LiveId" clId="{5985EC87-8988-1C48-AF2F-D806FB697A4A}" dt="2024-09-05T10:59:23.827" v="0" actId="20577"/>
        <pc:sldMkLst>
          <pc:docMk/>
          <pc:sldMk cId="1460147337" sldId="284"/>
        </pc:sldMkLst>
        <pc:spChg chg="mod">
          <ac:chgData name="Ink Lynx" userId="43154123f283b917" providerId="LiveId" clId="{5985EC87-8988-1C48-AF2F-D806FB697A4A}" dt="2024-09-05T10:59:23.827" v="0" actId="20577"/>
          <ac:spMkLst>
            <pc:docMk/>
            <pc:sldMk cId="1460147337" sldId="284"/>
            <ac:spMk id="5" creationId="{F4459E40-EC22-C356-6D67-196765A7A0D4}"/>
          </ac:spMkLst>
        </pc:spChg>
        <pc:extLst>
          <p:ext xmlns:p="http://schemas.openxmlformats.org/presentationml/2006/main" uri="{D6D511B9-2390-475A-947B-AFAB55BFBCF1}">
            <pc226:cmChg xmlns:pc226="http://schemas.microsoft.com/office/powerpoint/2022/06/main/command" chg="mod">
              <pc226:chgData name="Ink Lynx" userId="43154123f283b917" providerId="LiveId" clId="{5985EC87-8988-1C48-AF2F-D806FB697A4A}" dt="2024-09-05T10:59:23.827" v="0" actId="20577"/>
              <pc2:cmMkLst xmlns:pc2="http://schemas.microsoft.com/office/powerpoint/2019/9/main/command">
                <pc:docMk/>
                <pc:sldMk cId="1460147337" sldId="284"/>
                <pc2:cmMk id="{355D9791-358A-42D3-B93D-E4F528B51F32}"/>
              </pc2:cmMkLst>
            </pc226:cmChg>
          </p:ext>
        </pc:extLst>
      </pc:sldChg>
      <pc:sldChg chg="modSp">
        <pc:chgData name="Ink Lynx" userId="43154123f283b917" providerId="LiveId" clId="{5985EC87-8988-1C48-AF2F-D806FB697A4A}" dt="2024-09-05T10:59:47.521" v="1" actId="12"/>
        <pc:sldMkLst>
          <pc:docMk/>
          <pc:sldMk cId="1953294119" sldId="285"/>
        </pc:sldMkLst>
        <pc:spChg chg="mod">
          <ac:chgData name="Ink Lynx" userId="43154123f283b917" providerId="LiveId" clId="{5985EC87-8988-1C48-AF2F-D806FB697A4A}" dt="2024-09-05T10:59:47.521" v="1" actId="12"/>
          <ac:spMkLst>
            <pc:docMk/>
            <pc:sldMk cId="1953294119" sldId="285"/>
            <ac:spMk id="11" creationId="{53BC4F48-AAD7-FA32-0EC5-DA5B349E53B5}"/>
          </ac:spMkLst>
        </pc:spChg>
      </pc:sldChg>
      <pc:sldChg chg="modNotesTx">
        <pc:chgData name="Ink Lynx" userId="43154123f283b917" providerId="LiveId" clId="{5985EC87-8988-1C48-AF2F-D806FB697A4A}" dt="2024-09-05T11:00:04.036" v="3" actId="20577"/>
        <pc:sldMkLst>
          <pc:docMk/>
          <pc:sldMk cId="2951253359" sldId="287"/>
        </pc:sldMkLst>
      </pc:sldChg>
      <pc:sldChg chg="add del">
        <pc:chgData name="Ink Lynx" userId="43154123f283b917" providerId="LiveId" clId="{5985EC87-8988-1C48-AF2F-D806FB697A4A}" dt="2024-09-05T11:01:06.245" v="24" actId="571"/>
        <pc:sldMkLst>
          <pc:docMk/>
          <pc:sldMk cId="1542720617" sldId="290"/>
        </pc:sldMkLst>
      </pc:sldChg>
    </pc:docChg>
  </pc:docChgLst>
  <pc:docChgLst>
    <pc:chgData name="Laura Farrell" userId="S::laurahf@hkusa.com::2e43a550-d27b-4754-a05c-c3cf9e976c93" providerId="AD" clId="Web-{0544EB1F-2AEA-71C4-8395-68FC8A917DBE}"/>
    <pc:docChg chg="mod modSld">
      <pc:chgData name="Laura Farrell" userId="S::laurahf@hkusa.com::2e43a550-d27b-4754-a05c-c3cf9e976c93" providerId="AD" clId="Web-{0544EB1F-2AEA-71C4-8395-68FC8A917DBE}" dt="2024-08-15T15:21:30.981" v="3" actId="20577"/>
      <pc:docMkLst>
        <pc:docMk/>
      </pc:docMkLst>
      <pc:sldChg chg="modSp">
        <pc:chgData name="Laura Farrell" userId="S::laurahf@hkusa.com::2e43a550-d27b-4754-a05c-c3cf9e976c93" providerId="AD" clId="Web-{0544EB1F-2AEA-71C4-8395-68FC8A917DBE}" dt="2024-08-15T15:13:46.640" v="0" actId="20577"/>
        <pc:sldMkLst>
          <pc:docMk/>
          <pc:sldMk cId="1460147337" sldId="284"/>
        </pc:sldMkLst>
        <pc:spChg chg="mod">
          <ac:chgData name="Laura Farrell" userId="S::laurahf@hkusa.com::2e43a550-d27b-4754-a05c-c3cf9e976c93" providerId="AD" clId="Web-{0544EB1F-2AEA-71C4-8395-68FC8A917DBE}" dt="2024-08-15T15:13:46.640" v="0" actId="20577"/>
          <ac:spMkLst>
            <pc:docMk/>
            <pc:sldMk cId="1460147337" sldId="284"/>
            <ac:spMk id="5" creationId="{F4459E40-EC22-C356-6D67-196765A7A0D4}"/>
          </ac:spMkLst>
        </pc:spChg>
      </pc:sldChg>
      <pc:sldChg chg="modSp">
        <pc:chgData name="Laura Farrell" userId="S::laurahf@hkusa.com::2e43a550-d27b-4754-a05c-c3cf9e976c93" providerId="AD" clId="Web-{0544EB1F-2AEA-71C4-8395-68FC8A917DBE}" dt="2024-08-15T15:21:30.981" v="3" actId="20577"/>
        <pc:sldMkLst>
          <pc:docMk/>
          <pc:sldMk cId="1953294119" sldId="285"/>
        </pc:sldMkLst>
        <pc:spChg chg="mod">
          <ac:chgData name="Laura Farrell" userId="S::laurahf@hkusa.com::2e43a550-d27b-4754-a05c-c3cf9e976c93" providerId="AD" clId="Web-{0544EB1F-2AEA-71C4-8395-68FC8A917DBE}" dt="2024-08-15T15:21:30.981" v="3" actId="20577"/>
          <ac:spMkLst>
            <pc:docMk/>
            <pc:sldMk cId="1953294119" sldId="285"/>
            <ac:spMk id="11" creationId="{53BC4F48-AAD7-FA32-0EC5-DA5B349E53B5}"/>
          </ac:spMkLst>
        </pc:spChg>
      </pc:sldChg>
    </pc:docChg>
  </pc:docChgLst>
  <pc:docChgLst>
    <pc:chgData name="Laura Farrell" userId="2e43a550-d27b-4754-a05c-c3cf9e976c93" providerId="ADAL" clId="{31809030-C95D-46C9-8FB4-575E7A4EA4D6}"/>
    <pc:docChg chg="modSld">
      <pc:chgData name="Laura Farrell" userId="2e43a550-d27b-4754-a05c-c3cf9e976c93" providerId="ADAL" clId="{31809030-C95D-46C9-8FB4-575E7A4EA4D6}" dt="2024-09-04T13:41:51.866" v="2"/>
      <pc:docMkLst>
        <pc:docMk/>
      </pc:docMkLst>
      <pc:sldChg chg="delCm">
        <pc:chgData name="Laura Farrell" userId="2e43a550-d27b-4754-a05c-c3cf9e976c93" providerId="ADAL" clId="{31809030-C95D-46C9-8FB4-575E7A4EA4D6}" dt="2024-09-04T13:41:51.866" v="2"/>
        <pc:sldMkLst>
          <pc:docMk/>
          <pc:sldMk cId="2272398069" sldId="279"/>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31809030-C95D-46C9-8FB4-575E7A4EA4D6}" dt="2024-09-04T13:41:51.866" v="2"/>
              <pc2:cmMkLst xmlns:pc2="http://schemas.microsoft.com/office/powerpoint/2019/9/main/command">
                <pc:docMk/>
                <pc:sldMk cId="2272398069" sldId="279"/>
                <pc2:cmMk id="{88BF4456-72EC-43F8-B5E4-492FDD6E1121}"/>
              </pc2:cmMkLst>
            </pc226:cmChg>
          </p:ext>
        </pc:extLst>
      </pc:sldChg>
      <pc:sldChg chg="modNotesTx">
        <pc:chgData name="Laura Farrell" userId="2e43a550-d27b-4754-a05c-c3cf9e976c93" providerId="ADAL" clId="{31809030-C95D-46C9-8FB4-575E7A4EA4D6}" dt="2024-09-04T13:37:31.375" v="0"/>
        <pc:sldMkLst>
          <pc:docMk/>
          <pc:sldMk cId="1460147337" sldId="284"/>
        </pc:sldMkLst>
      </pc:sldChg>
      <pc:sldChg chg="delCm">
        <pc:chgData name="Laura Farrell" userId="2e43a550-d27b-4754-a05c-c3cf9e976c93" providerId="ADAL" clId="{31809030-C95D-46C9-8FB4-575E7A4EA4D6}" dt="2024-09-04T13:41:34.754" v="1"/>
        <pc:sldMkLst>
          <pc:docMk/>
          <pc:sldMk cId="3420256580" sldId="289"/>
        </pc:sldMkLst>
        <pc:extLst>
          <p:ext xmlns:p="http://schemas.openxmlformats.org/presentationml/2006/main" uri="{D6D511B9-2390-475A-947B-AFAB55BFBCF1}">
            <pc226:cmChg xmlns:pc226="http://schemas.microsoft.com/office/powerpoint/2022/06/main/command" chg="del">
              <pc226:chgData name="Laura Farrell" userId="2e43a550-d27b-4754-a05c-c3cf9e976c93" providerId="ADAL" clId="{31809030-C95D-46C9-8FB4-575E7A4EA4D6}" dt="2024-09-04T13:41:34.754" v="1"/>
              <pc2:cmMkLst xmlns:pc2="http://schemas.microsoft.com/office/powerpoint/2019/9/main/command">
                <pc:docMk/>
                <pc:sldMk cId="3420256580" sldId="289"/>
                <pc2:cmMk id="{AEADC837-DA2C-4D5E-8EB2-B07A026B334E}"/>
              </pc2:cmMkLst>
            </pc226:cmChg>
          </p:ext>
        </pc:extLst>
      </pc:sldChg>
    </pc:docChg>
  </pc:docChgLst>
  <pc:docChgLst>
    <pc:chgData name="Copy Editor" userId="2e8529772bf0378b" providerId="LiveId" clId="{6E1C4879-70ED-974C-BF4B-F0B53F9BB33A}"/>
    <pc:docChg chg="modSld modMainMaster">
      <pc:chgData name="Copy Editor" userId="2e8529772bf0378b" providerId="LiveId" clId="{6E1C4879-70ED-974C-BF4B-F0B53F9BB33A}" dt="2024-08-12T09:01:31.651" v="4" actId="171"/>
      <pc:docMkLst>
        <pc:docMk/>
      </pc:docMkLst>
      <pc:sldChg chg="modSp">
        <pc:chgData name="Copy Editor" userId="2e8529772bf0378b" providerId="LiveId" clId="{6E1C4879-70ED-974C-BF4B-F0B53F9BB33A}" dt="2024-08-12T09:00:32.372" v="0"/>
        <pc:sldMkLst>
          <pc:docMk/>
          <pc:sldMk cId="2513209944" sldId="259"/>
        </pc:sldMkLst>
        <pc:spChg chg="mod">
          <ac:chgData name="Copy Editor" userId="2e8529772bf0378b" providerId="LiveId" clId="{6E1C4879-70ED-974C-BF4B-F0B53F9BB33A}" dt="2024-08-12T09:00:32.372" v="0"/>
          <ac:spMkLst>
            <pc:docMk/>
            <pc:sldMk cId="2513209944" sldId="259"/>
            <ac:spMk id="2" creationId="{9471C44F-4BD1-1E5B-9C44-F3BD22D8631E}"/>
          </ac:spMkLst>
        </pc:spChg>
      </pc:sldChg>
      <pc:sldChg chg="modSp">
        <pc:chgData name="Copy Editor" userId="2e8529772bf0378b" providerId="LiveId" clId="{6E1C4879-70ED-974C-BF4B-F0B53F9BB33A}" dt="2024-08-12T09:00:32.372" v="0"/>
        <pc:sldMkLst>
          <pc:docMk/>
          <pc:sldMk cId="2084766674" sldId="273"/>
        </pc:sldMkLst>
        <pc:spChg chg="mod">
          <ac:chgData name="Copy Editor" userId="2e8529772bf0378b" providerId="LiveId" clId="{6E1C4879-70ED-974C-BF4B-F0B53F9BB33A}" dt="2024-08-12T09:00:32.372" v="0"/>
          <ac:spMkLst>
            <pc:docMk/>
            <pc:sldMk cId="2084766674" sldId="273"/>
            <ac:spMk id="2" creationId="{821F2ED3-BE7E-BA0B-A0DB-C3919E68178F}"/>
          </ac:spMkLst>
        </pc:spChg>
      </pc:sldChg>
      <pc:sldChg chg="modSp">
        <pc:chgData name="Copy Editor" userId="2e8529772bf0378b" providerId="LiveId" clId="{6E1C4879-70ED-974C-BF4B-F0B53F9BB33A}" dt="2024-08-12T09:00:32.372" v="0"/>
        <pc:sldMkLst>
          <pc:docMk/>
          <pc:sldMk cId="2029601094" sldId="278"/>
        </pc:sldMkLst>
        <pc:spChg chg="mod">
          <ac:chgData name="Copy Editor" userId="2e8529772bf0378b" providerId="LiveId" clId="{6E1C4879-70ED-974C-BF4B-F0B53F9BB33A}" dt="2024-08-12T09:00:32.372" v="0"/>
          <ac:spMkLst>
            <pc:docMk/>
            <pc:sldMk cId="2029601094" sldId="278"/>
            <ac:spMk id="2" creationId="{314982D1-78B9-604B-953A-BB02E8EC0151}"/>
          </ac:spMkLst>
        </pc:spChg>
      </pc:sldChg>
      <pc:sldChg chg="modSp">
        <pc:chgData name="Copy Editor" userId="2e8529772bf0378b" providerId="LiveId" clId="{6E1C4879-70ED-974C-BF4B-F0B53F9BB33A}" dt="2024-08-12T09:00:32.372" v="0"/>
        <pc:sldMkLst>
          <pc:docMk/>
          <pc:sldMk cId="2272398069" sldId="279"/>
        </pc:sldMkLst>
        <pc:spChg chg="mod">
          <ac:chgData name="Copy Editor" userId="2e8529772bf0378b" providerId="LiveId" clId="{6E1C4879-70ED-974C-BF4B-F0B53F9BB33A}" dt="2024-08-12T09:00:32.372" v="0"/>
          <ac:spMkLst>
            <pc:docMk/>
            <pc:sldMk cId="2272398069" sldId="279"/>
            <ac:spMk id="3" creationId="{97448E8F-6005-A412-8399-06879E1C8F53}"/>
          </ac:spMkLst>
        </pc:spChg>
      </pc:sldChg>
      <pc:sldChg chg="modSp">
        <pc:chgData name="Copy Editor" userId="2e8529772bf0378b" providerId="LiveId" clId="{6E1C4879-70ED-974C-BF4B-F0B53F9BB33A}" dt="2024-08-12T09:00:32.372" v="0"/>
        <pc:sldMkLst>
          <pc:docMk/>
          <pc:sldMk cId="4176065114" sldId="280"/>
        </pc:sldMkLst>
        <pc:spChg chg="mod">
          <ac:chgData name="Copy Editor" userId="2e8529772bf0378b" providerId="LiveId" clId="{6E1C4879-70ED-974C-BF4B-F0B53F9BB33A}" dt="2024-08-12T09:00:32.372" v="0"/>
          <ac:spMkLst>
            <pc:docMk/>
            <pc:sldMk cId="4176065114" sldId="280"/>
            <ac:spMk id="2" creationId="{50CF5C87-4424-9FDC-9AF9-AD80D31B3843}"/>
          </ac:spMkLst>
        </pc:spChg>
      </pc:sldChg>
      <pc:sldChg chg="modSp">
        <pc:chgData name="Copy Editor" userId="2e8529772bf0378b" providerId="LiveId" clId="{6E1C4879-70ED-974C-BF4B-F0B53F9BB33A}" dt="2024-08-12T09:00:32.372" v="0"/>
        <pc:sldMkLst>
          <pc:docMk/>
          <pc:sldMk cId="3943213991" sldId="281"/>
        </pc:sldMkLst>
        <pc:spChg chg="mod">
          <ac:chgData name="Copy Editor" userId="2e8529772bf0378b" providerId="LiveId" clId="{6E1C4879-70ED-974C-BF4B-F0B53F9BB33A}" dt="2024-08-12T09:00:32.372" v="0"/>
          <ac:spMkLst>
            <pc:docMk/>
            <pc:sldMk cId="3943213991" sldId="281"/>
            <ac:spMk id="2" creationId="{F950293C-7182-2E8D-0D4B-446BE2927F22}"/>
          </ac:spMkLst>
        </pc:spChg>
      </pc:sldChg>
      <pc:sldChg chg="modSp">
        <pc:chgData name="Copy Editor" userId="2e8529772bf0378b" providerId="LiveId" clId="{6E1C4879-70ED-974C-BF4B-F0B53F9BB33A}" dt="2024-08-12T09:00:32.372" v="0"/>
        <pc:sldMkLst>
          <pc:docMk/>
          <pc:sldMk cId="548971732" sldId="282"/>
        </pc:sldMkLst>
        <pc:spChg chg="mod">
          <ac:chgData name="Copy Editor" userId="2e8529772bf0378b" providerId="LiveId" clId="{6E1C4879-70ED-974C-BF4B-F0B53F9BB33A}" dt="2024-08-12T09:00:32.372" v="0"/>
          <ac:spMkLst>
            <pc:docMk/>
            <pc:sldMk cId="548971732" sldId="282"/>
            <ac:spMk id="2" creationId="{276EB178-9C66-1F75-DB48-088A9E2F0614}"/>
          </ac:spMkLst>
        </pc:spChg>
      </pc:sldChg>
      <pc:sldChg chg="modSp">
        <pc:chgData name="Copy Editor" userId="2e8529772bf0378b" providerId="LiveId" clId="{6E1C4879-70ED-974C-BF4B-F0B53F9BB33A}" dt="2024-08-12T09:00:32.372" v="0"/>
        <pc:sldMkLst>
          <pc:docMk/>
          <pc:sldMk cId="1416308" sldId="283"/>
        </pc:sldMkLst>
        <pc:spChg chg="mod">
          <ac:chgData name="Copy Editor" userId="2e8529772bf0378b" providerId="LiveId" clId="{6E1C4879-70ED-974C-BF4B-F0B53F9BB33A}" dt="2024-08-12T09:00:32.372" v="0"/>
          <ac:spMkLst>
            <pc:docMk/>
            <pc:sldMk cId="1416308" sldId="283"/>
            <ac:spMk id="2" creationId="{5DF6CD20-B534-F6E1-68B8-E0CEB0097A04}"/>
          </ac:spMkLst>
        </pc:spChg>
      </pc:sldChg>
      <pc:sldChg chg="modSp">
        <pc:chgData name="Copy Editor" userId="2e8529772bf0378b" providerId="LiveId" clId="{6E1C4879-70ED-974C-BF4B-F0B53F9BB33A}" dt="2024-08-12T09:00:32.372" v="0"/>
        <pc:sldMkLst>
          <pc:docMk/>
          <pc:sldMk cId="1460147337" sldId="284"/>
        </pc:sldMkLst>
        <pc:spChg chg="mod">
          <ac:chgData name="Copy Editor" userId="2e8529772bf0378b" providerId="LiveId" clId="{6E1C4879-70ED-974C-BF4B-F0B53F9BB33A}" dt="2024-08-12T09:00:32.372" v="0"/>
          <ac:spMkLst>
            <pc:docMk/>
            <pc:sldMk cId="1460147337" sldId="284"/>
            <ac:spMk id="4" creationId="{9B0F9F82-8392-F0A1-62F4-8DC53C485B11}"/>
          </ac:spMkLst>
        </pc:spChg>
      </pc:sldChg>
      <pc:sldChg chg="modSp">
        <pc:chgData name="Copy Editor" userId="2e8529772bf0378b" providerId="LiveId" clId="{6E1C4879-70ED-974C-BF4B-F0B53F9BB33A}" dt="2024-08-12T09:00:32.372" v="0"/>
        <pc:sldMkLst>
          <pc:docMk/>
          <pc:sldMk cId="1953294119" sldId="285"/>
        </pc:sldMkLst>
        <pc:spChg chg="mod">
          <ac:chgData name="Copy Editor" userId="2e8529772bf0378b" providerId="LiveId" clId="{6E1C4879-70ED-974C-BF4B-F0B53F9BB33A}" dt="2024-08-12T09:00:32.372" v="0"/>
          <ac:spMkLst>
            <pc:docMk/>
            <pc:sldMk cId="1953294119" sldId="285"/>
            <ac:spMk id="8" creationId="{3653F4F0-95C0-7F10-FA97-D5FD48FF24B5}"/>
          </ac:spMkLst>
        </pc:spChg>
      </pc:sldChg>
      <pc:sldChg chg="modSp">
        <pc:chgData name="Copy Editor" userId="2e8529772bf0378b" providerId="LiveId" clId="{6E1C4879-70ED-974C-BF4B-F0B53F9BB33A}" dt="2024-08-12T09:00:32.372" v="0"/>
        <pc:sldMkLst>
          <pc:docMk/>
          <pc:sldMk cId="2951253359" sldId="287"/>
        </pc:sldMkLst>
        <pc:spChg chg="mod">
          <ac:chgData name="Copy Editor" userId="2e8529772bf0378b" providerId="LiveId" clId="{6E1C4879-70ED-974C-BF4B-F0B53F9BB33A}" dt="2024-08-12T09:00:32.372" v="0"/>
          <ac:spMkLst>
            <pc:docMk/>
            <pc:sldMk cId="2951253359" sldId="287"/>
            <ac:spMk id="3" creationId="{97448E8F-6005-A412-8399-06879E1C8F53}"/>
          </ac:spMkLst>
        </pc:spChg>
      </pc:sldChg>
      <pc:sldChg chg="modSp">
        <pc:chgData name="Copy Editor" userId="2e8529772bf0378b" providerId="LiveId" clId="{6E1C4879-70ED-974C-BF4B-F0B53F9BB33A}" dt="2024-08-12T09:00:32.372" v="0"/>
        <pc:sldMkLst>
          <pc:docMk/>
          <pc:sldMk cId="503686033" sldId="288"/>
        </pc:sldMkLst>
        <pc:spChg chg="mod">
          <ac:chgData name="Copy Editor" userId="2e8529772bf0378b" providerId="LiveId" clId="{6E1C4879-70ED-974C-BF4B-F0B53F9BB33A}" dt="2024-08-12T09:00:32.372" v="0"/>
          <ac:spMkLst>
            <pc:docMk/>
            <pc:sldMk cId="503686033" sldId="288"/>
            <ac:spMk id="3" creationId="{97448E8F-6005-A412-8399-06879E1C8F53}"/>
          </ac:spMkLst>
        </pc:spChg>
      </pc:sldChg>
      <pc:sldChg chg="modSp">
        <pc:chgData name="Copy Editor" userId="2e8529772bf0378b" providerId="LiveId" clId="{6E1C4879-70ED-974C-BF4B-F0B53F9BB33A}" dt="2024-08-12T09:00:32.372" v="0"/>
        <pc:sldMkLst>
          <pc:docMk/>
          <pc:sldMk cId="3420256580" sldId="289"/>
        </pc:sldMkLst>
        <pc:spChg chg="mod">
          <ac:chgData name="Copy Editor" userId="2e8529772bf0378b" providerId="LiveId" clId="{6E1C4879-70ED-974C-BF4B-F0B53F9BB33A}" dt="2024-08-12T09:00:32.372" v="0"/>
          <ac:spMkLst>
            <pc:docMk/>
            <pc:sldMk cId="3420256580" sldId="289"/>
            <ac:spMk id="2" creationId="{314982D1-78B9-604B-953A-BB02E8EC0151}"/>
          </ac:spMkLst>
        </pc:spChg>
      </pc:sldChg>
      <pc:sldMasterChg chg="modSldLayout">
        <pc:chgData name="Copy Editor" userId="2e8529772bf0378b" providerId="LiveId" clId="{6E1C4879-70ED-974C-BF4B-F0B53F9BB33A}" dt="2024-08-12T09:00:32.372" v="0"/>
        <pc:sldMasterMkLst>
          <pc:docMk/>
          <pc:sldMasterMk cId="3897658583" sldId="2147483660"/>
        </pc:sldMasterMkLst>
        <pc:sldLayoutChg chg="modSp">
          <pc:chgData name="Copy Editor" userId="2e8529772bf0378b" providerId="LiveId" clId="{6E1C4879-70ED-974C-BF4B-F0B53F9BB33A}" dt="2024-08-12T09:00:32.372" v="0"/>
          <pc:sldLayoutMkLst>
            <pc:docMk/>
            <pc:sldMasterMk cId="3897658583" sldId="2147483660"/>
            <pc:sldLayoutMk cId="978079607" sldId="2147483667"/>
          </pc:sldLayoutMkLst>
          <pc:spChg chg="mod">
            <ac:chgData name="Copy Editor" userId="2e8529772bf0378b" providerId="LiveId" clId="{6E1C4879-70ED-974C-BF4B-F0B53F9BB33A}" dt="2024-08-12T09:00:32.372" v="0"/>
            <ac:spMkLst>
              <pc:docMk/>
              <pc:sldMasterMk cId="3897658583" sldId="2147483660"/>
              <pc:sldLayoutMk cId="978079607" sldId="2147483667"/>
              <ac:spMk id="3" creationId="{22D31B2A-1874-15CF-AD49-FDD2F770DBDD}"/>
            </ac:spMkLst>
          </pc:spChg>
        </pc:sldLayoutChg>
      </pc:sldMasterChg>
      <pc:sldMasterChg chg="modSldLayout">
        <pc:chgData name="Copy Editor" userId="2e8529772bf0378b" providerId="LiveId" clId="{6E1C4879-70ED-974C-BF4B-F0B53F9BB33A}" dt="2024-08-12T09:01:31.651" v="4" actId="171"/>
        <pc:sldMasterMkLst>
          <pc:docMk/>
          <pc:sldMasterMk cId="2812064638" sldId="2147483672"/>
        </pc:sldMasterMkLst>
        <pc:sldLayoutChg chg="modSp">
          <pc:chgData name="Copy Editor" userId="2e8529772bf0378b" providerId="LiveId" clId="{6E1C4879-70ED-974C-BF4B-F0B53F9BB33A}" dt="2024-08-12T09:01:31.651" v="4" actId="171"/>
          <pc:sldLayoutMkLst>
            <pc:docMk/>
            <pc:sldMasterMk cId="2812064638" sldId="2147483672"/>
            <pc:sldLayoutMk cId="3520668531" sldId="2147483715"/>
          </pc:sldLayoutMkLst>
          <pc:spChg chg="mod">
            <ac:chgData name="Copy Editor" userId="2e8529772bf0378b" providerId="LiveId" clId="{6E1C4879-70ED-974C-BF4B-F0B53F9BB33A}" dt="2024-08-12T09:00:32.372" v="0"/>
            <ac:spMkLst>
              <pc:docMk/>
              <pc:sldMasterMk cId="2812064638" sldId="2147483672"/>
              <pc:sldLayoutMk cId="3520668531" sldId="2147483715"/>
              <ac:spMk id="2" creationId="{5EAC73EB-18AB-11FA-76EC-9270822044D3}"/>
            </ac:spMkLst>
          </pc:spChg>
          <pc:picChg chg="mod">
            <ac:chgData name="Copy Editor" userId="2e8529772bf0378b" providerId="LiveId" clId="{6E1C4879-70ED-974C-BF4B-F0B53F9BB33A}" dt="2024-08-12T09:01:31.651" v="4" actId="171"/>
            <ac:picMkLst>
              <pc:docMk/>
              <pc:sldMasterMk cId="2812064638" sldId="2147483672"/>
              <pc:sldLayoutMk cId="3520668531" sldId="2147483715"/>
              <ac:picMk id="8" creationId="{857468E3-B456-9B40-8E66-74BA7DDB3177}"/>
            </ac:picMkLst>
          </pc:picChg>
        </pc:sldLayoutChg>
        <pc:sldLayoutChg chg="modSp">
          <pc:chgData name="Copy Editor" userId="2e8529772bf0378b" providerId="LiveId" clId="{6E1C4879-70ED-974C-BF4B-F0B53F9BB33A}" dt="2024-08-12T09:00:32.372" v="0"/>
          <pc:sldLayoutMkLst>
            <pc:docMk/>
            <pc:sldMasterMk cId="2812064638" sldId="2147483672"/>
            <pc:sldLayoutMk cId="1805797750" sldId="2147483716"/>
          </pc:sldLayoutMkLst>
          <pc:spChg chg="mod">
            <ac:chgData name="Copy Editor" userId="2e8529772bf0378b" providerId="LiveId" clId="{6E1C4879-70ED-974C-BF4B-F0B53F9BB33A}" dt="2024-08-12T09:00:32.372" v="0"/>
            <ac:spMkLst>
              <pc:docMk/>
              <pc:sldMasterMk cId="2812064638" sldId="2147483672"/>
              <pc:sldLayoutMk cId="1805797750" sldId="2147483716"/>
              <ac:spMk id="5" creationId="{D6683A3E-38BA-7F5E-106E-EEE6CB7A6953}"/>
            </ac:spMkLst>
          </pc:spChg>
        </pc:sldLayoutChg>
        <pc:sldLayoutChg chg="modSp">
          <pc:chgData name="Copy Editor" userId="2e8529772bf0378b" providerId="LiveId" clId="{6E1C4879-70ED-974C-BF4B-F0B53F9BB33A}" dt="2024-08-12T09:00:32.372" v="0"/>
          <pc:sldLayoutMkLst>
            <pc:docMk/>
            <pc:sldMasterMk cId="2812064638" sldId="2147483672"/>
            <pc:sldLayoutMk cId="151309194" sldId="2147483722"/>
          </pc:sldLayoutMkLst>
          <pc:spChg chg="mod">
            <ac:chgData name="Copy Editor" userId="2e8529772bf0378b" providerId="LiveId" clId="{6E1C4879-70ED-974C-BF4B-F0B53F9BB33A}" dt="2024-08-12T09:00:32.372" v="0"/>
            <ac:spMkLst>
              <pc:docMk/>
              <pc:sldMasterMk cId="2812064638" sldId="2147483672"/>
              <pc:sldLayoutMk cId="151309194" sldId="2147483722"/>
              <ac:spMk id="4" creationId="{E2B1C657-5853-9B52-5CDD-7502DF4E897D}"/>
            </ac:spMkLst>
          </pc:spChg>
        </pc:sldLayoutChg>
      </pc:sldMasterChg>
      <pc:sldMasterChg chg="modSp">
        <pc:chgData name="Copy Editor" userId="2e8529772bf0378b" providerId="LiveId" clId="{6E1C4879-70ED-974C-BF4B-F0B53F9BB33A}" dt="2024-08-12T09:00:32.372" v="0"/>
        <pc:sldMasterMkLst>
          <pc:docMk/>
          <pc:sldMasterMk cId="978166602" sldId="2147483680"/>
        </pc:sldMasterMkLst>
        <pc:spChg chg="mod">
          <ac:chgData name="Copy Editor" userId="2e8529772bf0378b" providerId="LiveId" clId="{6E1C4879-70ED-974C-BF4B-F0B53F9BB33A}" dt="2024-08-12T09:00:32.372" v="0"/>
          <ac:spMkLst>
            <pc:docMk/>
            <pc:sldMasterMk cId="978166602" sldId="2147483680"/>
            <ac:spMk id="8" creationId="{3AD87C75-7BE8-40F9-9AA9-CF685186AED1}"/>
          </ac:spMkLst>
        </pc:spChg>
      </pc:sldMasterChg>
      <pc:sldMasterChg chg="modSldLayout">
        <pc:chgData name="Copy Editor" userId="2e8529772bf0378b" providerId="LiveId" clId="{6E1C4879-70ED-974C-BF4B-F0B53F9BB33A}" dt="2024-08-12T09:00:32.372" v="0"/>
        <pc:sldMasterMkLst>
          <pc:docMk/>
          <pc:sldMasterMk cId="2796620903" sldId="2147483681"/>
        </pc:sldMasterMkLst>
        <pc:sldLayoutChg chg="modSp">
          <pc:chgData name="Copy Editor" userId="2e8529772bf0378b" providerId="LiveId" clId="{6E1C4879-70ED-974C-BF4B-F0B53F9BB33A}" dt="2024-08-12T09:00:32.372" v="0"/>
          <pc:sldLayoutMkLst>
            <pc:docMk/>
            <pc:sldMasterMk cId="2796620903" sldId="2147483681"/>
            <pc:sldLayoutMk cId="4029333820" sldId="2147483650"/>
          </pc:sldLayoutMkLst>
          <pc:spChg chg="mod">
            <ac:chgData name="Copy Editor" userId="2e8529772bf0378b" providerId="LiveId" clId="{6E1C4879-70ED-974C-BF4B-F0B53F9BB33A}" dt="2024-08-12T09:00:32.372" v="0"/>
            <ac:spMkLst>
              <pc:docMk/>
              <pc:sldMasterMk cId="2796620903" sldId="2147483681"/>
              <pc:sldLayoutMk cId="4029333820" sldId="2147483650"/>
              <ac:spMk id="4" creationId="{EACCB5B9-6D49-E368-E2FC-718A7CFC2BAD}"/>
            </ac:spMkLst>
          </pc:spChg>
        </pc:sldLayoutChg>
        <pc:sldLayoutChg chg="modSp">
          <pc:chgData name="Copy Editor" userId="2e8529772bf0378b" providerId="LiveId" clId="{6E1C4879-70ED-974C-BF4B-F0B53F9BB33A}" dt="2024-08-12T09:00:32.372" v="0"/>
          <pc:sldLayoutMkLst>
            <pc:docMk/>
            <pc:sldMasterMk cId="2796620903" sldId="2147483681"/>
            <pc:sldLayoutMk cId="3649928501" sldId="2147483683"/>
          </pc:sldLayoutMkLst>
          <pc:spChg chg="mod">
            <ac:chgData name="Copy Editor" userId="2e8529772bf0378b" providerId="LiveId" clId="{6E1C4879-70ED-974C-BF4B-F0B53F9BB33A}" dt="2024-08-12T09:00:32.372" v="0"/>
            <ac:spMkLst>
              <pc:docMk/>
              <pc:sldMasterMk cId="2796620903" sldId="2147483681"/>
              <pc:sldLayoutMk cId="3649928501" sldId="2147483683"/>
              <ac:spMk id="3" creationId="{2EF18B36-6A49-BBDF-7866-7366CF84E511}"/>
            </ac:spMkLst>
          </pc:spChg>
        </pc:sldLayoutChg>
        <pc:sldLayoutChg chg="modSp">
          <pc:chgData name="Copy Editor" userId="2e8529772bf0378b" providerId="LiveId" clId="{6E1C4879-70ED-974C-BF4B-F0B53F9BB33A}" dt="2024-08-12T09:00:32.372" v="0"/>
          <pc:sldLayoutMkLst>
            <pc:docMk/>
            <pc:sldMasterMk cId="2796620903" sldId="2147483681"/>
            <pc:sldLayoutMk cId="3225783328" sldId="2147483684"/>
          </pc:sldLayoutMkLst>
          <pc:spChg chg="mod">
            <ac:chgData name="Copy Editor" userId="2e8529772bf0378b" providerId="LiveId" clId="{6E1C4879-70ED-974C-BF4B-F0B53F9BB33A}" dt="2024-08-12T09:00:32.372" v="0"/>
            <ac:spMkLst>
              <pc:docMk/>
              <pc:sldMasterMk cId="2796620903" sldId="2147483681"/>
              <pc:sldLayoutMk cId="3225783328" sldId="2147483684"/>
              <ac:spMk id="3" creationId="{CCF4785D-CEFB-D021-E2AE-9511BF1F1EBB}"/>
            </ac:spMkLst>
          </pc:spChg>
        </pc:sldLayoutChg>
        <pc:sldLayoutChg chg="modSp">
          <pc:chgData name="Copy Editor" userId="2e8529772bf0378b" providerId="LiveId" clId="{6E1C4879-70ED-974C-BF4B-F0B53F9BB33A}" dt="2024-08-12T09:00:32.372" v="0"/>
          <pc:sldLayoutMkLst>
            <pc:docMk/>
            <pc:sldMasterMk cId="2796620903" sldId="2147483681"/>
            <pc:sldLayoutMk cId="3607143175" sldId="2147483717"/>
          </pc:sldLayoutMkLst>
          <pc:spChg chg="mod">
            <ac:chgData name="Copy Editor" userId="2e8529772bf0378b" providerId="LiveId" clId="{6E1C4879-70ED-974C-BF4B-F0B53F9BB33A}" dt="2024-08-12T09:00:32.372" v="0"/>
            <ac:spMkLst>
              <pc:docMk/>
              <pc:sldMasterMk cId="2796620903" sldId="2147483681"/>
              <pc:sldLayoutMk cId="3607143175" sldId="2147483717"/>
              <ac:spMk id="3" creationId="{2EF18B36-6A49-BBDF-7866-7366CF84E511}"/>
            </ac:spMkLst>
          </pc:spChg>
        </pc:sldLayoutChg>
        <pc:sldLayoutChg chg="modSp">
          <pc:chgData name="Copy Editor" userId="2e8529772bf0378b" providerId="LiveId" clId="{6E1C4879-70ED-974C-BF4B-F0B53F9BB33A}" dt="2024-08-12T09:00:32.372" v="0"/>
          <pc:sldLayoutMkLst>
            <pc:docMk/>
            <pc:sldMasterMk cId="2796620903" sldId="2147483681"/>
            <pc:sldLayoutMk cId="3888987934" sldId="2147483718"/>
          </pc:sldLayoutMkLst>
          <pc:spChg chg="mod">
            <ac:chgData name="Copy Editor" userId="2e8529772bf0378b" providerId="LiveId" clId="{6E1C4879-70ED-974C-BF4B-F0B53F9BB33A}" dt="2024-08-12T09:00:32.372" v="0"/>
            <ac:spMkLst>
              <pc:docMk/>
              <pc:sldMasterMk cId="2796620903" sldId="2147483681"/>
              <pc:sldLayoutMk cId="3888987934" sldId="2147483718"/>
              <ac:spMk id="3" creationId="{2EF18B36-6A49-BBDF-7866-7366CF84E511}"/>
            </ac:spMkLst>
          </pc:spChg>
        </pc:sldLayoutChg>
        <pc:sldLayoutChg chg="modSp">
          <pc:chgData name="Copy Editor" userId="2e8529772bf0378b" providerId="LiveId" clId="{6E1C4879-70ED-974C-BF4B-F0B53F9BB33A}" dt="2024-08-12T09:00:32.372" v="0"/>
          <pc:sldLayoutMkLst>
            <pc:docMk/>
            <pc:sldMasterMk cId="2796620903" sldId="2147483681"/>
            <pc:sldLayoutMk cId="1809130480" sldId="2147483719"/>
          </pc:sldLayoutMkLst>
          <pc:spChg chg="mod">
            <ac:chgData name="Copy Editor" userId="2e8529772bf0378b" providerId="LiveId" clId="{6E1C4879-70ED-974C-BF4B-F0B53F9BB33A}" dt="2024-08-12T09:00:32.372" v="0"/>
            <ac:spMkLst>
              <pc:docMk/>
              <pc:sldMasterMk cId="2796620903" sldId="2147483681"/>
              <pc:sldLayoutMk cId="1809130480" sldId="2147483719"/>
              <ac:spMk id="3" creationId="{2EF18B36-6A49-BBDF-7866-7366CF84E511}"/>
            </ac:spMkLst>
          </pc:spChg>
        </pc:sldLayoutChg>
        <pc:sldLayoutChg chg="modSp">
          <pc:chgData name="Copy Editor" userId="2e8529772bf0378b" providerId="LiveId" clId="{6E1C4879-70ED-974C-BF4B-F0B53F9BB33A}" dt="2024-08-12T09:00:32.372" v="0"/>
          <pc:sldLayoutMkLst>
            <pc:docMk/>
            <pc:sldMasterMk cId="2796620903" sldId="2147483681"/>
            <pc:sldLayoutMk cId="2169149981" sldId="2147483721"/>
          </pc:sldLayoutMkLst>
          <pc:spChg chg="mod">
            <ac:chgData name="Copy Editor" userId="2e8529772bf0378b" providerId="LiveId" clId="{6E1C4879-70ED-974C-BF4B-F0B53F9BB33A}" dt="2024-08-12T09:00:32.372" v="0"/>
            <ac:spMkLst>
              <pc:docMk/>
              <pc:sldMasterMk cId="2796620903" sldId="2147483681"/>
              <pc:sldLayoutMk cId="2169149981" sldId="2147483721"/>
              <ac:spMk id="3" creationId="{2EF18B36-6A49-BBDF-7866-7366CF84E511}"/>
            </ac:spMkLst>
          </pc:spChg>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6" Type="http://schemas.openxmlformats.org/officeDocument/2006/relationships/image" Target="../media/image18.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6" Type="http://schemas.openxmlformats.org/officeDocument/2006/relationships/image" Target="../media/image18.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 Id="rId1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0"/>
      </a:schemeClr>
    </dgm:fillClrLst>
    <dgm:linClrLst>
      <a:schemeClr val="accent2"/>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a:schemeClr val="accent2"/>
      <a:schemeClr val="accent3"/>
    </dgm:txFillClrLst>
    <dgm:txEffectClrLst/>
  </dgm:styleLbl>
</dgm:colorsDef>
</file>

<file path=ppt/diagrams/data1.xml><?xml version="1.0" encoding="utf-8"?>
<dgm:dataModel xmlns:dgm="http://schemas.openxmlformats.org/drawingml/2006/diagram" xmlns:a="http://schemas.openxmlformats.org/drawingml/2006/main">
  <dgm:ptLst>
    <dgm:pt modelId="{9C79C95C-0D58-4215-BD9D-892A73A02E4A}" type="doc">
      <dgm:prSet loTypeId="urn:microsoft.com/office/officeart/2018/2/layout/IconCircleList" loCatId="icon" qsTypeId="urn:microsoft.com/office/officeart/2005/8/quickstyle/simple1" qsCatId="simple" csTypeId="urn:microsoft.com/office/officeart/2018/5/colors/Iconchunking_coloredtext_colorful2" csCatId="colorful" phldr="1"/>
      <dgm:spPr/>
      <dgm:t>
        <a:bodyPr/>
        <a:lstStyle/>
        <a:p>
          <a:endParaRPr lang="en-US"/>
        </a:p>
      </dgm:t>
    </dgm:pt>
    <dgm:pt modelId="{B069B141-8C64-4964-A2B6-08B639A54F95}">
      <dgm:prSet custT="1"/>
      <dgm:spPr/>
      <dgm:t>
        <a:bodyPr/>
        <a:lstStyle/>
        <a:p>
          <a:pPr>
            <a:lnSpc>
              <a:spcPct val="100000"/>
            </a:lnSpc>
          </a:pPr>
          <a:endParaRPr lang="en-US" sz="2000" dirty="0">
            <a:solidFill>
              <a:srgbClr val="D62D00"/>
            </a:solidFill>
          </a:endParaRPr>
        </a:p>
      </dgm:t>
    </dgm:pt>
    <dgm:pt modelId="{16D5C096-9659-440A-96C9-498927AA0EE0}" type="sibTrans" cxnId="{6FA42492-02CC-4A59-968B-53399EBF78D3}">
      <dgm:prSet phldrT="2" phldr="0"/>
      <dgm:spPr/>
      <dgm:t>
        <a:bodyPr/>
        <a:lstStyle/>
        <a:p>
          <a:pPr>
            <a:lnSpc>
              <a:spcPct val="100000"/>
            </a:lnSpc>
          </a:pPr>
          <a:endParaRPr lang="en-US" sz="2000"/>
        </a:p>
      </dgm:t>
    </dgm:pt>
    <dgm:pt modelId="{4C14471B-8A48-43F7-8336-AAD33E0659F3}" type="parTrans" cxnId="{6FA42492-02CC-4A59-968B-53399EBF78D3}">
      <dgm:prSet/>
      <dgm:spPr/>
      <dgm:t>
        <a:bodyPr/>
        <a:lstStyle/>
        <a:p>
          <a:endParaRPr lang="en-US" sz="2000"/>
        </a:p>
      </dgm:t>
    </dgm:pt>
    <dgm:pt modelId="{FE32CCEA-5B1F-4AE2-9A09-520800015AEB}">
      <dgm:prSet custT="1"/>
      <dgm:spPr/>
      <dgm:t>
        <a:bodyPr/>
        <a:lstStyle/>
        <a:p>
          <a:pPr>
            <a:lnSpc>
              <a:spcPct val="100000"/>
            </a:lnSpc>
          </a:pPr>
          <a:endParaRPr lang="en-US" sz="2000" dirty="0">
            <a:solidFill>
              <a:srgbClr val="CD008D"/>
            </a:solidFill>
          </a:endParaRPr>
        </a:p>
      </dgm:t>
    </dgm:pt>
    <dgm:pt modelId="{DE4FEDB8-B6A2-4910-ADA0-0CA67C1AFDBA}" type="sibTrans" cxnId="{5DCE486A-0080-4F25-92A4-4438B6D7AA3C}">
      <dgm:prSet phldrT="3" phldr="0"/>
      <dgm:spPr/>
      <dgm:t>
        <a:bodyPr/>
        <a:lstStyle/>
        <a:p>
          <a:pPr>
            <a:lnSpc>
              <a:spcPct val="100000"/>
            </a:lnSpc>
          </a:pPr>
          <a:endParaRPr lang="en-US" sz="2000"/>
        </a:p>
      </dgm:t>
    </dgm:pt>
    <dgm:pt modelId="{F810912D-A8A4-4F02-BB9A-7F77C7E7087B}" type="parTrans" cxnId="{5DCE486A-0080-4F25-92A4-4438B6D7AA3C}">
      <dgm:prSet/>
      <dgm:spPr/>
      <dgm:t>
        <a:bodyPr/>
        <a:lstStyle/>
        <a:p>
          <a:endParaRPr lang="en-US" sz="2000"/>
        </a:p>
      </dgm:t>
    </dgm:pt>
    <dgm:pt modelId="{CA24DC76-342A-440A-91EE-45A0A115E7AA}">
      <dgm:prSet custT="1"/>
      <dgm:spPr/>
      <dgm:t>
        <a:bodyPr/>
        <a:lstStyle/>
        <a:p>
          <a:pPr>
            <a:lnSpc>
              <a:spcPct val="100000"/>
            </a:lnSpc>
          </a:pPr>
          <a:endParaRPr lang="en-US" sz="2000" dirty="0">
            <a:solidFill>
              <a:schemeClr val="accent6">
                <a:lumMod val="75000"/>
              </a:schemeClr>
            </a:solidFill>
          </a:endParaRPr>
        </a:p>
      </dgm:t>
    </dgm:pt>
    <dgm:pt modelId="{1C383D16-F389-411E-A147-458C9202F5D0}" type="sibTrans" cxnId="{956CC420-0524-48AE-BC22-E678524920DC}">
      <dgm:prSet phldrT="4" phldr="0"/>
      <dgm:spPr/>
      <dgm:t>
        <a:bodyPr/>
        <a:lstStyle/>
        <a:p>
          <a:pPr>
            <a:lnSpc>
              <a:spcPct val="100000"/>
            </a:lnSpc>
          </a:pPr>
          <a:endParaRPr lang="en-US" sz="2000"/>
        </a:p>
      </dgm:t>
    </dgm:pt>
    <dgm:pt modelId="{A19FEFB8-722F-45F5-B95A-12A1A72D7509}" type="parTrans" cxnId="{956CC420-0524-48AE-BC22-E678524920DC}">
      <dgm:prSet/>
      <dgm:spPr/>
      <dgm:t>
        <a:bodyPr/>
        <a:lstStyle/>
        <a:p>
          <a:endParaRPr lang="en-US" sz="2000"/>
        </a:p>
      </dgm:t>
    </dgm:pt>
    <dgm:pt modelId="{20EA64AF-82E0-43FF-960E-6DB4BA19DD94}">
      <dgm:prSet custT="1"/>
      <dgm:spPr/>
      <dgm:t>
        <a:bodyPr/>
        <a:lstStyle/>
        <a:p>
          <a:pPr>
            <a:lnSpc>
              <a:spcPct val="100000"/>
            </a:lnSpc>
          </a:pPr>
          <a:endParaRPr lang="en-GB" sz="2000" dirty="0">
            <a:solidFill>
              <a:srgbClr val="0070C0"/>
            </a:solidFill>
          </a:endParaRPr>
        </a:p>
      </dgm:t>
    </dgm:pt>
    <dgm:pt modelId="{608F07B2-013B-40CA-A7CA-562B821519CF}" type="sibTrans" cxnId="{07401CBF-1B74-41A8-AECC-A5983523D748}">
      <dgm:prSet phldrT="5" phldr="0"/>
      <dgm:spPr/>
      <dgm:t>
        <a:bodyPr/>
        <a:lstStyle/>
        <a:p>
          <a:pPr>
            <a:lnSpc>
              <a:spcPct val="100000"/>
            </a:lnSpc>
          </a:pPr>
          <a:endParaRPr lang="en-US" sz="2000"/>
        </a:p>
      </dgm:t>
    </dgm:pt>
    <dgm:pt modelId="{17530979-1E7B-4872-AE7B-CCBE7ABA1DD9}" type="parTrans" cxnId="{07401CBF-1B74-41A8-AECC-A5983523D748}">
      <dgm:prSet/>
      <dgm:spPr/>
      <dgm:t>
        <a:bodyPr/>
        <a:lstStyle/>
        <a:p>
          <a:endParaRPr lang="en-US" sz="2000"/>
        </a:p>
      </dgm:t>
    </dgm:pt>
    <dgm:pt modelId="{7987B7CF-2E6D-46CB-B740-B152DDD30EC5}">
      <dgm:prSet custT="1"/>
      <dgm:spPr/>
      <dgm:t>
        <a:bodyPr/>
        <a:lstStyle/>
        <a:p>
          <a:pPr>
            <a:lnSpc>
              <a:spcPct val="100000"/>
            </a:lnSpc>
          </a:pPr>
          <a:endParaRPr lang="en-US" sz="2000" dirty="0">
            <a:solidFill>
              <a:srgbClr val="C00000"/>
            </a:solidFill>
          </a:endParaRPr>
        </a:p>
      </dgm:t>
    </dgm:pt>
    <dgm:pt modelId="{83D1611E-7AD6-4E71-A537-E44B08C5E275}" type="sibTrans" cxnId="{75E46303-07B1-4EDA-9A95-3DD2910552D1}">
      <dgm:prSet phldrT="6" phldr="0"/>
      <dgm:spPr/>
      <dgm:t>
        <a:bodyPr/>
        <a:lstStyle/>
        <a:p>
          <a:pPr>
            <a:lnSpc>
              <a:spcPct val="100000"/>
            </a:lnSpc>
          </a:pPr>
          <a:endParaRPr lang="en-US" sz="2000"/>
        </a:p>
      </dgm:t>
    </dgm:pt>
    <dgm:pt modelId="{5B4A74A4-F7E7-4649-9F9C-B141BEF64CF8}" type="parTrans" cxnId="{75E46303-07B1-4EDA-9A95-3DD2910552D1}">
      <dgm:prSet/>
      <dgm:spPr/>
      <dgm:t>
        <a:bodyPr/>
        <a:lstStyle/>
        <a:p>
          <a:endParaRPr lang="en-US" sz="2000"/>
        </a:p>
      </dgm:t>
    </dgm:pt>
    <dgm:pt modelId="{A9C3612C-5C76-439A-90F3-27AF22978F9D}">
      <dgm:prSet custT="1"/>
      <dgm:spPr/>
      <dgm:t>
        <a:bodyPr/>
        <a:lstStyle/>
        <a:p>
          <a:pPr>
            <a:lnSpc>
              <a:spcPct val="100000"/>
            </a:lnSpc>
          </a:pPr>
          <a:endParaRPr lang="en-GB" sz="2000" dirty="0">
            <a:solidFill>
              <a:schemeClr val="accent4">
                <a:lumMod val="75000"/>
              </a:schemeClr>
            </a:solidFill>
          </a:endParaRPr>
        </a:p>
      </dgm:t>
    </dgm:pt>
    <dgm:pt modelId="{0551CF15-1B3C-4FD0-B86B-8A7461E72677}" type="sibTrans" cxnId="{87C256DD-0505-43B6-9576-C76CA95C737B}">
      <dgm:prSet phldrT="7" phldr="0"/>
      <dgm:spPr/>
      <dgm:t>
        <a:bodyPr/>
        <a:lstStyle/>
        <a:p>
          <a:pPr>
            <a:lnSpc>
              <a:spcPct val="100000"/>
            </a:lnSpc>
          </a:pPr>
          <a:endParaRPr lang="en-US" sz="2000"/>
        </a:p>
      </dgm:t>
    </dgm:pt>
    <dgm:pt modelId="{23AE0EEC-4B92-4D5A-947B-A4E151F08692}" type="parTrans" cxnId="{87C256DD-0505-43B6-9576-C76CA95C737B}">
      <dgm:prSet/>
      <dgm:spPr/>
      <dgm:t>
        <a:bodyPr/>
        <a:lstStyle/>
        <a:p>
          <a:endParaRPr lang="en-US" sz="2000"/>
        </a:p>
      </dgm:t>
    </dgm:pt>
    <dgm:pt modelId="{AC11016A-275E-7841-BF86-F8BAD03DFDED}">
      <dgm:prSet/>
      <dgm:spPr/>
      <dgm:t>
        <a:bodyPr/>
        <a:lstStyle/>
        <a:p>
          <a:pPr>
            <a:lnSpc>
              <a:spcPct val="100000"/>
            </a:lnSpc>
          </a:pPr>
          <a:endParaRPr lang="en-GB" dirty="0"/>
        </a:p>
      </dgm:t>
    </dgm:pt>
    <dgm:pt modelId="{F3F147DD-5447-FD4E-B2FA-3FBFE26DE89D}" type="sibTrans" cxnId="{522F2516-CB34-9B49-AF21-FF5233C98590}">
      <dgm:prSet/>
      <dgm:spPr/>
      <dgm:t>
        <a:bodyPr/>
        <a:lstStyle/>
        <a:p>
          <a:endParaRPr lang="en-GB"/>
        </a:p>
      </dgm:t>
    </dgm:pt>
    <dgm:pt modelId="{7340F40E-8B18-1142-B571-8A0ECA67BD6D}" type="parTrans" cxnId="{522F2516-CB34-9B49-AF21-FF5233C98590}">
      <dgm:prSet/>
      <dgm:spPr/>
      <dgm:t>
        <a:bodyPr/>
        <a:lstStyle/>
        <a:p>
          <a:endParaRPr lang="en-GB"/>
        </a:p>
      </dgm:t>
    </dgm:pt>
    <dgm:pt modelId="{BFC27976-25E7-4893-96B2-C6B22F972307}">
      <dgm:prSet custT="1"/>
      <dgm:spPr/>
      <dgm:t>
        <a:bodyPr/>
        <a:lstStyle/>
        <a:p>
          <a:pPr>
            <a:lnSpc>
              <a:spcPct val="100000"/>
            </a:lnSpc>
          </a:pPr>
          <a:endParaRPr lang="en-US" sz="2000" dirty="0">
            <a:solidFill>
              <a:srgbClr val="9142B5"/>
            </a:solidFill>
          </a:endParaRPr>
        </a:p>
      </dgm:t>
    </dgm:pt>
    <dgm:pt modelId="{D389BD04-B599-4056-952C-E00C24989F9F}" type="sibTrans" cxnId="{C65B52F8-6DF4-40D7-8AB4-FCFF3EC77BF2}">
      <dgm:prSet phldrT="1" phldr="0"/>
      <dgm:spPr/>
      <dgm:t>
        <a:bodyPr/>
        <a:lstStyle/>
        <a:p>
          <a:pPr>
            <a:lnSpc>
              <a:spcPct val="100000"/>
            </a:lnSpc>
          </a:pPr>
          <a:endParaRPr lang="en-US" sz="2000"/>
        </a:p>
      </dgm:t>
    </dgm:pt>
    <dgm:pt modelId="{73A5E45E-428E-4F14-A4EE-4E806AE7FE76}" type="parTrans" cxnId="{C65B52F8-6DF4-40D7-8AB4-FCFF3EC77BF2}">
      <dgm:prSet/>
      <dgm:spPr/>
      <dgm:t>
        <a:bodyPr/>
        <a:lstStyle/>
        <a:p>
          <a:endParaRPr lang="en-US" sz="2000"/>
        </a:p>
      </dgm:t>
    </dgm:pt>
    <dgm:pt modelId="{27CFBB17-E2F9-4176-804A-DC974AC35615}" type="pres">
      <dgm:prSet presAssocID="{9C79C95C-0D58-4215-BD9D-892A73A02E4A}" presName="root" presStyleCnt="0">
        <dgm:presLayoutVars>
          <dgm:dir/>
          <dgm:resizeHandles val="exact"/>
        </dgm:presLayoutVars>
      </dgm:prSet>
      <dgm:spPr/>
    </dgm:pt>
    <dgm:pt modelId="{5A891E65-CA6E-46FB-B6CB-052EBE157168}" type="pres">
      <dgm:prSet presAssocID="{9C79C95C-0D58-4215-BD9D-892A73A02E4A}" presName="container" presStyleCnt="0">
        <dgm:presLayoutVars>
          <dgm:dir/>
          <dgm:resizeHandles val="exact"/>
        </dgm:presLayoutVars>
      </dgm:prSet>
      <dgm:spPr/>
    </dgm:pt>
    <dgm:pt modelId="{9B53818E-F812-4A99-B55C-DAF8820029FB}" type="pres">
      <dgm:prSet presAssocID="{BFC27976-25E7-4893-96B2-C6B22F972307}" presName="compNode" presStyleCnt="0"/>
      <dgm:spPr/>
    </dgm:pt>
    <dgm:pt modelId="{88861CAA-05A8-4FA7-A21B-DFECCF876C85}" type="pres">
      <dgm:prSet presAssocID="{BFC27976-25E7-4893-96B2-C6B22F972307}" presName="iconBgRect" presStyleLbl="bgShp" presStyleIdx="0" presStyleCnt="8"/>
      <dgm:spPr>
        <a:solidFill>
          <a:srgbClr val="9142B5"/>
        </a:solidFill>
      </dgm:spPr>
    </dgm:pt>
    <dgm:pt modelId="{E674FA3D-3113-4A51-863F-1F49D385E40A}" type="pres">
      <dgm:prSet presAssocID="{BFC27976-25E7-4893-96B2-C6B22F972307}" presName="iconRect" presStyleLbl="node1" presStyleIdx="0" presStyleCnt="8" custScaleX="172943" custScaleY="172943"/>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adge 1 with solid fill"/>
        </a:ext>
      </dgm:extLst>
    </dgm:pt>
    <dgm:pt modelId="{5DDD8090-F9D7-4187-BF68-966FC347FA68}" type="pres">
      <dgm:prSet presAssocID="{BFC27976-25E7-4893-96B2-C6B22F972307}" presName="spaceRect" presStyleCnt="0"/>
      <dgm:spPr/>
    </dgm:pt>
    <dgm:pt modelId="{D40B9C9A-EFDA-4510-9660-A276BEF50C71}" type="pres">
      <dgm:prSet presAssocID="{BFC27976-25E7-4893-96B2-C6B22F972307}" presName="textRect" presStyleLbl="revTx" presStyleIdx="0" presStyleCnt="8">
        <dgm:presLayoutVars>
          <dgm:chMax val="1"/>
          <dgm:chPref val="1"/>
        </dgm:presLayoutVars>
      </dgm:prSet>
      <dgm:spPr/>
    </dgm:pt>
    <dgm:pt modelId="{027CD52C-02B4-452B-A8DB-BEEF90DD2AC7}" type="pres">
      <dgm:prSet presAssocID="{D389BD04-B599-4056-952C-E00C24989F9F}" presName="sibTrans" presStyleLbl="sibTrans2D1" presStyleIdx="0" presStyleCnt="0"/>
      <dgm:spPr/>
    </dgm:pt>
    <dgm:pt modelId="{114E53EC-9A43-4446-864F-557862EB8C37}" type="pres">
      <dgm:prSet presAssocID="{B069B141-8C64-4964-A2B6-08B639A54F95}" presName="compNode" presStyleCnt="0"/>
      <dgm:spPr/>
    </dgm:pt>
    <dgm:pt modelId="{5B64E5E9-6D90-4DC0-AE2B-D19592EB8D1B}" type="pres">
      <dgm:prSet presAssocID="{B069B141-8C64-4964-A2B6-08B639A54F95}" presName="iconBgRect" presStyleLbl="bgShp" presStyleIdx="1" presStyleCnt="8"/>
      <dgm:spPr>
        <a:solidFill>
          <a:srgbClr val="D62D00"/>
        </a:solidFill>
      </dgm:spPr>
    </dgm:pt>
    <dgm:pt modelId="{3F139C0C-E3C9-41AF-9EE0-0D98E4BD2D33}" type="pres">
      <dgm:prSet presAssocID="{B069B141-8C64-4964-A2B6-08B639A54F95}" presName="iconRect" presStyleLbl="node1" presStyleIdx="1" presStyleCnt="8" custScaleX="172943" custScaleY="172943"/>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dge with solid fill"/>
        </a:ext>
      </dgm:extLst>
    </dgm:pt>
    <dgm:pt modelId="{D61BB27C-FD0F-4A05-8FC9-F93D6FEB9ABD}" type="pres">
      <dgm:prSet presAssocID="{B069B141-8C64-4964-A2B6-08B639A54F95}" presName="spaceRect" presStyleCnt="0"/>
      <dgm:spPr/>
    </dgm:pt>
    <dgm:pt modelId="{535E0DD0-C3A4-43C2-AFCD-58D04ECE4F46}" type="pres">
      <dgm:prSet presAssocID="{B069B141-8C64-4964-A2B6-08B639A54F95}" presName="textRect" presStyleLbl="revTx" presStyleIdx="1" presStyleCnt="8">
        <dgm:presLayoutVars>
          <dgm:chMax val="1"/>
          <dgm:chPref val="1"/>
        </dgm:presLayoutVars>
      </dgm:prSet>
      <dgm:spPr/>
    </dgm:pt>
    <dgm:pt modelId="{45B633C5-02DF-4E4D-BBB0-FA07FC66DF53}" type="pres">
      <dgm:prSet presAssocID="{16D5C096-9659-440A-96C9-498927AA0EE0}" presName="sibTrans" presStyleLbl="sibTrans2D1" presStyleIdx="0" presStyleCnt="0"/>
      <dgm:spPr/>
    </dgm:pt>
    <dgm:pt modelId="{3D93F49E-8F06-4CB2-ABD1-A8279A5A0F18}" type="pres">
      <dgm:prSet presAssocID="{FE32CCEA-5B1F-4AE2-9A09-520800015AEB}" presName="compNode" presStyleCnt="0"/>
      <dgm:spPr/>
    </dgm:pt>
    <dgm:pt modelId="{C0A17B21-E187-408A-9A25-D083CFD9F0C1}" type="pres">
      <dgm:prSet presAssocID="{FE32CCEA-5B1F-4AE2-9A09-520800015AEB}" presName="iconBgRect" presStyleLbl="bgShp" presStyleIdx="2" presStyleCnt="8"/>
      <dgm:spPr>
        <a:solidFill>
          <a:srgbClr val="CD008D"/>
        </a:solidFill>
      </dgm:spPr>
    </dgm:pt>
    <dgm:pt modelId="{729B7D0C-E0DF-4C66-ACFF-773CC32E2ACF}" type="pres">
      <dgm:prSet presAssocID="{FE32CCEA-5B1F-4AE2-9A09-520800015AEB}" presName="iconRect" presStyleLbl="node1" presStyleIdx="2" presStyleCnt="8" custScaleX="172943" custScaleY="172943"/>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3 with solid fill"/>
        </a:ext>
      </dgm:extLst>
    </dgm:pt>
    <dgm:pt modelId="{024F2094-DE8C-4F2E-8FE6-297E403B2C74}" type="pres">
      <dgm:prSet presAssocID="{FE32CCEA-5B1F-4AE2-9A09-520800015AEB}" presName="spaceRect" presStyleCnt="0"/>
      <dgm:spPr/>
    </dgm:pt>
    <dgm:pt modelId="{6D3E7039-099F-42B4-8C1F-4AA087C5AAD2}" type="pres">
      <dgm:prSet presAssocID="{FE32CCEA-5B1F-4AE2-9A09-520800015AEB}" presName="textRect" presStyleLbl="revTx" presStyleIdx="2" presStyleCnt="8">
        <dgm:presLayoutVars>
          <dgm:chMax val="1"/>
          <dgm:chPref val="1"/>
        </dgm:presLayoutVars>
      </dgm:prSet>
      <dgm:spPr/>
    </dgm:pt>
    <dgm:pt modelId="{739AAA95-7384-4D4C-9B6F-AD8847A008B1}" type="pres">
      <dgm:prSet presAssocID="{DE4FEDB8-B6A2-4910-ADA0-0CA67C1AFDBA}" presName="sibTrans" presStyleLbl="sibTrans2D1" presStyleIdx="0" presStyleCnt="0"/>
      <dgm:spPr/>
    </dgm:pt>
    <dgm:pt modelId="{878241EB-E27A-445D-8637-8F8B52A361EF}" type="pres">
      <dgm:prSet presAssocID="{CA24DC76-342A-440A-91EE-45A0A115E7AA}" presName="compNode" presStyleCnt="0"/>
      <dgm:spPr/>
    </dgm:pt>
    <dgm:pt modelId="{2A76BBD6-CD1E-42D2-A4B0-57624A65917E}" type="pres">
      <dgm:prSet presAssocID="{CA24DC76-342A-440A-91EE-45A0A115E7AA}" presName="iconBgRect" presStyleLbl="bgShp" presStyleIdx="3" presStyleCnt="8"/>
      <dgm:spPr>
        <a:solidFill>
          <a:schemeClr val="accent6">
            <a:lumMod val="75000"/>
          </a:schemeClr>
        </a:solidFill>
      </dgm:spPr>
    </dgm:pt>
    <dgm:pt modelId="{488730A2-C4BB-4925-839D-B57CFD1AE6C9}" type="pres">
      <dgm:prSet presAssocID="{CA24DC76-342A-440A-91EE-45A0A115E7AA}" presName="iconRect" presStyleLbl="node1" presStyleIdx="3" presStyleCnt="8" custScaleX="172943" custScaleY="172943"/>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dge 4 with solid fill"/>
        </a:ext>
      </dgm:extLst>
    </dgm:pt>
    <dgm:pt modelId="{27DC45D4-5070-4BBE-9036-190F9AA18B85}" type="pres">
      <dgm:prSet presAssocID="{CA24DC76-342A-440A-91EE-45A0A115E7AA}" presName="spaceRect" presStyleCnt="0"/>
      <dgm:spPr/>
    </dgm:pt>
    <dgm:pt modelId="{D9241B28-3CF1-497B-8AAE-CB197EAEFBB8}" type="pres">
      <dgm:prSet presAssocID="{CA24DC76-342A-440A-91EE-45A0A115E7AA}" presName="textRect" presStyleLbl="revTx" presStyleIdx="3" presStyleCnt="8">
        <dgm:presLayoutVars>
          <dgm:chMax val="1"/>
          <dgm:chPref val="1"/>
        </dgm:presLayoutVars>
      </dgm:prSet>
      <dgm:spPr/>
    </dgm:pt>
    <dgm:pt modelId="{4F53F35B-8797-4461-A552-644AD7D20EF6}" type="pres">
      <dgm:prSet presAssocID="{1C383D16-F389-411E-A147-458C9202F5D0}" presName="sibTrans" presStyleLbl="sibTrans2D1" presStyleIdx="0" presStyleCnt="0"/>
      <dgm:spPr/>
    </dgm:pt>
    <dgm:pt modelId="{5EAD97C6-1886-47D2-A41F-7B0BC135B629}" type="pres">
      <dgm:prSet presAssocID="{20EA64AF-82E0-43FF-960E-6DB4BA19DD94}" presName="compNode" presStyleCnt="0"/>
      <dgm:spPr/>
    </dgm:pt>
    <dgm:pt modelId="{6CC78E34-F3D7-4C2D-9689-BC9FB2C7B26A}" type="pres">
      <dgm:prSet presAssocID="{20EA64AF-82E0-43FF-960E-6DB4BA19DD94}" presName="iconBgRect" presStyleLbl="bgShp" presStyleIdx="4" presStyleCnt="8"/>
      <dgm:spPr>
        <a:solidFill>
          <a:srgbClr val="0070C0"/>
        </a:solidFill>
      </dgm:spPr>
    </dgm:pt>
    <dgm:pt modelId="{2F9952E6-7443-45AB-A450-921FEFEFC9FF}" type="pres">
      <dgm:prSet presAssocID="{20EA64AF-82E0-43FF-960E-6DB4BA19DD94}" presName="iconRect" presStyleLbl="node1" presStyleIdx="4" presStyleCnt="8" custScaleX="172943" custScaleY="172943"/>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dge 5 with solid fill"/>
        </a:ext>
      </dgm:extLst>
    </dgm:pt>
    <dgm:pt modelId="{F9C1507D-E86F-4C26-BC2F-258F27054568}" type="pres">
      <dgm:prSet presAssocID="{20EA64AF-82E0-43FF-960E-6DB4BA19DD94}" presName="spaceRect" presStyleCnt="0"/>
      <dgm:spPr/>
    </dgm:pt>
    <dgm:pt modelId="{709BCA45-468C-4093-A4C6-20E2EAEC5F26}" type="pres">
      <dgm:prSet presAssocID="{20EA64AF-82E0-43FF-960E-6DB4BA19DD94}" presName="textRect" presStyleLbl="revTx" presStyleIdx="4" presStyleCnt="8">
        <dgm:presLayoutVars>
          <dgm:chMax val="1"/>
          <dgm:chPref val="1"/>
        </dgm:presLayoutVars>
      </dgm:prSet>
      <dgm:spPr/>
    </dgm:pt>
    <dgm:pt modelId="{56D30B0E-CA44-4BD4-9AF9-EC87CD3DDD76}" type="pres">
      <dgm:prSet presAssocID="{608F07B2-013B-40CA-A7CA-562B821519CF}" presName="sibTrans" presStyleLbl="sibTrans2D1" presStyleIdx="0" presStyleCnt="0"/>
      <dgm:spPr/>
    </dgm:pt>
    <dgm:pt modelId="{20C5BC32-99B7-4CA7-8431-79C36394303C}" type="pres">
      <dgm:prSet presAssocID="{7987B7CF-2E6D-46CB-B740-B152DDD30EC5}" presName="compNode" presStyleCnt="0"/>
      <dgm:spPr/>
    </dgm:pt>
    <dgm:pt modelId="{FE081A52-DF82-4CC6-AE48-7DD46E099E7F}" type="pres">
      <dgm:prSet presAssocID="{7987B7CF-2E6D-46CB-B740-B152DDD30EC5}" presName="iconBgRect" presStyleLbl="bgShp" presStyleIdx="5" presStyleCnt="8"/>
      <dgm:spPr>
        <a:solidFill>
          <a:schemeClr val="accent2">
            <a:lumMod val="75000"/>
          </a:schemeClr>
        </a:solidFill>
      </dgm:spPr>
    </dgm:pt>
    <dgm:pt modelId="{2FD16C09-9B04-4178-AF7B-C99E7AF6C428}" type="pres">
      <dgm:prSet presAssocID="{7987B7CF-2E6D-46CB-B740-B152DDD30EC5}" presName="iconRect" presStyleLbl="node1" presStyleIdx="5" presStyleCnt="8" custScaleX="172943" custScaleY="172943"/>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Badge 6 with solid fill"/>
        </a:ext>
      </dgm:extLst>
    </dgm:pt>
    <dgm:pt modelId="{4ECEB623-3149-4C87-B7D9-77B3D06C045E}" type="pres">
      <dgm:prSet presAssocID="{7987B7CF-2E6D-46CB-B740-B152DDD30EC5}" presName="spaceRect" presStyleCnt="0"/>
      <dgm:spPr/>
    </dgm:pt>
    <dgm:pt modelId="{6809A0E7-BA3C-497E-9CA9-86AA87419871}" type="pres">
      <dgm:prSet presAssocID="{7987B7CF-2E6D-46CB-B740-B152DDD30EC5}" presName="textRect" presStyleLbl="revTx" presStyleIdx="5" presStyleCnt="8">
        <dgm:presLayoutVars>
          <dgm:chMax val="1"/>
          <dgm:chPref val="1"/>
        </dgm:presLayoutVars>
      </dgm:prSet>
      <dgm:spPr/>
    </dgm:pt>
    <dgm:pt modelId="{D803A251-4229-453A-9152-BBA50AC211E4}" type="pres">
      <dgm:prSet presAssocID="{83D1611E-7AD6-4E71-A537-E44B08C5E275}" presName="sibTrans" presStyleLbl="sibTrans2D1" presStyleIdx="0" presStyleCnt="0"/>
      <dgm:spPr/>
    </dgm:pt>
    <dgm:pt modelId="{C3311EC9-9F30-413E-8EEA-7A8875ECFFED}" type="pres">
      <dgm:prSet presAssocID="{A9C3612C-5C76-439A-90F3-27AF22978F9D}" presName="compNode" presStyleCnt="0"/>
      <dgm:spPr/>
    </dgm:pt>
    <dgm:pt modelId="{1C212E3F-5B36-44ED-B17A-E02B60881988}" type="pres">
      <dgm:prSet presAssocID="{A9C3612C-5C76-439A-90F3-27AF22978F9D}" presName="iconBgRect" presStyleLbl="bgShp" presStyleIdx="6" presStyleCnt="8"/>
      <dgm:spPr>
        <a:solidFill>
          <a:srgbClr val="0B76A0"/>
        </a:solidFill>
        <a:ln>
          <a:noFill/>
        </a:ln>
      </dgm:spPr>
    </dgm:pt>
    <dgm:pt modelId="{1F047CB0-EA13-4864-A29A-07CDAF1D848F}" type="pres">
      <dgm:prSet presAssocID="{A9C3612C-5C76-439A-90F3-27AF22978F9D}" presName="iconRect" presStyleLbl="node1" presStyleIdx="6" presStyleCnt="8" custScaleX="172943" custScaleY="172943"/>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Badge 7 with solid fill"/>
        </a:ext>
      </dgm:extLst>
    </dgm:pt>
    <dgm:pt modelId="{603D1894-5956-4D94-A53C-AECA41AD281A}" type="pres">
      <dgm:prSet presAssocID="{A9C3612C-5C76-439A-90F3-27AF22978F9D}" presName="spaceRect" presStyleCnt="0"/>
      <dgm:spPr/>
    </dgm:pt>
    <dgm:pt modelId="{FB4CF18C-5CE7-49CA-B5CB-4D1F07051AA9}" type="pres">
      <dgm:prSet presAssocID="{A9C3612C-5C76-439A-90F3-27AF22978F9D}" presName="textRect" presStyleLbl="revTx" presStyleIdx="6" presStyleCnt="8">
        <dgm:presLayoutVars>
          <dgm:chMax val="1"/>
          <dgm:chPref val="1"/>
        </dgm:presLayoutVars>
      </dgm:prSet>
      <dgm:spPr/>
    </dgm:pt>
    <dgm:pt modelId="{31C152BF-4A32-9B41-BBD4-FE7C8BAA7936}" type="pres">
      <dgm:prSet presAssocID="{0551CF15-1B3C-4FD0-B86B-8A7461E72677}" presName="sibTrans" presStyleLbl="sibTrans2D1" presStyleIdx="0" presStyleCnt="0"/>
      <dgm:spPr/>
    </dgm:pt>
    <dgm:pt modelId="{BB7102C8-AEF4-4F4E-95C2-ED345CDF3523}" type="pres">
      <dgm:prSet presAssocID="{AC11016A-275E-7841-BF86-F8BAD03DFDED}" presName="compNode" presStyleCnt="0"/>
      <dgm:spPr/>
    </dgm:pt>
    <dgm:pt modelId="{64FB0EA3-4250-C949-B896-4A94FAF26B4B}" type="pres">
      <dgm:prSet presAssocID="{AC11016A-275E-7841-BF86-F8BAD03DFDED}" presName="iconBgRect" presStyleLbl="bgShp" presStyleIdx="7" presStyleCnt="8"/>
      <dgm:spPr>
        <a:solidFill>
          <a:srgbClr val="196B24"/>
        </a:solidFill>
      </dgm:spPr>
    </dgm:pt>
    <dgm:pt modelId="{D9C6CBC9-7F46-5143-A199-C48D5D02681F}" type="pres">
      <dgm:prSet presAssocID="{AC11016A-275E-7841-BF86-F8BAD03DFDED}" presName="iconRect" presStyleLbl="node1" presStyleIdx="7" presStyleCnt="8" custScaleX="172943" custScaleY="172943"/>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dgm:spPr>
      <dgm:extLst>
        <a:ext uri="{E40237B7-FDA0-4F09-8148-C483321AD2D9}">
          <dgm14:cNvPr xmlns:dgm14="http://schemas.microsoft.com/office/drawing/2010/diagram" id="0" name="" descr="Badge 8 with solid fill"/>
        </a:ext>
      </dgm:extLst>
    </dgm:pt>
    <dgm:pt modelId="{32EBB969-6A73-4740-8042-FD70D52E3D7A}" type="pres">
      <dgm:prSet presAssocID="{AC11016A-275E-7841-BF86-F8BAD03DFDED}" presName="spaceRect" presStyleCnt="0"/>
      <dgm:spPr/>
    </dgm:pt>
    <dgm:pt modelId="{0AFBB75E-A0D2-1C44-AF04-CCF710CDD3F6}" type="pres">
      <dgm:prSet presAssocID="{AC11016A-275E-7841-BF86-F8BAD03DFDED}" presName="textRect" presStyleLbl="revTx" presStyleIdx="7" presStyleCnt="8">
        <dgm:presLayoutVars>
          <dgm:chMax val="1"/>
          <dgm:chPref val="1"/>
        </dgm:presLayoutVars>
      </dgm:prSet>
      <dgm:spPr/>
    </dgm:pt>
  </dgm:ptLst>
  <dgm:cxnLst>
    <dgm:cxn modelId="{10FE8F00-A703-6D4D-B3D4-56697928883E}" type="presOf" srcId="{1C383D16-F389-411E-A147-458C9202F5D0}" destId="{4F53F35B-8797-4461-A552-644AD7D20EF6}" srcOrd="0" destOrd="0" presId="urn:microsoft.com/office/officeart/2018/2/layout/IconCircleList"/>
    <dgm:cxn modelId="{75E46303-07B1-4EDA-9A95-3DD2910552D1}" srcId="{9C79C95C-0D58-4215-BD9D-892A73A02E4A}" destId="{7987B7CF-2E6D-46CB-B740-B152DDD30EC5}" srcOrd="5" destOrd="0" parTransId="{5B4A74A4-F7E7-4649-9F9C-B141BEF64CF8}" sibTransId="{83D1611E-7AD6-4E71-A537-E44B08C5E275}"/>
    <dgm:cxn modelId="{522F2516-CB34-9B49-AF21-FF5233C98590}" srcId="{9C79C95C-0D58-4215-BD9D-892A73A02E4A}" destId="{AC11016A-275E-7841-BF86-F8BAD03DFDED}" srcOrd="7" destOrd="0" parTransId="{7340F40E-8B18-1142-B571-8A0ECA67BD6D}" sibTransId="{F3F147DD-5447-FD4E-B2FA-3FBFE26DE89D}"/>
    <dgm:cxn modelId="{956CC420-0524-48AE-BC22-E678524920DC}" srcId="{9C79C95C-0D58-4215-BD9D-892A73A02E4A}" destId="{CA24DC76-342A-440A-91EE-45A0A115E7AA}" srcOrd="3" destOrd="0" parTransId="{A19FEFB8-722F-45F5-B95A-12A1A72D7509}" sibTransId="{1C383D16-F389-411E-A147-458C9202F5D0}"/>
    <dgm:cxn modelId="{A4CE303F-90B3-5647-AF04-36705C8D0987}" type="presOf" srcId="{A9C3612C-5C76-439A-90F3-27AF22978F9D}" destId="{FB4CF18C-5CE7-49CA-B5CB-4D1F07051AA9}" srcOrd="0" destOrd="0" presId="urn:microsoft.com/office/officeart/2018/2/layout/IconCircleList"/>
    <dgm:cxn modelId="{4A787545-2151-2D4D-A255-879AE17EF5BE}" type="presOf" srcId="{9C79C95C-0D58-4215-BD9D-892A73A02E4A}" destId="{27CFBB17-E2F9-4176-804A-DC974AC35615}" srcOrd="0" destOrd="0" presId="urn:microsoft.com/office/officeart/2018/2/layout/IconCircleList"/>
    <dgm:cxn modelId="{A9439347-EA40-E946-942B-FDE96DB206E3}" type="presOf" srcId="{0551CF15-1B3C-4FD0-B86B-8A7461E72677}" destId="{31C152BF-4A32-9B41-BBD4-FE7C8BAA7936}" srcOrd="0" destOrd="0" presId="urn:microsoft.com/office/officeart/2018/2/layout/IconCircleList"/>
    <dgm:cxn modelId="{5DCE486A-0080-4F25-92A4-4438B6D7AA3C}" srcId="{9C79C95C-0D58-4215-BD9D-892A73A02E4A}" destId="{FE32CCEA-5B1F-4AE2-9A09-520800015AEB}" srcOrd="2" destOrd="0" parTransId="{F810912D-A8A4-4F02-BB9A-7F77C7E7087B}" sibTransId="{DE4FEDB8-B6A2-4910-ADA0-0CA67C1AFDBA}"/>
    <dgm:cxn modelId="{0C5B4583-5C48-A74D-80BB-3498B8BA214F}" type="presOf" srcId="{7987B7CF-2E6D-46CB-B740-B152DDD30EC5}" destId="{6809A0E7-BA3C-497E-9CA9-86AA87419871}" srcOrd="0" destOrd="0" presId="urn:microsoft.com/office/officeart/2018/2/layout/IconCircleList"/>
    <dgm:cxn modelId="{6FA42492-02CC-4A59-968B-53399EBF78D3}" srcId="{9C79C95C-0D58-4215-BD9D-892A73A02E4A}" destId="{B069B141-8C64-4964-A2B6-08B639A54F95}" srcOrd="1" destOrd="0" parTransId="{4C14471B-8A48-43F7-8336-AAD33E0659F3}" sibTransId="{16D5C096-9659-440A-96C9-498927AA0EE0}"/>
    <dgm:cxn modelId="{E2E23F98-EE34-4547-8B3E-F15694A942A4}" type="presOf" srcId="{DE4FEDB8-B6A2-4910-ADA0-0CA67C1AFDBA}" destId="{739AAA95-7384-4D4C-9B6F-AD8847A008B1}" srcOrd="0" destOrd="0" presId="urn:microsoft.com/office/officeart/2018/2/layout/IconCircleList"/>
    <dgm:cxn modelId="{07557FA1-3C1E-3C4D-92BF-496AEF0F8667}" type="presOf" srcId="{B069B141-8C64-4964-A2B6-08B639A54F95}" destId="{535E0DD0-C3A4-43C2-AFCD-58D04ECE4F46}" srcOrd="0" destOrd="0" presId="urn:microsoft.com/office/officeart/2018/2/layout/IconCircleList"/>
    <dgm:cxn modelId="{DC2E56A9-5780-C048-9D8F-EF68F7524A82}" type="presOf" srcId="{16D5C096-9659-440A-96C9-498927AA0EE0}" destId="{45B633C5-02DF-4E4D-BBB0-FA07FC66DF53}" srcOrd="0" destOrd="0" presId="urn:microsoft.com/office/officeart/2018/2/layout/IconCircleList"/>
    <dgm:cxn modelId="{1550A2A9-C1DD-C74C-9878-FC911FD59FCD}" type="presOf" srcId="{608F07B2-013B-40CA-A7CA-562B821519CF}" destId="{56D30B0E-CA44-4BD4-9AF9-EC87CD3DDD76}" srcOrd="0" destOrd="0" presId="urn:microsoft.com/office/officeart/2018/2/layout/IconCircleList"/>
    <dgm:cxn modelId="{79866DB4-5998-6340-84E8-3D6D6B947429}" type="presOf" srcId="{CA24DC76-342A-440A-91EE-45A0A115E7AA}" destId="{D9241B28-3CF1-497B-8AAE-CB197EAEFBB8}" srcOrd="0" destOrd="0" presId="urn:microsoft.com/office/officeart/2018/2/layout/IconCircleList"/>
    <dgm:cxn modelId="{D41E58BE-CE43-2B46-852D-E30ABCE2E8F3}" type="presOf" srcId="{83D1611E-7AD6-4E71-A537-E44B08C5E275}" destId="{D803A251-4229-453A-9152-BBA50AC211E4}" srcOrd="0" destOrd="0" presId="urn:microsoft.com/office/officeart/2018/2/layout/IconCircleList"/>
    <dgm:cxn modelId="{07401CBF-1B74-41A8-AECC-A5983523D748}" srcId="{9C79C95C-0D58-4215-BD9D-892A73A02E4A}" destId="{20EA64AF-82E0-43FF-960E-6DB4BA19DD94}" srcOrd="4" destOrd="0" parTransId="{17530979-1E7B-4872-AE7B-CCBE7ABA1DD9}" sibTransId="{608F07B2-013B-40CA-A7CA-562B821519CF}"/>
    <dgm:cxn modelId="{09E1D9CA-19AF-674F-9524-1880B96DCFC3}" type="presOf" srcId="{D389BD04-B599-4056-952C-E00C24989F9F}" destId="{027CD52C-02B4-452B-A8DB-BEEF90DD2AC7}" srcOrd="0" destOrd="0" presId="urn:microsoft.com/office/officeart/2018/2/layout/IconCircleList"/>
    <dgm:cxn modelId="{C53EDFD5-9F5A-3744-99E3-76484F4839B9}" type="presOf" srcId="{FE32CCEA-5B1F-4AE2-9A09-520800015AEB}" destId="{6D3E7039-099F-42B4-8C1F-4AA087C5AAD2}" srcOrd="0" destOrd="0" presId="urn:microsoft.com/office/officeart/2018/2/layout/IconCircleList"/>
    <dgm:cxn modelId="{099C42D6-6FB4-8645-BB51-CAA08FADC533}" type="presOf" srcId="{20EA64AF-82E0-43FF-960E-6DB4BA19DD94}" destId="{709BCA45-468C-4093-A4C6-20E2EAEC5F26}" srcOrd="0" destOrd="0" presId="urn:microsoft.com/office/officeart/2018/2/layout/IconCircleList"/>
    <dgm:cxn modelId="{72A8FED8-C3F5-0647-9BDD-BBD5A2A8E974}" type="presOf" srcId="{BFC27976-25E7-4893-96B2-C6B22F972307}" destId="{D40B9C9A-EFDA-4510-9660-A276BEF50C71}" srcOrd="0" destOrd="0" presId="urn:microsoft.com/office/officeart/2018/2/layout/IconCircleList"/>
    <dgm:cxn modelId="{87C256DD-0505-43B6-9576-C76CA95C737B}" srcId="{9C79C95C-0D58-4215-BD9D-892A73A02E4A}" destId="{A9C3612C-5C76-439A-90F3-27AF22978F9D}" srcOrd="6" destOrd="0" parTransId="{23AE0EEC-4B92-4D5A-947B-A4E151F08692}" sibTransId="{0551CF15-1B3C-4FD0-B86B-8A7461E72677}"/>
    <dgm:cxn modelId="{2755D3E1-611E-B14A-A808-01F2C56ADA9C}" type="presOf" srcId="{AC11016A-275E-7841-BF86-F8BAD03DFDED}" destId="{0AFBB75E-A0D2-1C44-AF04-CCF710CDD3F6}" srcOrd="0" destOrd="0" presId="urn:microsoft.com/office/officeart/2018/2/layout/IconCircleList"/>
    <dgm:cxn modelId="{C65B52F8-6DF4-40D7-8AB4-FCFF3EC77BF2}" srcId="{9C79C95C-0D58-4215-BD9D-892A73A02E4A}" destId="{BFC27976-25E7-4893-96B2-C6B22F972307}" srcOrd="0" destOrd="0" parTransId="{73A5E45E-428E-4F14-A4EE-4E806AE7FE76}" sibTransId="{D389BD04-B599-4056-952C-E00C24989F9F}"/>
    <dgm:cxn modelId="{7DCB034C-E4AE-2E4B-8866-8747D4C227D6}" type="presParOf" srcId="{27CFBB17-E2F9-4176-804A-DC974AC35615}" destId="{5A891E65-CA6E-46FB-B6CB-052EBE157168}" srcOrd="0" destOrd="0" presId="urn:microsoft.com/office/officeart/2018/2/layout/IconCircleList"/>
    <dgm:cxn modelId="{F7D81313-E9E5-954B-8539-CC0C8D225293}" type="presParOf" srcId="{5A891E65-CA6E-46FB-B6CB-052EBE157168}" destId="{9B53818E-F812-4A99-B55C-DAF8820029FB}" srcOrd="0" destOrd="0" presId="urn:microsoft.com/office/officeart/2018/2/layout/IconCircleList"/>
    <dgm:cxn modelId="{8B4DFAD6-606F-8047-B6E6-3A8D1FA17631}" type="presParOf" srcId="{9B53818E-F812-4A99-B55C-DAF8820029FB}" destId="{88861CAA-05A8-4FA7-A21B-DFECCF876C85}" srcOrd="0" destOrd="0" presId="urn:microsoft.com/office/officeart/2018/2/layout/IconCircleList"/>
    <dgm:cxn modelId="{F845314B-0A61-F84F-AB99-BED8A9947F80}" type="presParOf" srcId="{9B53818E-F812-4A99-B55C-DAF8820029FB}" destId="{E674FA3D-3113-4A51-863F-1F49D385E40A}" srcOrd="1" destOrd="0" presId="urn:microsoft.com/office/officeart/2018/2/layout/IconCircleList"/>
    <dgm:cxn modelId="{EF22636C-97E2-6D46-A2B3-BC127E4C196A}" type="presParOf" srcId="{9B53818E-F812-4A99-B55C-DAF8820029FB}" destId="{5DDD8090-F9D7-4187-BF68-966FC347FA68}" srcOrd="2" destOrd="0" presId="urn:microsoft.com/office/officeart/2018/2/layout/IconCircleList"/>
    <dgm:cxn modelId="{EBB51C50-458B-E34A-B5DC-378BBD9AC9AF}" type="presParOf" srcId="{9B53818E-F812-4A99-B55C-DAF8820029FB}" destId="{D40B9C9A-EFDA-4510-9660-A276BEF50C71}" srcOrd="3" destOrd="0" presId="urn:microsoft.com/office/officeart/2018/2/layout/IconCircleList"/>
    <dgm:cxn modelId="{F8400C82-2313-BE42-8E88-704EB901DD88}" type="presParOf" srcId="{5A891E65-CA6E-46FB-B6CB-052EBE157168}" destId="{027CD52C-02B4-452B-A8DB-BEEF90DD2AC7}" srcOrd="1" destOrd="0" presId="urn:microsoft.com/office/officeart/2018/2/layout/IconCircleList"/>
    <dgm:cxn modelId="{2969BD42-41DE-184A-9AC8-F9405EFFF03C}" type="presParOf" srcId="{5A891E65-CA6E-46FB-B6CB-052EBE157168}" destId="{114E53EC-9A43-4446-864F-557862EB8C37}" srcOrd="2" destOrd="0" presId="urn:microsoft.com/office/officeart/2018/2/layout/IconCircleList"/>
    <dgm:cxn modelId="{C5AC3B54-5C50-174F-92C0-572A96ACD132}" type="presParOf" srcId="{114E53EC-9A43-4446-864F-557862EB8C37}" destId="{5B64E5E9-6D90-4DC0-AE2B-D19592EB8D1B}" srcOrd="0" destOrd="0" presId="urn:microsoft.com/office/officeart/2018/2/layout/IconCircleList"/>
    <dgm:cxn modelId="{7F66D8AB-BD64-A945-BF86-54883DBA3405}" type="presParOf" srcId="{114E53EC-9A43-4446-864F-557862EB8C37}" destId="{3F139C0C-E3C9-41AF-9EE0-0D98E4BD2D33}" srcOrd="1" destOrd="0" presId="urn:microsoft.com/office/officeart/2018/2/layout/IconCircleList"/>
    <dgm:cxn modelId="{3AFC4133-2195-5E40-A57A-B0DDCF2F941A}" type="presParOf" srcId="{114E53EC-9A43-4446-864F-557862EB8C37}" destId="{D61BB27C-FD0F-4A05-8FC9-F93D6FEB9ABD}" srcOrd="2" destOrd="0" presId="urn:microsoft.com/office/officeart/2018/2/layout/IconCircleList"/>
    <dgm:cxn modelId="{6D752980-0735-A849-AA45-7E461BBC6FBF}" type="presParOf" srcId="{114E53EC-9A43-4446-864F-557862EB8C37}" destId="{535E0DD0-C3A4-43C2-AFCD-58D04ECE4F46}" srcOrd="3" destOrd="0" presId="urn:microsoft.com/office/officeart/2018/2/layout/IconCircleList"/>
    <dgm:cxn modelId="{779BD84A-6B2B-534C-916B-6202EB2B06CB}" type="presParOf" srcId="{5A891E65-CA6E-46FB-B6CB-052EBE157168}" destId="{45B633C5-02DF-4E4D-BBB0-FA07FC66DF53}" srcOrd="3" destOrd="0" presId="urn:microsoft.com/office/officeart/2018/2/layout/IconCircleList"/>
    <dgm:cxn modelId="{70C60732-32C2-D047-B060-698A9127B691}" type="presParOf" srcId="{5A891E65-CA6E-46FB-B6CB-052EBE157168}" destId="{3D93F49E-8F06-4CB2-ABD1-A8279A5A0F18}" srcOrd="4" destOrd="0" presId="urn:microsoft.com/office/officeart/2018/2/layout/IconCircleList"/>
    <dgm:cxn modelId="{B6B4C13B-EE6D-DE4F-8A7A-E1DB50C736DC}" type="presParOf" srcId="{3D93F49E-8F06-4CB2-ABD1-A8279A5A0F18}" destId="{C0A17B21-E187-408A-9A25-D083CFD9F0C1}" srcOrd="0" destOrd="0" presId="urn:microsoft.com/office/officeart/2018/2/layout/IconCircleList"/>
    <dgm:cxn modelId="{DEB4C205-4502-F74B-A4EB-02835D128DC1}" type="presParOf" srcId="{3D93F49E-8F06-4CB2-ABD1-A8279A5A0F18}" destId="{729B7D0C-E0DF-4C66-ACFF-773CC32E2ACF}" srcOrd="1" destOrd="0" presId="urn:microsoft.com/office/officeart/2018/2/layout/IconCircleList"/>
    <dgm:cxn modelId="{20BB030E-2706-CE44-8EAB-DE34AB8E3B66}" type="presParOf" srcId="{3D93F49E-8F06-4CB2-ABD1-A8279A5A0F18}" destId="{024F2094-DE8C-4F2E-8FE6-297E403B2C74}" srcOrd="2" destOrd="0" presId="urn:microsoft.com/office/officeart/2018/2/layout/IconCircleList"/>
    <dgm:cxn modelId="{0AD14DCE-0359-CB49-B768-3EB69B96AF26}" type="presParOf" srcId="{3D93F49E-8F06-4CB2-ABD1-A8279A5A0F18}" destId="{6D3E7039-099F-42B4-8C1F-4AA087C5AAD2}" srcOrd="3" destOrd="0" presId="urn:microsoft.com/office/officeart/2018/2/layout/IconCircleList"/>
    <dgm:cxn modelId="{3DC661CC-32DE-AF42-98EE-6EE683E7483A}" type="presParOf" srcId="{5A891E65-CA6E-46FB-B6CB-052EBE157168}" destId="{739AAA95-7384-4D4C-9B6F-AD8847A008B1}" srcOrd="5" destOrd="0" presId="urn:microsoft.com/office/officeart/2018/2/layout/IconCircleList"/>
    <dgm:cxn modelId="{DF3A0B44-7CAE-3C41-B241-F9919E3C741D}" type="presParOf" srcId="{5A891E65-CA6E-46FB-B6CB-052EBE157168}" destId="{878241EB-E27A-445D-8637-8F8B52A361EF}" srcOrd="6" destOrd="0" presId="urn:microsoft.com/office/officeart/2018/2/layout/IconCircleList"/>
    <dgm:cxn modelId="{857FF238-0ACA-2A4A-8800-A21A69F6F330}" type="presParOf" srcId="{878241EB-E27A-445D-8637-8F8B52A361EF}" destId="{2A76BBD6-CD1E-42D2-A4B0-57624A65917E}" srcOrd="0" destOrd="0" presId="urn:microsoft.com/office/officeart/2018/2/layout/IconCircleList"/>
    <dgm:cxn modelId="{38F25706-7940-B54D-8A6E-C6FF5760996A}" type="presParOf" srcId="{878241EB-E27A-445D-8637-8F8B52A361EF}" destId="{488730A2-C4BB-4925-839D-B57CFD1AE6C9}" srcOrd="1" destOrd="0" presId="urn:microsoft.com/office/officeart/2018/2/layout/IconCircleList"/>
    <dgm:cxn modelId="{1493D053-C7AB-BB44-A010-EF2DB9C11D1D}" type="presParOf" srcId="{878241EB-E27A-445D-8637-8F8B52A361EF}" destId="{27DC45D4-5070-4BBE-9036-190F9AA18B85}" srcOrd="2" destOrd="0" presId="urn:microsoft.com/office/officeart/2018/2/layout/IconCircleList"/>
    <dgm:cxn modelId="{51223657-E139-AC44-9DB1-6E4C8B3831EC}" type="presParOf" srcId="{878241EB-E27A-445D-8637-8F8B52A361EF}" destId="{D9241B28-3CF1-497B-8AAE-CB197EAEFBB8}" srcOrd="3" destOrd="0" presId="urn:microsoft.com/office/officeart/2018/2/layout/IconCircleList"/>
    <dgm:cxn modelId="{D0F1139C-55CE-FE4A-AC6E-B7FE9AB32006}" type="presParOf" srcId="{5A891E65-CA6E-46FB-B6CB-052EBE157168}" destId="{4F53F35B-8797-4461-A552-644AD7D20EF6}" srcOrd="7" destOrd="0" presId="urn:microsoft.com/office/officeart/2018/2/layout/IconCircleList"/>
    <dgm:cxn modelId="{E087091E-5147-F74D-8257-44968353F904}" type="presParOf" srcId="{5A891E65-CA6E-46FB-B6CB-052EBE157168}" destId="{5EAD97C6-1886-47D2-A41F-7B0BC135B629}" srcOrd="8" destOrd="0" presId="urn:microsoft.com/office/officeart/2018/2/layout/IconCircleList"/>
    <dgm:cxn modelId="{D635B264-6DC8-2D47-A941-8D2989388CDD}" type="presParOf" srcId="{5EAD97C6-1886-47D2-A41F-7B0BC135B629}" destId="{6CC78E34-F3D7-4C2D-9689-BC9FB2C7B26A}" srcOrd="0" destOrd="0" presId="urn:microsoft.com/office/officeart/2018/2/layout/IconCircleList"/>
    <dgm:cxn modelId="{ABB25541-4588-AC43-915F-239DD7C90E26}" type="presParOf" srcId="{5EAD97C6-1886-47D2-A41F-7B0BC135B629}" destId="{2F9952E6-7443-45AB-A450-921FEFEFC9FF}" srcOrd="1" destOrd="0" presId="urn:microsoft.com/office/officeart/2018/2/layout/IconCircleList"/>
    <dgm:cxn modelId="{E381A31F-641D-9E49-A60A-3823A4295652}" type="presParOf" srcId="{5EAD97C6-1886-47D2-A41F-7B0BC135B629}" destId="{F9C1507D-E86F-4C26-BC2F-258F27054568}" srcOrd="2" destOrd="0" presId="urn:microsoft.com/office/officeart/2018/2/layout/IconCircleList"/>
    <dgm:cxn modelId="{ED9D4ED2-D86F-934A-B624-EBA2CA71FB49}" type="presParOf" srcId="{5EAD97C6-1886-47D2-A41F-7B0BC135B629}" destId="{709BCA45-468C-4093-A4C6-20E2EAEC5F26}" srcOrd="3" destOrd="0" presId="urn:microsoft.com/office/officeart/2018/2/layout/IconCircleList"/>
    <dgm:cxn modelId="{2EA80EF2-5F74-2B4B-B3CB-007F8C6A53D8}" type="presParOf" srcId="{5A891E65-CA6E-46FB-B6CB-052EBE157168}" destId="{56D30B0E-CA44-4BD4-9AF9-EC87CD3DDD76}" srcOrd="9" destOrd="0" presId="urn:microsoft.com/office/officeart/2018/2/layout/IconCircleList"/>
    <dgm:cxn modelId="{748E42D0-DF39-EC44-A02C-5798097A2DFF}" type="presParOf" srcId="{5A891E65-CA6E-46FB-B6CB-052EBE157168}" destId="{20C5BC32-99B7-4CA7-8431-79C36394303C}" srcOrd="10" destOrd="0" presId="urn:microsoft.com/office/officeart/2018/2/layout/IconCircleList"/>
    <dgm:cxn modelId="{8B85745E-D4DC-AF47-A9E8-65CDC7042F8D}" type="presParOf" srcId="{20C5BC32-99B7-4CA7-8431-79C36394303C}" destId="{FE081A52-DF82-4CC6-AE48-7DD46E099E7F}" srcOrd="0" destOrd="0" presId="urn:microsoft.com/office/officeart/2018/2/layout/IconCircleList"/>
    <dgm:cxn modelId="{9F66BFB7-4DF5-FC41-BE9B-D2CDD3C79E9A}" type="presParOf" srcId="{20C5BC32-99B7-4CA7-8431-79C36394303C}" destId="{2FD16C09-9B04-4178-AF7B-C99E7AF6C428}" srcOrd="1" destOrd="0" presId="urn:microsoft.com/office/officeart/2018/2/layout/IconCircleList"/>
    <dgm:cxn modelId="{CD926E5C-2953-D545-8609-65EFA19C44BF}" type="presParOf" srcId="{20C5BC32-99B7-4CA7-8431-79C36394303C}" destId="{4ECEB623-3149-4C87-B7D9-77B3D06C045E}" srcOrd="2" destOrd="0" presId="urn:microsoft.com/office/officeart/2018/2/layout/IconCircleList"/>
    <dgm:cxn modelId="{6F6166D4-0AC9-5C48-AB07-459EBF2C373A}" type="presParOf" srcId="{20C5BC32-99B7-4CA7-8431-79C36394303C}" destId="{6809A0E7-BA3C-497E-9CA9-86AA87419871}" srcOrd="3" destOrd="0" presId="urn:microsoft.com/office/officeart/2018/2/layout/IconCircleList"/>
    <dgm:cxn modelId="{563DD93C-A917-0148-9FFC-CAA7E7D55C60}" type="presParOf" srcId="{5A891E65-CA6E-46FB-B6CB-052EBE157168}" destId="{D803A251-4229-453A-9152-BBA50AC211E4}" srcOrd="11" destOrd="0" presId="urn:microsoft.com/office/officeart/2018/2/layout/IconCircleList"/>
    <dgm:cxn modelId="{1EB60B58-93BE-1D45-BDEE-88BE7C483B91}" type="presParOf" srcId="{5A891E65-CA6E-46FB-B6CB-052EBE157168}" destId="{C3311EC9-9F30-413E-8EEA-7A8875ECFFED}" srcOrd="12" destOrd="0" presId="urn:microsoft.com/office/officeart/2018/2/layout/IconCircleList"/>
    <dgm:cxn modelId="{9A002050-2DA0-2F45-8EDD-10D0E1B50772}" type="presParOf" srcId="{C3311EC9-9F30-413E-8EEA-7A8875ECFFED}" destId="{1C212E3F-5B36-44ED-B17A-E02B60881988}" srcOrd="0" destOrd="0" presId="urn:microsoft.com/office/officeart/2018/2/layout/IconCircleList"/>
    <dgm:cxn modelId="{B3DE7DA8-FC8E-904F-930F-CA52EE30249E}" type="presParOf" srcId="{C3311EC9-9F30-413E-8EEA-7A8875ECFFED}" destId="{1F047CB0-EA13-4864-A29A-07CDAF1D848F}" srcOrd="1" destOrd="0" presId="urn:microsoft.com/office/officeart/2018/2/layout/IconCircleList"/>
    <dgm:cxn modelId="{CC26AEE7-E609-C349-B714-EBD13C6858AE}" type="presParOf" srcId="{C3311EC9-9F30-413E-8EEA-7A8875ECFFED}" destId="{603D1894-5956-4D94-A53C-AECA41AD281A}" srcOrd="2" destOrd="0" presId="urn:microsoft.com/office/officeart/2018/2/layout/IconCircleList"/>
    <dgm:cxn modelId="{ABBCBB2A-8F5F-A34C-B24D-50C3B976C10B}" type="presParOf" srcId="{C3311EC9-9F30-413E-8EEA-7A8875ECFFED}" destId="{FB4CF18C-5CE7-49CA-B5CB-4D1F07051AA9}" srcOrd="3" destOrd="0" presId="urn:microsoft.com/office/officeart/2018/2/layout/IconCircleList"/>
    <dgm:cxn modelId="{4ADCDBC0-9ED9-BF49-AE85-352D8408DEF1}" type="presParOf" srcId="{5A891E65-CA6E-46FB-B6CB-052EBE157168}" destId="{31C152BF-4A32-9B41-BBD4-FE7C8BAA7936}" srcOrd="13" destOrd="0" presId="urn:microsoft.com/office/officeart/2018/2/layout/IconCircleList"/>
    <dgm:cxn modelId="{BE848B99-6C0F-8D40-82E2-1115568B3258}" type="presParOf" srcId="{5A891E65-CA6E-46FB-B6CB-052EBE157168}" destId="{BB7102C8-AEF4-4F4E-95C2-ED345CDF3523}" srcOrd="14" destOrd="0" presId="urn:microsoft.com/office/officeart/2018/2/layout/IconCircleList"/>
    <dgm:cxn modelId="{6B3D18BC-A915-C542-8A5E-BB6F8BFB7C67}" type="presParOf" srcId="{BB7102C8-AEF4-4F4E-95C2-ED345CDF3523}" destId="{64FB0EA3-4250-C949-B896-4A94FAF26B4B}" srcOrd="0" destOrd="0" presId="urn:microsoft.com/office/officeart/2018/2/layout/IconCircleList"/>
    <dgm:cxn modelId="{C0217E1B-FB1A-EE48-A2C6-8414F128CF55}" type="presParOf" srcId="{BB7102C8-AEF4-4F4E-95C2-ED345CDF3523}" destId="{D9C6CBC9-7F46-5143-A199-C48D5D02681F}" srcOrd="1" destOrd="0" presId="urn:microsoft.com/office/officeart/2018/2/layout/IconCircleList"/>
    <dgm:cxn modelId="{745CA955-39F4-C349-9546-BD0FF171E340}" type="presParOf" srcId="{BB7102C8-AEF4-4F4E-95C2-ED345CDF3523}" destId="{32EBB969-6A73-4740-8042-FD70D52E3D7A}" srcOrd="2" destOrd="0" presId="urn:microsoft.com/office/officeart/2018/2/layout/IconCircleList"/>
    <dgm:cxn modelId="{988C9BD7-1EC4-5D4A-BFB3-4AC92AA9A34B}" type="presParOf" srcId="{BB7102C8-AEF4-4F4E-95C2-ED345CDF3523}" destId="{0AFBB75E-A0D2-1C44-AF04-CCF710CDD3F6}"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61CAA-05A8-4FA7-A21B-DFECCF876C85}">
      <dsp:nvSpPr>
        <dsp:cNvPr id="0" name=""/>
        <dsp:cNvSpPr/>
      </dsp:nvSpPr>
      <dsp:spPr>
        <a:xfrm>
          <a:off x="81924" y="87716"/>
          <a:ext cx="897246" cy="897246"/>
        </a:xfrm>
        <a:prstGeom prst="ellipse">
          <a:avLst/>
        </a:prstGeom>
        <a:solidFill>
          <a:srgbClr val="9142B5"/>
        </a:solidFill>
        <a:ln>
          <a:noFill/>
        </a:ln>
        <a:effectLst/>
      </dsp:spPr>
      <dsp:style>
        <a:lnRef idx="0">
          <a:scrgbClr r="0" g="0" b="0"/>
        </a:lnRef>
        <a:fillRef idx="1">
          <a:scrgbClr r="0" g="0" b="0"/>
        </a:fillRef>
        <a:effectRef idx="0">
          <a:scrgbClr r="0" g="0" b="0"/>
        </a:effectRef>
        <a:fontRef idx="minor"/>
      </dsp:style>
    </dsp:sp>
    <dsp:sp modelId="{E674FA3D-3113-4A51-863F-1F49D385E40A}">
      <dsp:nvSpPr>
        <dsp:cNvPr id="0" name=""/>
        <dsp:cNvSpPr/>
      </dsp:nvSpPr>
      <dsp:spPr>
        <a:xfrm>
          <a:off x="80547" y="86339"/>
          <a:ext cx="900000" cy="900000"/>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B9C9A-EFDA-4510-9660-A276BEF50C71}">
      <dsp:nvSpPr>
        <dsp:cNvPr id="0" name=""/>
        <dsp:cNvSpPr/>
      </dsp:nvSpPr>
      <dsp:spPr>
        <a:xfrm>
          <a:off x="1171437" y="8771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9142B5"/>
            </a:solidFill>
          </a:endParaRPr>
        </a:p>
      </dsp:txBody>
      <dsp:txXfrm>
        <a:off x="1171437" y="87716"/>
        <a:ext cx="2114937" cy="897246"/>
      </dsp:txXfrm>
    </dsp:sp>
    <dsp:sp modelId="{5B64E5E9-6D90-4DC0-AE2B-D19592EB8D1B}">
      <dsp:nvSpPr>
        <dsp:cNvPr id="0" name=""/>
        <dsp:cNvSpPr/>
      </dsp:nvSpPr>
      <dsp:spPr>
        <a:xfrm>
          <a:off x="3656263" y="87716"/>
          <a:ext cx="897246" cy="897246"/>
        </a:xfrm>
        <a:prstGeom prst="ellipse">
          <a:avLst/>
        </a:prstGeom>
        <a:solidFill>
          <a:srgbClr val="D62D00"/>
        </a:solidFill>
        <a:ln>
          <a:noFill/>
        </a:ln>
        <a:effectLst/>
      </dsp:spPr>
      <dsp:style>
        <a:lnRef idx="0">
          <a:scrgbClr r="0" g="0" b="0"/>
        </a:lnRef>
        <a:fillRef idx="1">
          <a:scrgbClr r="0" g="0" b="0"/>
        </a:fillRef>
        <a:effectRef idx="0">
          <a:scrgbClr r="0" g="0" b="0"/>
        </a:effectRef>
        <a:fontRef idx="minor"/>
      </dsp:style>
    </dsp:sp>
    <dsp:sp modelId="{3F139C0C-E3C9-41AF-9EE0-0D98E4BD2D33}">
      <dsp:nvSpPr>
        <dsp:cNvPr id="0" name=""/>
        <dsp:cNvSpPr/>
      </dsp:nvSpPr>
      <dsp:spPr>
        <a:xfrm>
          <a:off x="3654886" y="86339"/>
          <a:ext cx="900000" cy="900000"/>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5E0DD0-C3A4-43C2-AFCD-58D04ECE4F46}">
      <dsp:nvSpPr>
        <dsp:cNvPr id="0" name=""/>
        <dsp:cNvSpPr/>
      </dsp:nvSpPr>
      <dsp:spPr>
        <a:xfrm>
          <a:off x="4745776" y="8771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D62D00"/>
            </a:solidFill>
          </a:endParaRPr>
        </a:p>
      </dsp:txBody>
      <dsp:txXfrm>
        <a:off x="4745776" y="87716"/>
        <a:ext cx="2114937" cy="897246"/>
      </dsp:txXfrm>
    </dsp:sp>
    <dsp:sp modelId="{C0A17B21-E187-408A-9A25-D083CFD9F0C1}">
      <dsp:nvSpPr>
        <dsp:cNvPr id="0" name=""/>
        <dsp:cNvSpPr/>
      </dsp:nvSpPr>
      <dsp:spPr>
        <a:xfrm>
          <a:off x="7230602" y="87716"/>
          <a:ext cx="897246" cy="897246"/>
        </a:xfrm>
        <a:prstGeom prst="ellipse">
          <a:avLst/>
        </a:prstGeom>
        <a:solidFill>
          <a:srgbClr val="CD008D"/>
        </a:solidFill>
        <a:ln>
          <a:noFill/>
        </a:ln>
        <a:effectLst/>
      </dsp:spPr>
      <dsp:style>
        <a:lnRef idx="0">
          <a:scrgbClr r="0" g="0" b="0"/>
        </a:lnRef>
        <a:fillRef idx="1">
          <a:scrgbClr r="0" g="0" b="0"/>
        </a:fillRef>
        <a:effectRef idx="0">
          <a:scrgbClr r="0" g="0" b="0"/>
        </a:effectRef>
        <a:fontRef idx="minor"/>
      </dsp:style>
    </dsp:sp>
    <dsp:sp modelId="{729B7D0C-E0DF-4C66-ACFF-773CC32E2ACF}">
      <dsp:nvSpPr>
        <dsp:cNvPr id="0" name=""/>
        <dsp:cNvSpPr/>
      </dsp:nvSpPr>
      <dsp:spPr>
        <a:xfrm>
          <a:off x="7229225" y="86339"/>
          <a:ext cx="900000" cy="900000"/>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3E7039-099F-42B4-8C1F-4AA087C5AAD2}">
      <dsp:nvSpPr>
        <dsp:cNvPr id="0" name=""/>
        <dsp:cNvSpPr/>
      </dsp:nvSpPr>
      <dsp:spPr>
        <a:xfrm>
          <a:off x="8320115" y="87716"/>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CD008D"/>
            </a:solidFill>
          </a:endParaRPr>
        </a:p>
      </dsp:txBody>
      <dsp:txXfrm>
        <a:off x="8320115" y="87716"/>
        <a:ext cx="2114937" cy="897246"/>
      </dsp:txXfrm>
    </dsp:sp>
    <dsp:sp modelId="{2A76BBD6-CD1E-42D2-A4B0-57624A65917E}">
      <dsp:nvSpPr>
        <dsp:cNvPr id="0" name=""/>
        <dsp:cNvSpPr/>
      </dsp:nvSpPr>
      <dsp:spPr>
        <a:xfrm>
          <a:off x="81924" y="1727649"/>
          <a:ext cx="897246" cy="897246"/>
        </a:xfrm>
        <a:prstGeom prst="ellipse">
          <a:avLst/>
        </a:prstGeom>
        <a:solidFill>
          <a:schemeClr val="accent6">
            <a:lumMod val="75000"/>
          </a:schemeClr>
        </a:solidFill>
        <a:ln>
          <a:noFill/>
        </a:ln>
        <a:effectLst/>
      </dsp:spPr>
      <dsp:style>
        <a:lnRef idx="0">
          <a:scrgbClr r="0" g="0" b="0"/>
        </a:lnRef>
        <a:fillRef idx="1">
          <a:scrgbClr r="0" g="0" b="0"/>
        </a:fillRef>
        <a:effectRef idx="0">
          <a:scrgbClr r="0" g="0" b="0"/>
        </a:effectRef>
        <a:fontRef idx="minor"/>
      </dsp:style>
    </dsp:sp>
    <dsp:sp modelId="{488730A2-C4BB-4925-839D-B57CFD1AE6C9}">
      <dsp:nvSpPr>
        <dsp:cNvPr id="0" name=""/>
        <dsp:cNvSpPr/>
      </dsp:nvSpPr>
      <dsp:spPr>
        <a:xfrm>
          <a:off x="80547" y="1726271"/>
          <a:ext cx="900000" cy="900000"/>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241B28-3CF1-497B-8AAE-CB197EAEFBB8}">
      <dsp:nvSpPr>
        <dsp:cNvPr id="0" name=""/>
        <dsp:cNvSpPr/>
      </dsp:nvSpPr>
      <dsp:spPr>
        <a:xfrm>
          <a:off x="1171437" y="172764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chemeClr val="accent6">
                <a:lumMod val="75000"/>
              </a:schemeClr>
            </a:solidFill>
          </a:endParaRPr>
        </a:p>
      </dsp:txBody>
      <dsp:txXfrm>
        <a:off x="1171437" y="1727649"/>
        <a:ext cx="2114937" cy="897246"/>
      </dsp:txXfrm>
    </dsp:sp>
    <dsp:sp modelId="{6CC78E34-F3D7-4C2D-9689-BC9FB2C7B26A}">
      <dsp:nvSpPr>
        <dsp:cNvPr id="0" name=""/>
        <dsp:cNvSpPr/>
      </dsp:nvSpPr>
      <dsp:spPr>
        <a:xfrm>
          <a:off x="3656263" y="1727648"/>
          <a:ext cx="897246" cy="897246"/>
        </a:xfrm>
        <a:prstGeom prst="ellipse">
          <a:avLst/>
        </a:prstGeom>
        <a:solidFill>
          <a:srgbClr val="0070C0"/>
        </a:solidFill>
        <a:ln>
          <a:noFill/>
        </a:ln>
        <a:effectLst/>
      </dsp:spPr>
      <dsp:style>
        <a:lnRef idx="0">
          <a:scrgbClr r="0" g="0" b="0"/>
        </a:lnRef>
        <a:fillRef idx="1">
          <a:scrgbClr r="0" g="0" b="0"/>
        </a:fillRef>
        <a:effectRef idx="0">
          <a:scrgbClr r="0" g="0" b="0"/>
        </a:effectRef>
        <a:fontRef idx="minor"/>
      </dsp:style>
    </dsp:sp>
    <dsp:sp modelId="{2F9952E6-7443-45AB-A450-921FEFEFC9FF}">
      <dsp:nvSpPr>
        <dsp:cNvPr id="0" name=""/>
        <dsp:cNvSpPr/>
      </dsp:nvSpPr>
      <dsp:spPr>
        <a:xfrm>
          <a:off x="3654886" y="1726271"/>
          <a:ext cx="900000" cy="900000"/>
        </a:xfrm>
        <a:prstGeom prst="rect">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CA45-468C-4093-A4C6-20E2EAEC5F26}">
      <dsp:nvSpPr>
        <dsp:cNvPr id="0" name=""/>
        <dsp:cNvSpPr/>
      </dsp:nvSpPr>
      <dsp:spPr>
        <a:xfrm>
          <a:off x="4745776" y="172764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GB" sz="2000" kern="1200" dirty="0">
            <a:solidFill>
              <a:srgbClr val="0070C0"/>
            </a:solidFill>
          </a:endParaRPr>
        </a:p>
      </dsp:txBody>
      <dsp:txXfrm>
        <a:off x="4745776" y="1727648"/>
        <a:ext cx="2114937" cy="897246"/>
      </dsp:txXfrm>
    </dsp:sp>
    <dsp:sp modelId="{FE081A52-DF82-4CC6-AE48-7DD46E099E7F}">
      <dsp:nvSpPr>
        <dsp:cNvPr id="0" name=""/>
        <dsp:cNvSpPr/>
      </dsp:nvSpPr>
      <dsp:spPr>
        <a:xfrm>
          <a:off x="7230602" y="1727648"/>
          <a:ext cx="897246" cy="897246"/>
        </a:xfrm>
        <a:prstGeom prst="ellipse">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2FD16C09-9B04-4178-AF7B-C99E7AF6C428}">
      <dsp:nvSpPr>
        <dsp:cNvPr id="0" name=""/>
        <dsp:cNvSpPr/>
      </dsp:nvSpPr>
      <dsp:spPr>
        <a:xfrm>
          <a:off x="7229225" y="1726271"/>
          <a:ext cx="900000" cy="900000"/>
        </a:xfrm>
        <a:prstGeom prst="rect">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09A0E7-BA3C-497E-9CA9-86AA87419871}">
      <dsp:nvSpPr>
        <dsp:cNvPr id="0" name=""/>
        <dsp:cNvSpPr/>
      </dsp:nvSpPr>
      <dsp:spPr>
        <a:xfrm>
          <a:off x="8320115" y="1727648"/>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US" sz="2000" kern="1200" dirty="0">
            <a:solidFill>
              <a:srgbClr val="C00000"/>
            </a:solidFill>
          </a:endParaRPr>
        </a:p>
      </dsp:txBody>
      <dsp:txXfrm>
        <a:off x="8320115" y="1727648"/>
        <a:ext cx="2114937" cy="897246"/>
      </dsp:txXfrm>
    </dsp:sp>
    <dsp:sp modelId="{1C212E3F-5B36-44ED-B17A-E02B60881988}">
      <dsp:nvSpPr>
        <dsp:cNvPr id="0" name=""/>
        <dsp:cNvSpPr/>
      </dsp:nvSpPr>
      <dsp:spPr>
        <a:xfrm>
          <a:off x="81924" y="3367581"/>
          <a:ext cx="897246" cy="897246"/>
        </a:xfrm>
        <a:prstGeom prst="ellipse">
          <a:avLst/>
        </a:prstGeom>
        <a:solidFill>
          <a:srgbClr val="0B76A0"/>
        </a:solidFill>
        <a:ln>
          <a:noFill/>
        </a:ln>
        <a:effectLst/>
      </dsp:spPr>
      <dsp:style>
        <a:lnRef idx="0">
          <a:scrgbClr r="0" g="0" b="0"/>
        </a:lnRef>
        <a:fillRef idx="1">
          <a:scrgbClr r="0" g="0" b="0"/>
        </a:fillRef>
        <a:effectRef idx="0">
          <a:scrgbClr r="0" g="0" b="0"/>
        </a:effectRef>
        <a:fontRef idx="minor"/>
      </dsp:style>
    </dsp:sp>
    <dsp:sp modelId="{1F047CB0-EA13-4864-A29A-07CDAF1D848F}">
      <dsp:nvSpPr>
        <dsp:cNvPr id="0" name=""/>
        <dsp:cNvSpPr/>
      </dsp:nvSpPr>
      <dsp:spPr>
        <a:xfrm>
          <a:off x="80547" y="3366204"/>
          <a:ext cx="900000" cy="900000"/>
        </a:xfrm>
        <a:prstGeom prst="rect">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4CF18C-5CE7-49CA-B5CB-4D1F07051AA9}">
      <dsp:nvSpPr>
        <dsp:cNvPr id="0" name=""/>
        <dsp:cNvSpPr/>
      </dsp:nvSpPr>
      <dsp:spPr>
        <a:xfrm>
          <a:off x="1171437" y="336758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endParaRPr lang="en-GB" sz="2000" kern="1200" dirty="0">
            <a:solidFill>
              <a:schemeClr val="accent4">
                <a:lumMod val="75000"/>
              </a:schemeClr>
            </a:solidFill>
          </a:endParaRPr>
        </a:p>
      </dsp:txBody>
      <dsp:txXfrm>
        <a:off x="1171437" y="3367581"/>
        <a:ext cx="2114937" cy="897246"/>
      </dsp:txXfrm>
    </dsp:sp>
    <dsp:sp modelId="{64FB0EA3-4250-C949-B896-4A94FAF26B4B}">
      <dsp:nvSpPr>
        <dsp:cNvPr id="0" name=""/>
        <dsp:cNvSpPr/>
      </dsp:nvSpPr>
      <dsp:spPr>
        <a:xfrm>
          <a:off x="3656263" y="3367581"/>
          <a:ext cx="897246" cy="897246"/>
        </a:xfrm>
        <a:prstGeom prst="ellipse">
          <a:avLst/>
        </a:prstGeom>
        <a:solidFill>
          <a:srgbClr val="196B24"/>
        </a:solidFill>
        <a:ln>
          <a:noFill/>
        </a:ln>
        <a:effectLst/>
      </dsp:spPr>
      <dsp:style>
        <a:lnRef idx="0">
          <a:scrgbClr r="0" g="0" b="0"/>
        </a:lnRef>
        <a:fillRef idx="1">
          <a:scrgbClr r="0" g="0" b="0"/>
        </a:fillRef>
        <a:effectRef idx="0">
          <a:scrgbClr r="0" g="0" b="0"/>
        </a:effectRef>
        <a:fontRef idx="minor"/>
      </dsp:style>
    </dsp:sp>
    <dsp:sp modelId="{D9C6CBC9-7F46-5143-A199-C48D5D02681F}">
      <dsp:nvSpPr>
        <dsp:cNvPr id="0" name=""/>
        <dsp:cNvSpPr/>
      </dsp:nvSpPr>
      <dsp:spPr>
        <a:xfrm>
          <a:off x="3654886" y="3366204"/>
          <a:ext cx="900000" cy="900000"/>
        </a:xfrm>
        <a:prstGeom prst="rect">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BB75E-A0D2-1C44-AF04-CCF710CDD3F6}">
      <dsp:nvSpPr>
        <dsp:cNvPr id="0" name=""/>
        <dsp:cNvSpPr/>
      </dsp:nvSpPr>
      <dsp:spPr>
        <a:xfrm>
          <a:off x="4745776" y="3367581"/>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endParaRPr lang="en-GB" sz="2400" kern="1200" dirty="0"/>
        </a:p>
      </dsp:txBody>
      <dsp:txXfrm>
        <a:off x="4745776" y="3367581"/>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Hill Street Studios/</a:t>
            </a:r>
            <a:r>
              <a:rPr lang="en-US" sz="1800" b="0" i="0" u="none" strike="noStrike" baseline="0" dirty="0" err="1">
                <a:solidFill>
                  <a:srgbClr val="000000"/>
                </a:solidFill>
                <a:latin typeface="ITC Garamond Std Lt"/>
              </a:rPr>
              <a:t>DigitalVision</a:t>
            </a:r>
            <a:r>
              <a:rPr lang="en-US" sz="1800" b="0" i="0" u="none" strike="noStrike" baseline="0" dirty="0">
                <a:solidFill>
                  <a:srgbClr val="000000"/>
                </a:solidFill>
                <a:latin typeface="ITC Garamond Std Lt"/>
              </a:rPr>
              <a:t>/ Getty Images </a:t>
            </a:r>
            <a:endParaRPr lang="en-IN" dirty="0"/>
          </a:p>
        </p:txBody>
      </p:sp>
      <p:sp>
        <p:nvSpPr>
          <p:cNvPr id="4" name="Slide Number Placeholder 3"/>
          <p:cNvSpPr>
            <a:spLocks noGrp="1"/>
          </p:cNvSpPr>
          <p:nvPr>
            <p:ph type="sldNum" sz="quarter" idx="10"/>
          </p:nvPr>
        </p:nvSpPr>
        <p:spPr/>
        <p:txBody>
          <a:bodyPr/>
          <a:lstStyle/>
          <a:p>
            <a:fld id="{F49BF293-6360-4621-B2FB-E4894153052C}" type="slidenum">
              <a:rPr lang="en-US" smtClean="0"/>
              <a:t>1</a:t>
            </a:fld>
            <a:endParaRPr lang="en-US"/>
          </a:p>
        </p:txBody>
      </p:sp>
    </p:spTree>
    <p:extLst>
      <p:ext uri="{BB962C8B-B14F-4D97-AF65-F5344CB8AC3E}">
        <p14:creationId xmlns:p14="http://schemas.microsoft.com/office/powerpoint/2010/main" val="190290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solidFill>
                  <a:srgbClr val="FFFFFF"/>
                </a:solidFill>
                <a:effectLst/>
                <a:latin typeface="Helvetica" pitchFamily="2" charset="0"/>
              </a:rPr>
              <a:t>Figure 1.3</a:t>
            </a:r>
            <a:r>
              <a:rPr lang="en-IN" dirty="0">
                <a:solidFill>
                  <a:srgbClr val="FFFFFF"/>
                </a:solidFill>
                <a:effectLst/>
                <a:latin typeface="Helvetica" pitchFamily="2" charset="0"/>
              </a:rPr>
              <a:t> What influences your health </a:t>
            </a:r>
            <a:r>
              <a:rPr lang="en-IN" dirty="0" err="1">
                <a:solidFill>
                  <a:srgbClr val="FFFFFF"/>
                </a:solidFill>
                <a:effectLst/>
                <a:latin typeface="Helvetica" pitchFamily="2" charset="0"/>
              </a:rPr>
              <a:t>behaviors</a:t>
            </a:r>
            <a:r>
              <a:rPr lang="en-IN" dirty="0">
                <a:solidFill>
                  <a:srgbClr val="FFFFFF"/>
                </a:solidFill>
                <a:effectLst/>
                <a:latin typeface="Helvetica" pitchFamily="2" charset="0"/>
              </a:rPr>
              <a:t>?</a:t>
            </a:r>
          </a:p>
        </p:txBody>
      </p:sp>
      <p:sp>
        <p:nvSpPr>
          <p:cNvPr id="4" name="Slide Number Placeholder 3"/>
          <p:cNvSpPr>
            <a:spLocks noGrp="1"/>
          </p:cNvSpPr>
          <p:nvPr>
            <p:ph type="sldNum" sz="quarter" idx="5"/>
          </p:nvPr>
        </p:nvSpPr>
        <p:spPr/>
        <p:txBody>
          <a:bodyPr/>
          <a:lstStyle/>
          <a:p>
            <a:fld id="{F49BF293-6360-4621-B2FB-E4894153052C}" type="slidenum">
              <a:rPr lang="en-US" smtClean="0"/>
              <a:t>5</a:t>
            </a:fld>
            <a:endParaRPr lang="en-US"/>
          </a:p>
        </p:txBody>
      </p:sp>
    </p:spTree>
    <p:extLst>
      <p:ext uri="{BB962C8B-B14F-4D97-AF65-F5344CB8AC3E}">
        <p14:creationId xmlns:p14="http://schemas.microsoft.com/office/powerpoint/2010/main" val="1204671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solidFill>
                  <a:srgbClr val="FFFFFF"/>
                </a:solidFill>
                <a:effectLst/>
                <a:latin typeface="Helvetica" pitchFamily="2" charset="0"/>
              </a:rPr>
              <a:t>Figure 1.6 </a:t>
            </a:r>
            <a:r>
              <a:rPr lang="en-IN" dirty="0">
                <a:solidFill>
                  <a:srgbClr val="FFFFFF"/>
                </a:solidFill>
                <a:effectLst/>
                <a:latin typeface="Helvetica" pitchFamily="2" charset="0"/>
              </a:rPr>
              <a:t>The four types of communication skills.</a:t>
            </a:r>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118576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Figure 1.</a:t>
            </a:r>
            <a:r>
              <a:rPr lang="en-IN" b="1" dirty="0"/>
              <a:t>5</a:t>
            </a:r>
            <a:r>
              <a:rPr lang="en-US" b="1" dirty="0"/>
              <a:t> </a:t>
            </a:r>
            <a:r>
              <a:rPr lang="en-US" dirty="0"/>
              <a:t>What influences your decision making?</a:t>
            </a:r>
          </a:p>
        </p:txBody>
      </p:sp>
      <p:sp>
        <p:nvSpPr>
          <p:cNvPr id="4" name="Slide Number Placeholder 3"/>
          <p:cNvSpPr>
            <a:spLocks noGrp="1"/>
          </p:cNvSpPr>
          <p:nvPr>
            <p:ph type="sldNum" sz="quarter" idx="5"/>
          </p:nvPr>
        </p:nvSpPr>
        <p:spPr/>
        <p:txBody>
          <a:bodyPr/>
          <a:lstStyle/>
          <a:p>
            <a:fld id="{F49BF293-6360-4621-B2FB-E4894153052C}" type="slidenum">
              <a:rPr lang="en-US" smtClean="0"/>
              <a:t>8</a:t>
            </a:fld>
            <a:endParaRPr lang="en-US"/>
          </a:p>
        </p:txBody>
      </p:sp>
    </p:spTree>
    <p:extLst>
      <p:ext uri="{BB962C8B-B14F-4D97-AF65-F5344CB8AC3E}">
        <p14:creationId xmlns:p14="http://schemas.microsoft.com/office/powerpoint/2010/main" val="376742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9</a:t>
            </a:fld>
            <a:endParaRPr lang="en-US"/>
          </a:p>
        </p:txBody>
      </p:sp>
    </p:spTree>
    <p:extLst>
      <p:ext uri="{BB962C8B-B14F-4D97-AF65-F5344CB8AC3E}">
        <p14:creationId xmlns:p14="http://schemas.microsoft.com/office/powerpoint/2010/main" val="2687255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t>Figure 1.6: </a:t>
            </a:r>
            <a:r>
              <a:rPr lang="en-IN" b="0" dirty="0"/>
              <a:t>When you are creating goals, you should practice using SMART goals.</a:t>
            </a:r>
            <a:endParaRPr lang="en-US" b="0"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412065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Figure 1.</a:t>
            </a:r>
            <a:r>
              <a:rPr lang="en-IN" b="1" dirty="0"/>
              <a:t>7</a:t>
            </a:r>
            <a:r>
              <a:rPr lang="en-US" b="1" dirty="0"/>
              <a:t> </a:t>
            </a:r>
            <a:r>
              <a:rPr lang="en-US" dirty="0"/>
              <a:t>Habits can be healthy or unhealthy.</a:t>
            </a:r>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3427996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3.xml"/><Relationship Id="rId5" Type="http://schemas.openxmlformats.org/officeDocument/2006/relationships/image" Target="../media/image24.emf"/><Relationship Id="rId4" Type="http://schemas.openxmlformats.org/officeDocument/2006/relationships/image" Target="../media/image23.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9.jpg"/><Relationship Id="rId1" Type="http://schemas.openxmlformats.org/officeDocument/2006/relationships/slideMaster" Target="../slideMasters/slideMaster3.xml"/><Relationship Id="rId4" Type="http://schemas.openxmlformats.org/officeDocument/2006/relationships/image" Target="../media/image2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A8CF1E95-3B69-E4FD-A4FB-80961ED1AE10}"/>
              </a:ext>
            </a:extLst>
          </p:cNvPr>
          <p:cNvPicPr>
            <a:picLocks noChangeAspect="1"/>
          </p:cNvPicPr>
          <p:nvPr userDrawn="1"/>
        </p:nvPicPr>
        <p:blipFill>
          <a:blip r:embed="rId2"/>
          <a:stretch>
            <a:fillRect/>
          </a:stretch>
        </p:blipFill>
        <p:spPr>
          <a:xfrm>
            <a:off x="479502" y="319797"/>
            <a:ext cx="11229278" cy="1144800"/>
          </a:xfrm>
          <a:prstGeom prst="rect">
            <a:avLst/>
          </a:prstGeom>
        </p:spPr>
      </p:pic>
      <p:sp>
        <p:nvSpPr>
          <p:cNvPr id="3" name="Title 2">
            <a:extLst>
              <a:ext uri="{FF2B5EF4-FFF2-40B4-BE49-F238E27FC236}">
                <a16:creationId xmlns:a16="http://schemas.microsoft.com/office/drawing/2014/main" id="{2EF18B36-6A49-BBDF-7866-7366CF84E511}"/>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EA735C08-8A01-F184-9FC0-87B525CCD5C0}"/>
              </a:ext>
            </a:extLst>
          </p:cNvPr>
          <p:cNvSpPr>
            <a:spLocks noGrp="1"/>
          </p:cNvSpPr>
          <p:nvPr>
            <p:ph sz="quarter" idx="10"/>
          </p:nvPr>
        </p:nvSpPr>
        <p:spPr>
          <a:xfrm>
            <a:off x="838200" y="2175165"/>
            <a:ext cx="10515600" cy="3795424"/>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488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980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14DEA33E-4C9D-EDEB-7665-F29D875364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857468E3-B456-9B40-8E66-74BA7DDB317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05678" y="341495"/>
            <a:ext cx="5156418" cy="5236853"/>
          </a:xfrm>
          <a:prstGeom prst="ellipse">
            <a:avLst/>
          </a:prstGeom>
          <a:effectLst>
            <a:softEdge rad="228021"/>
          </a:effectLst>
        </p:spPr>
      </p:pic>
      <p:pic>
        <p:nvPicPr>
          <p:cNvPr id="7" name="Picture 6">
            <a:extLst>
              <a:ext uri="{FF2B5EF4-FFF2-40B4-BE49-F238E27FC236}">
                <a16:creationId xmlns:a16="http://schemas.microsoft.com/office/drawing/2014/main" id="{40E875A6-E3C6-534A-B79F-99DB570A750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35970" y="494364"/>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520668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lide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E8C347-1CD4-95A2-CAB8-3815DD63202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3"/>
          <a:stretch>
            <a:fillRect/>
          </a:stretch>
        </p:blipFill>
        <p:spPr>
          <a:xfrm>
            <a:off x="3400981" y="1280461"/>
            <a:ext cx="5331853" cy="340399"/>
          </a:xfrm>
          <a:prstGeom prst="rect">
            <a:avLst/>
          </a:prstGeom>
        </p:spPr>
      </p:pic>
      <p:pic>
        <p:nvPicPr>
          <p:cNvPr id="8" name="Picture 7">
            <a:extLst>
              <a:ext uri="{FF2B5EF4-FFF2-40B4-BE49-F238E27FC236}">
                <a16:creationId xmlns:a16="http://schemas.microsoft.com/office/drawing/2014/main" id="{2485AE20-B71E-2E51-C5E9-68EAAF26BA64}"/>
              </a:ext>
            </a:extLst>
          </p:cNvPr>
          <p:cNvPicPr>
            <a:picLocks noChangeAspect="1"/>
          </p:cNvPicPr>
          <p:nvPr userDrawn="1"/>
        </p:nvPicPr>
        <p:blipFill>
          <a:blip r:embed="rId4"/>
          <a:stretch>
            <a:fillRect/>
          </a:stretch>
        </p:blipFill>
        <p:spPr>
          <a:xfrm rot="20338355">
            <a:off x="4357034" y="3736401"/>
            <a:ext cx="7981742" cy="4327878"/>
          </a:xfrm>
          <a:prstGeom prst="rect">
            <a:avLst/>
          </a:prstGeom>
        </p:spPr>
      </p:pic>
      <p:pic>
        <p:nvPicPr>
          <p:cNvPr id="9" name="Picture 8">
            <a:extLst>
              <a:ext uri="{FF2B5EF4-FFF2-40B4-BE49-F238E27FC236}">
                <a16:creationId xmlns:a16="http://schemas.microsoft.com/office/drawing/2014/main" id="{5DE70F5A-D275-4473-CD3D-A6C0652AF4AC}"/>
              </a:ext>
            </a:extLst>
          </p:cNvPr>
          <p:cNvPicPr>
            <a:picLocks noChangeAspect="1"/>
          </p:cNvPicPr>
          <p:nvPr userDrawn="1"/>
        </p:nvPicPr>
        <p:blipFill>
          <a:blip r:embed="rId5"/>
          <a:stretch>
            <a:fillRect/>
          </a:stretch>
        </p:blipFill>
        <p:spPr>
          <a:xfrm rot="6280645" flipV="1">
            <a:off x="5619311" y="4388534"/>
            <a:ext cx="1224522" cy="2995403"/>
          </a:xfrm>
          <a:prstGeom prst="rect">
            <a:avLst/>
          </a:prstGeom>
          <a:effectLst>
            <a:outerShdw blurRad="50800" dist="38100" dir="2700000" algn="tl" rotWithShape="0">
              <a:prstClr val="black">
                <a:alpha val="40000"/>
              </a:prstClr>
            </a:outerShdw>
          </a:effectLst>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1805797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F4C7C-5E13-4898-1C23-82100946F7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65A8053-B2C8-FDD4-7B74-7FE6A1310654}"/>
              </a:ext>
            </a:extLst>
          </p:cNvPr>
          <p:cNvPicPr>
            <a:picLocks noChangeAspect="1"/>
          </p:cNvPicPr>
          <p:nvPr userDrawn="1"/>
        </p:nvPicPr>
        <p:blipFill>
          <a:blip r:embed="rId3"/>
          <a:stretch>
            <a:fillRect/>
          </a:stretch>
        </p:blipFill>
        <p:spPr>
          <a:xfrm rot="21147235">
            <a:off x="-2346190" y="3480290"/>
            <a:ext cx="7217592" cy="3913539"/>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4"/>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51309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10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302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9">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D849CB03-5EC1-5185-47D8-8D41758C756D}"/>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2EF18B36-6A49-BBDF-7866-7366CF84E511}"/>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EA735C08-8A01-F184-9FC0-87B525CCD5C0}"/>
              </a:ext>
            </a:extLst>
          </p:cNvPr>
          <p:cNvSpPr>
            <a:spLocks noGrp="1"/>
          </p:cNvSpPr>
          <p:nvPr>
            <p:ph sz="quarter" idx="10"/>
          </p:nvPr>
        </p:nvSpPr>
        <p:spPr>
          <a:xfrm>
            <a:off x="838200" y="2175165"/>
            <a:ext cx="10515600" cy="3795424"/>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809130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7">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BAD7D621-EF6B-FDF8-AE1D-A1E86CEF8CC4}"/>
              </a:ext>
            </a:extLst>
          </p:cNvPr>
          <p:cNvPicPr>
            <a:picLocks noChangeAspect="1"/>
          </p:cNvPicPr>
          <p:nvPr userDrawn="1"/>
        </p:nvPicPr>
        <p:blipFill>
          <a:blip r:embed="rId2"/>
          <a:stretch>
            <a:fillRect/>
          </a:stretch>
        </p:blipFill>
        <p:spPr>
          <a:xfrm>
            <a:off x="1095375" y="319797"/>
            <a:ext cx="10001250" cy="1144800"/>
          </a:xfrm>
          <a:prstGeom prst="rect">
            <a:avLst/>
          </a:prstGeom>
        </p:spPr>
      </p:pic>
      <p:pic>
        <p:nvPicPr>
          <p:cNvPr id="6" name="Picture 5" descr="A green and black rectangle&#10;&#10;Description automatically generated">
            <a:extLst>
              <a:ext uri="{FF2B5EF4-FFF2-40B4-BE49-F238E27FC236}">
                <a16:creationId xmlns:a16="http://schemas.microsoft.com/office/drawing/2014/main" id="{C684F36F-E3F2-0000-5A05-84672C268EFB}"/>
              </a:ext>
            </a:extLst>
          </p:cNvPr>
          <p:cNvPicPr>
            <a:picLocks noChangeAspect="1"/>
          </p:cNvPicPr>
          <p:nvPr userDrawn="1"/>
        </p:nvPicPr>
        <p:blipFill>
          <a:blip r:embed="rId2"/>
          <a:stretch>
            <a:fillRect/>
          </a:stretch>
        </p:blipFill>
        <p:spPr>
          <a:xfrm>
            <a:off x="1095375" y="1042563"/>
            <a:ext cx="10001250" cy="1144800"/>
          </a:xfrm>
          <a:prstGeom prst="rect">
            <a:avLst/>
          </a:prstGeom>
        </p:spPr>
      </p:pic>
      <p:sp>
        <p:nvSpPr>
          <p:cNvPr id="3" name="Title 2">
            <a:extLst>
              <a:ext uri="{FF2B5EF4-FFF2-40B4-BE49-F238E27FC236}">
                <a16:creationId xmlns:a16="http://schemas.microsoft.com/office/drawing/2014/main" id="{2EF18B36-6A49-BBDF-7866-7366CF84E511}"/>
              </a:ext>
            </a:extLst>
          </p:cNvPr>
          <p:cNvSpPr>
            <a:spLocks noGrp="1"/>
          </p:cNvSpPr>
          <p:nvPr>
            <p:ph type="title"/>
          </p:nvPr>
        </p:nvSpPr>
        <p:spPr>
          <a:xfrm>
            <a:off x="838200" y="365125"/>
            <a:ext cx="10515600" cy="1325563"/>
          </a:xfrm>
          <a:prstGeom prst="rect">
            <a:avLst/>
          </a:prstGeom>
        </p:spPr>
        <p:txBody>
          <a:bodyPr anchor="ct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Tree>
    <p:extLst>
      <p:ext uri="{BB962C8B-B14F-4D97-AF65-F5344CB8AC3E}">
        <p14:creationId xmlns:p14="http://schemas.microsoft.com/office/powerpoint/2010/main" val="36071431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8">
    <p:spTree>
      <p:nvGrpSpPr>
        <p:cNvPr id="1" name=""/>
        <p:cNvGrpSpPr/>
        <p:nvPr/>
      </p:nvGrpSpPr>
      <p:grpSpPr>
        <a:xfrm>
          <a:off x="0" y="0"/>
          <a:ext cx="0" cy="0"/>
          <a:chOff x="0" y="0"/>
          <a:chExt cx="0" cy="0"/>
        </a:xfrm>
      </p:grpSpPr>
      <p:pic>
        <p:nvPicPr>
          <p:cNvPr id="7" name="Picture 6" descr="A green and black rectangle&#10;&#10;Description automatically generated">
            <a:extLst>
              <a:ext uri="{FF2B5EF4-FFF2-40B4-BE49-F238E27FC236}">
                <a16:creationId xmlns:a16="http://schemas.microsoft.com/office/drawing/2014/main" id="{5A193222-4F04-912F-1BBD-6BFE7E120112}"/>
              </a:ext>
            </a:extLst>
          </p:cNvPr>
          <p:cNvPicPr>
            <a:picLocks noChangeAspect="1"/>
          </p:cNvPicPr>
          <p:nvPr userDrawn="1"/>
        </p:nvPicPr>
        <p:blipFill>
          <a:blip r:embed="rId2"/>
          <a:stretch>
            <a:fillRect/>
          </a:stretch>
        </p:blipFill>
        <p:spPr>
          <a:xfrm>
            <a:off x="1095375" y="1042563"/>
            <a:ext cx="10001250" cy="1144800"/>
          </a:xfrm>
          <a:prstGeom prst="rect">
            <a:avLst/>
          </a:prstGeom>
        </p:spPr>
      </p:pic>
      <p:pic>
        <p:nvPicPr>
          <p:cNvPr id="8" name="Picture 7" descr="A green and black rectangle&#10;&#10;Description automatically generated">
            <a:extLst>
              <a:ext uri="{FF2B5EF4-FFF2-40B4-BE49-F238E27FC236}">
                <a16:creationId xmlns:a16="http://schemas.microsoft.com/office/drawing/2014/main" id="{FC212C85-784A-A4AF-D8D8-F4ED97F3E462}"/>
              </a:ext>
            </a:extLst>
          </p:cNvPr>
          <p:cNvPicPr>
            <a:picLocks noChangeAspect="1"/>
          </p:cNvPicPr>
          <p:nvPr userDrawn="1"/>
        </p:nvPicPr>
        <p:blipFill>
          <a:blip r:embed="rId2"/>
          <a:stretch>
            <a:fillRect/>
          </a:stretch>
        </p:blipFill>
        <p:spPr>
          <a:xfrm>
            <a:off x="214804" y="324237"/>
            <a:ext cx="11762391" cy="1144800"/>
          </a:xfrm>
          <a:prstGeom prst="rect">
            <a:avLst/>
          </a:prstGeom>
        </p:spPr>
      </p:pic>
      <p:sp>
        <p:nvSpPr>
          <p:cNvPr id="3" name="Title 2">
            <a:extLst>
              <a:ext uri="{FF2B5EF4-FFF2-40B4-BE49-F238E27FC236}">
                <a16:creationId xmlns:a16="http://schemas.microsoft.com/office/drawing/2014/main" id="{2EF18B36-6A49-BBDF-7866-7366CF84E511}"/>
              </a:ext>
            </a:extLst>
          </p:cNvPr>
          <p:cNvSpPr>
            <a:spLocks noGrp="1"/>
          </p:cNvSpPr>
          <p:nvPr>
            <p:ph type="title"/>
          </p:nvPr>
        </p:nvSpPr>
        <p:spPr>
          <a:xfrm>
            <a:off x="838200" y="365125"/>
            <a:ext cx="10515600" cy="1325563"/>
          </a:xfrm>
          <a:prstGeom prst="rect">
            <a:avLst/>
          </a:prstGeom>
        </p:spPr>
        <p:txBody>
          <a:bodyPr anchor="ct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6FE77F97-0280-0AD4-26EE-1340C12D5B37}"/>
              </a:ext>
            </a:extLst>
          </p:cNvPr>
          <p:cNvSpPr>
            <a:spLocks noGrp="1"/>
          </p:cNvSpPr>
          <p:nvPr>
            <p:ph sz="quarter" idx="10"/>
          </p:nvPr>
        </p:nvSpPr>
        <p:spPr>
          <a:xfrm>
            <a:off x="1095375" y="2590800"/>
            <a:ext cx="10258425" cy="3067050"/>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3888987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11">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827A54C-39BA-54C1-6241-6A59D09A17A5}"/>
              </a:ext>
            </a:extLst>
          </p:cNvPr>
          <p:cNvPicPr>
            <a:picLocks noChangeAspect="1"/>
          </p:cNvPicPr>
          <p:nvPr userDrawn="1"/>
        </p:nvPicPr>
        <p:blipFill>
          <a:blip r:embed="rId2"/>
          <a:stretch>
            <a:fillRect/>
          </a:stretch>
        </p:blipFill>
        <p:spPr>
          <a:xfrm>
            <a:off x="854438" y="319797"/>
            <a:ext cx="10484122" cy="1144800"/>
          </a:xfrm>
          <a:prstGeom prst="rect">
            <a:avLst/>
          </a:prstGeom>
        </p:spPr>
      </p:pic>
      <p:sp>
        <p:nvSpPr>
          <p:cNvPr id="3" name="Title 2">
            <a:extLst>
              <a:ext uri="{FF2B5EF4-FFF2-40B4-BE49-F238E27FC236}">
                <a16:creationId xmlns:a16="http://schemas.microsoft.com/office/drawing/2014/main" id="{2EF18B36-6A49-BBDF-7866-7366CF84E511}"/>
              </a:ext>
            </a:extLst>
          </p:cNvPr>
          <p:cNvSpPr>
            <a:spLocks noGrp="1"/>
          </p:cNvSpPr>
          <p:nvPr>
            <p:ph type="title"/>
          </p:nvPr>
        </p:nvSpPr>
        <p:spPr>
          <a:xfrm>
            <a:off x="838200" y="365125"/>
            <a:ext cx="10515600" cy="1325563"/>
          </a:xfrm>
          <a:prstGeom prst="rect">
            <a:avLst/>
          </a:prstGeom>
        </p:spPr>
        <p:txBody>
          <a:bodyPr anchor="ct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6FE77F97-0280-0AD4-26EE-1340C12D5B37}"/>
              </a:ext>
            </a:extLst>
          </p:cNvPr>
          <p:cNvSpPr>
            <a:spLocks noGrp="1"/>
          </p:cNvSpPr>
          <p:nvPr>
            <p:ph sz="quarter" idx="10"/>
          </p:nvPr>
        </p:nvSpPr>
        <p:spPr>
          <a:xfrm>
            <a:off x="1095375" y="2590800"/>
            <a:ext cx="10258425" cy="3067050"/>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mn-cs"/>
              </a:defRPr>
            </a:lvl1pPr>
          </a:lstStyle>
          <a:p>
            <a:pPr lvl="0"/>
            <a:endParaRPr lang="en-US" dirty="0"/>
          </a:p>
        </p:txBody>
      </p:sp>
    </p:spTree>
    <p:extLst>
      <p:ext uri="{BB962C8B-B14F-4D97-AF65-F5344CB8AC3E}">
        <p14:creationId xmlns:p14="http://schemas.microsoft.com/office/powerpoint/2010/main" val="21691499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4" name="Picture 3" descr="A green and black rectangle&#10;&#10;Description automatically generated">
            <a:extLst>
              <a:ext uri="{FF2B5EF4-FFF2-40B4-BE49-F238E27FC236}">
                <a16:creationId xmlns:a16="http://schemas.microsoft.com/office/drawing/2014/main" id="{D9662AE0-E60A-55B4-C6C9-884768DBD82C}"/>
              </a:ext>
            </a:extLst>
          </p:cNvPr>
          <p:cNvPicPr>
            <a:picLocks noChangeAspect="1"/>
          </p:cNvPicPr>
          <p:nvPr userDrawn="1"/>
        </p:nvPicPr>
        <p:blipFill>
          <a:blip r:embed="rId2"/>
          <a:stretch>
            <a:fillRect/>
          </a:stretch>
        </p:blipFill>
        <p:spPr>
          <a:xfrm>
            <a:off x="479502" y="319797"/>
            <a:ext cx="11229278" cy="1144800"/>
          </a:xfrm>
          <a:prstGeom prst="rect">
            <a:avLst/>
          </a:prstGeom>
        </p:spPr>
      </p:pic>
      <p:graphicFrame>
        <p:nvGraphicFramePr>
          <p:cNvPr id="2" name="TextBox 6">
            <a:extLst>
              <a:ext uri="{FF2B5EF4-FFF2-40B4-BE49-F238E27FC236}">
                <a16:creationId xmlns:a16="http://schemas.microsoft.com/office/drawing/2014/main" id="{5E280F52-8A7C-53A8-7434-F79739CD3FAD}"/>
              </a:ext>
            </a:extLst>
          </p:cNvPr>
          <p:cNvGraphicFramePr/>
          <p:nvPr userDrawn="1">
            <p:extLst>
              <p:ext uri="{D42A27DB-BD31-4B8C-83A1-F6EECF244321}">
                <p14:modId xmlns:p14="http://schemas.microsoft.com/office/powerpoint/2010/main" val="2329564076"/>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E588A47C-EEEF-2294-8295-BD6FCFCD19AD}"/>
              </a:ext>
            </a:extLst>
          </p:cNvPr>
          <p:cNvSpPr txBox="1"/>
          <p:nvPr userDrawn="1"/>
        </p:nvSpPr>
        <p:spPr>
          <a:xfrm>
            <a:off x="1238250" y="2162172"/>
            <a:ext cx="244475" cy="441325"/>
          </a:xfrm>
          <a:prstGeom prst="rect">
            <a:avLst/>
          </a:prstGeom>
          <a:solidFill>
            <a:schemeClr val="bg1"/>
          </a:solidFill>
        </p:spPr>
        <p:txBody>
          <a:bodyPr wrap="square" rtlCol="0">
            <a:spAutoFit/>
          </a:bodyPr>
          <a:lstStyle/>
          <a:p>
            <a:endParaRPr lang="en-US" dirty="0"/>
          </a:p>
        </p:txBody>
      </p:sp>
      <p:sp>
        <p:nvSpPr>
          <p:cNvPr id="39" name="TextBox 38">
            <a:extLst>
              <a:ext uri="{FF2B5EF4-FFF2-40B4-BE49-F238E27FC236}">
                <a16:creationId xmlns:a16="http://schemas.microsoft.com/office/drawing/2014/main" id="{CDAB6F0D-B5F5-946C-5655-EB35CD2E4A9D}"/>
              </a:ext>
            </a:extLst>
          </p:cNvPr>
          <p:cNvSpPr txBox="1"/>
          <p:nvPr userDrawn="1"/>
        </p:nvSpPr>
        <p:spPr>
          <a:xfrm>
            <a:off x="4776788" y="2133600"/>
            <a:ext cx="333375" cy="485775"/>
          </a:xfrm>
          <a:prstGeom prst="rect">
            <a:avLst/>
          </a:prstGeom>
          <a:solidFill>
            <a:schemeClr val="bg1"/>
          </a:solidFill>
        </p:spPr>
        <p:txBody>
          <a:bodyPr wrap="square" rtlCol="0">
            <a:spAutoFit/>
          </a:bodyPr>
          <a:lstStyle/>
          <a:p>
            <a:endParaRPr lang="en-US" dirty="0"/>
          </a:p>
        </p:txBody>
      </p:sp>
      <p:sp>
        <p:nvSpPr>
          <p:cNvPr id="40" name="TextBox 39">
            <a:extLst>
              <a:ext uri="{FF2B5EF4-FFF2-40B4-BE49-F238E27FC236}">
                <a16:creationId xmlns:a16="http://schemas.microsoft.com/office/drawing/2014/main" id="{AF7EDD0E-FA10-F519-A089-FB35A3B06D15}"/>
              </a:ext>
            </a:extLst>
          </p:cNvPr>
          <p:cNvSpPr txBox="1"/>
          <p:nvPr userDrawn="1"/>
        </p:nvSpPr>
        <p:spPr>
          <a:xfrm>
            <a:off x="8404226" y="2133600"/>
            <a:ext cx="268287" cy="400050"/>
          </a:xfrm>
          <a:prstGeom prst="rect">
            <a:avLst/>
          </a:prstGeom>
          <a:solidFill>
            <a:schemeClr val="bg1"/>
          </a:solidFill>
        </p:spPr>
        <p:txBody>
          <a:bodyPr wrap="square" rtlCol="0">
            <a:spAutoFit/>
          </a:bodyPr>
          <a:lstStyle/>
          <a:p>
            <a:endParaRPr lang="en-US" dirty="0"/>
          </a:p>
        </p:txBody>
      </p:sp>
      <p:sp>
        <p:nvSpPr>
          <p:cNvPr id="41" name="TextBox 40">
            <a:extLst>
              <a:ext uri="{FF2B5EF4-FFF2-40B4-BE49-F238E27FC236}">
                <a16:creationId xmlns:a16="http://schemas.microsoft.com/office/drawing/2014/main" id="{F7630EAF-32D4-BAB6-AF8E-E76C3D97E293}"/>
              </a:ext>
            </a:extLst>
          </p:cNvPr>
          <p:cNvSpPr txBox="1"/>
          <p:nvPr userDrawn="1"/>
        </p:nvSpPr>
        <p:spPr>
          <a:xfrm>
            <a:off x="1175756" y="3762829"/>
            <a:ext cx="357769" cy="441324"/>
          </a:xfrm>
          <a:prstGeom prst="rect">
            <a:avLst/>
          </a:prstGeom>
          <a:solidFill>
            <a:schemeClr val="bg1"/>
          </a:solidFill>
        </p:spPr>
        <p:txBody>
          <a:bodyPr wrap="square" rtlCol="0">
            <a:spAutoFit/>
          </a:bodyPr>
          <a:lstStyle/>
          <a:p>
            <a:endParaRPr lang="en-US" dirty="0"/>
          </a:p>
        </p:txBody>
      </p:sp>
      <p:sp>
        <p:nvSpPr>
          <p:cNvPr id="42" name="TextBox 41">
            <a:extLst>
              <a:ext uri="{FF2B5EF4-FFF2-40B4-BE49-F238E27FC236}">
                <a16:creationId xmlns:a16="http://schemas.microsoft.com/office/drawing/2014/main" id="{FED526DC-8F8A-48AF-6C7B-23924683ADFB}"/>
              </a:ext>
            </a:extLst>
          </p:cNvPr>
          <p:cNvSpPr txBox="1"/>
          <p:nvPr userDrawn="1"/>
        </p:nvSpPr>
        <p:spPr>
          <a:xfrm>
            <a:off x="4760119" y="3762829"/>
            <a:ext cx="407193" cy="441324"/>
          </a:xfrm>
          <a:prstGeom prst="rect">
            <a:avLst/>
          </a:prstGeom>
          <a:solidFill>
            <a:schemeClr val="bg1"/>
          </a:solidFill>
        </p:spPr>
        <p:txBody>
          <a:bodyPr wrap="square" rtlCol="0">
            <a:spAutoFit/>
          </a:bodyPr>
          <a:lstStyle/>
          <a:p>
            <a:endParaRPr lang="en-US" dirty="0"/>
          </a:p>
        </p:txBody>
      </p:sp>
      <p:sp>
        <p:nvSpPr>
          <p:cNvPr id="43" name="TextBox 42">
            <a:extLst>
              <a:ext uri="{FF2B5EF4-FFF2-40B4-BE49-F238E27FC236}">
                <a16:creationId xmlns:a16="http://schemas.microsoft.com/office/drawing/2014/main" id="{67CB43B6-22FC-EAF8-E8FA-052AF5C5BCC9}"/>
              </a:ext>
            </a:extLst>
          </p:cNvPr>
          <p:cNvSpPr txBox="1"/>
          <p:nvPr userDrawn="1"/>
        </p:nvSpPr>
        <p:spPr>
          <a:xfrm>
            <a:off x="8393906" y="3762829"/>
            <a:ext cx="278607" cy="441324"/>
          </a:xfrm>
          <a:prstGeom prst="rect">
            <a:avLst/>
          </a:prstGeom>
          <a:solidFill>
            <a:schemeClr val="bg1"/>
          </a:solidFill>
        </p:spPr>
        <p:txBody>
          <a:bodyPr wrap="square" rtlCol="0">
            <a:spAutoFit/>
          </a:bodyPr>
          <a:lstStyle/>
          <a:p>
            <a:endParaRPr lang="en-US" dirty="0"/>
          </a:p>
        </p:txBody>
      </p:sp>
      <p:sp>
        <p:nvSpPr>
          <p:cNvPr id="44" name="TextBox 43">
            <a:extLst>
              <a:ext uri="{FF2B5EF4-FFF2-40B4-BE49-F238E27FC236}">
                <a16:creationId xmlns:a16="http://schemas.microsoft.com/office/drawing/2014/main" id="{CD426E45-E681-C583-0D0D-92469A4B062A}"/>
              </a:ext>
            </a:extLst>
          </p:cNvPr>
          <p:cNvSpPr txBox="1"/>
          <p:nvPr userDrawn="1"/>
        </p:nvSpPr>
        <p:spPr>
          <a:xfrm>
            <a:off x="1175756" y="5416550"/>
            <a:ext cx="357769" cy="441324"/>
          </a:xfrm>
          <a:prstGeom prst="rect">
            <a:avLst/>
          </a:prstGeom>
          <a:solidFill>
            <a:schemeClr val="bg1"/>
          </a:solidFill>
        </p:spPr>
        <p:txBody>
          <a:bodyPr wrap="square" rtlCol="0">
            <a:spAutoFit/>
          </a:bodyPr>
          <a:lstStyle/>
          <a:p>
            <a:endParaRPr lang="en-US" dirty="0"/>
          </a:p>
        </p:txBody>
      </p:sp>
      <p:sp>
        <p:nvSpPr>
          <p:cNvPr id="45" name="TextBox 44">
            <a:extLst>
              <a:ext uri="{FF2B5EF4-FFF2-40B4-BE49-F238E27FC236}">
                <a16:creationId xmlns:a16="http://schemas.microsoft.com/office/drawing/2014/main" id="{F3AE5E58-AF1A-2A64-F95A-6BA464308926}"/>
              </a:ext>
            </a:extLst>
          </p:cNvPr>
          <p:cNvSpPr txBox="1"/>
          <p:nvPr userDrawn="1"/>
        </p:nvSpPr>
        <p:spPr>
          <a:xfrm>
            <a:off x="4776788" y="5430839"/>
            <a:ext cx="333375" cy="441324"/>
          </a:xfrm>
          <a:prstGeom prst="rect">
            <a:avLst/>
          </a:prstGeom>
          <a:solidFill>
            <a:schemeClr val="bg1"/>
          </a:solidFill>
        </p:spPr>
        <p:txBody>
          <a:bodyPr wrap="square" rtlCol="0">
            <a:spAutoFit/>
          </a:bodyPr>
          <a:lstStyle/>
          <a:p>
            <a:endParaRPr lang="en-US" dirty="0"/>
          </a:p>
        </p:txBody>
      </p:sp>
      <p:sp>
        <p:nvSpPr>
          <p:cNvPr id="3" name="Title 2">
            <a:extLst>
              <a:ext uri="{FF2B5EF4-FFF2-40B4-BE49-F238E27FC236}">
                <a16:creationId xmlns:a16="http://schemas.microsoft.com/office/drawing/2014/main" id="{CCF4785D-CEFB-D021-E2AE-9511BF1F1EBB}"/>
              </a:ext>
            </a:extLst>
          </p:cNvPr>
          <p:cNvSpPr>
            <a:spLocks noGrp="1"/>
          </p:cNvSpPr>
          <p:nvPr>
            <p:ph type="title"/>
          </p:nvPr>
        </p:nvSpPr>
        <p:spPr>
          <a:xfrm>
            <a:off x="838200" y="365125"/>
            <a:ext cx="10515600" cy="1325563"/>
          </a:xfrm>
          <a:prstGeom prst="rect">
            <a:avLst/>
          </a:prstGeom>
        </p:spPr>
        <p:txBody>
          <a:bodyPr anchor="ct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09510D29-5129-7DF7-5BDD-A6E456ADB815}"/>
              </a:ext>
            </a:extLst>
          </p:cNvPr>
          <p:cNvSpPr>
            <a:spLocks noGrp="1"/>
          </p:cNvSpPr>
          <p:nvPr>
            <p:ph sz="quarter" idx="10"/>
          </p:nvPr>
        </p:nvSpPr>
        <p:spPr>
          <a:xfrm>
            <a:off x="1143000" y="2038350"/>
            <a:ext cx="457200" cy="704850"/>
          </a:xfrm>
          <a:prstGeom prst="rect">
            <a:avLst/>
          </a:prstGeom>
        </p:spPr>
        <p:txBody>
          <a:bodyPr anchor="ctr"/>
          <a:lstStyle>
            <a:lvl1pPr marL="0" indent="0" algn="ctr">
              <a:buNone/>
              <a:defRPr lang="en-US" sz="2000" b="1" kern="1200" dirty="0">
                <a:solidFill>
                  <a:srgbClr val="9142B5"/>
                </a:solidFill>
                <a:latin typeface="Aptos" panose="02110004020202020204"/>
                <a:ea typeface="+mn-ea"/>
                <a:cs typeface="+mn-cs"/>
              </a:defRPr>
            </a:lvl1pPr>
          </a:lstStyle>
          <a:p>
            <a:pPr lvl="0"/>
            <a:endParaRPr lang="en-US" dirty="0"/>
          </a:p>
        </p:txBody>
      </p:sp>
      <p:sp>
        <p:nvSpPr>
          <p:cNvPr id="8" name="Content Placeholder 7">
            <a:extLst>
              <a:ext uri="{FF2B5EF4-FFF2-40B4-BE49-F238E27FC236}">
                <a16:creationId xmlns:a16="http://schemas.microsoft.com/office/drawing/2014/main" id="{92F0F1ED-49E1-AF49-D9A6-54AEEF7B0B89}"/>
              </a:ext>
            </a:extLst>
          </p:cNvPr>
          <p:cNvSpPr>
            <a:spLocks noGrp="1"/>
          </p:cNvSpPr>
          <p:nvPr>
            <p:ph sz="quarter" idx="11"/>
          </p:nvPr>
        </p:nvSpPr>
        <p:spPr>
          <a:xfrm>
            <a:off x="1905000" y="2038350"/>
            <a:ext cx="2152650" cy="704850"/>
          </a:xfrm>
          <a:prstGeom prst="rect">
            <a:avLst/>
          </a:prstGeom>
        </p:spPr>
        <p:txBody>
          <a:bodyPr/>
          <a:lstStyle>
            <a:lvl1pPr marL="0" indent="0">
              <a:buNone/>
              <a:defRPr lang="en-US" sz="2000" kern="1200" dirty="0">
                <a:solidFill>
                  <a:srgbClr val="9142B5"/>
                </a:solidFill>
                <a:latin typeface="Aptos" panose="02110004020202020204"/>
                <a:ea typeface="+mn-ea"/>
                <a:cs typeface="+mn-cs"/>
              </a:defRPr>
            </a:lvl1pPr>
          </a:lstStyle>
          <a:p>
            <a:pPr lvl="0"/>
            <a:endParaRPr lang="en-US" dirty="0"/>
          </a:p>
        </p:txBody>
      </p:sp>
      <p:sp>
        <p:nvSpPr>
          <p:cNvPr id="10" name="Content Placeholder 9">
            <a:extLst>
              <a:ext uri="{FF2B5EF4-FFF2-40B4-BE49-F238E27FC236}">
                <a16:creationId xmlns:a16="http://schemas.microsoft.com/office/drawing/2014/main" id="{68C30C96-2B75-C924-2A46-F57651FC29EF}"/>
              </a:ext>
            </a:extLst>
          </p:cNvPr>
          <p:cNvSpPr>
            <a:spLocks noGrp="1"/>
          </p:cNvSpPr>
          <p:nvPr>
            <p:ph sz="quarter" idx="12"/>
          </p:nvPr>
        </p:nvSpPr>
        <p:spPr>
          <a:xfrm>
            <a:off x="4710112" y="2038350"/>
            <a:ext cx="457200" cy="781050"/>
          </a:xfrm>
          <a:prstGeom prst="rect">
            <a:avLst/>
          </a:prstGeom>
        </p:spPr>
        <p:txBody>
          <a:bodyPr anchor="ctr"/>
          <a:lstStyle>
            <a:lvl1pPr marL="0" indent="0" algn="ctr">
              <a:buNone/>
              <a:defRPr lang="en-US" sz="2000" b="1" kern="1200" dirty="0">
                <a:solidFill>
                  <a:srgbClr val="D62D00"/>
                </a:solidFill>
                <a:latin typeface="Aptos" panose="02110004020202020204"/>
                <a:ea typeface="+mn-ea"/>
                <a:cs typeface="+mn-cs"/>
              </a:defRPr>
            </a:lvl1pPr>
          </a:lstStyle>
          <a:p>
            <a:pPr lvl="0"/>
            <a:endParaRPr lang="en-US" dirty="0"/>
          </a:p>
        </p:txBody>
      </p:sp>
      <p:sp>
        <p:nvSpPr>
          <p:cNvPr id="12" name="Content Placeholder 11">
            <a:extLst>
              <a:ext uri="{FF2B5EF4-FFF2-40B4-BE49-F238E27FC236}">
                <a16:creationId xmlns:a16="http://schemas.microsoft.com/office/drawing/2014/main" id="{9068C749-BDCA-6D76-E637-980D8060B015}"/>
              </a:ext>
            </a:extLst>
          </p:cNvPr>
          <p:cNvSpPr>
            <a:spLocks noGrp="1"/>
          </p:cNvSpPr>
          <p:nvPr>
            <p:ph sz="quarter" idx="13"/>
          </p:nvPr>
        </p:nvSpPr>
        <p:spPr>
          <a:xfrm>
            <a:off x="5486400" y="1828800"/>
            <a:ext cx="1857375" cy="1117600"/>
          </a:xfrm>
          <a:prstGeom prst="rect">
            <a:avLst/>
          </a:prstGeom>
        </p:spPr>
        <p:txBody>
          <a:bodyPr/>
          <a:lstStyle>
            <a:lvl1pPr marL="0" indent="0">
              <a:buNone/>
              <a:defRPr lang="en-US" sz="2000" kern="1200" dirty="0">
                <a:solidFill>
                  <a:srgbClr val="D62D00"/>
                </a:solidFill>
                <a:latin typeface="Aptos" panose="02110004020202020204"/>
                <a:ea typeface="+mn-ea"/>
                <a:cs typeface="+mn-cs"/>
              </a:defRPr>
            </a:lvl1pPr>
          </a:lstStyle>
          <a:p>
            <a:pPr lvl="0"/>
            <a:endParaRPr lang="en-US" dirty="0"/>
          </a:p>
        </p:txBody>
      </p:sp>
      <p:sp>
        <p:nvSpPr>
          <p:cNvPr id="14" name="Content Placeholder 13">
            <a:extLst>
              <a:ext uri="{FF2B5EF4-FFF2-40B4-BE49-F238E27FC236}">
                <a16:creationId xmlns:a16="http://schemas.microsoft.com/office/drawing/2014/main" id="{FE4BD386-9D6F-73A2-7254-6697B1D023CD}"/>
              </a:ext>
            </a:extLst>
          </p:cNvPr>
          <p:cNvSpPr>
            <a:spLocks noGrp="1"/>
          </p:cNvSpPr>
          <p:nvPr>
            <p:ph sz="quarter" idx="14"/>
          </p:nvPr>
        </p:nvSpPr>
        <p:spPr>
          <a:xfrm>
            <a:off x="8277225" y="2038350"/>
            <a:ext cx="495300" cy="704850"/>
          </a:xfrm>
          <a:prstGeom prst="rect">
            <a:avLst/>
          </a:prstGeom>
        </p:spPr>
        <p:txBody>
          <a:bodyPr anchor="ctr"/>
          <a:lstStyle>
            <a:lvl1pPr marL="0" indent="0" algn="ctr">
              <a:buNone/>
              <a:defRPr lang="en-US" sz="2000" b="1" kern="1200" dirty="0">
                <a:solidFill>
                  <a:srgbClr val="CD008D"/>
                </a:solidFill>
                <a:latin typeface="Aptos" panose="02110004020202020204"/>
                <a:ea typeface="+mn-ea"/>
                <a:cs typeface="+mn-cs"/>
              </a:defRPr>
            </a:lvl1pPr>
          </a:lstStyle>
          <a:p>
            <a:pPr lvl="0"/>
            <a:endParaRPr lang="en-US" dirty="0"/>
          </a:p>
        </p:txBody>
      </p:sp>
      <p:sp>
        <p:nvSpPr>
          <p:cNvPr id="16" name="Content Placeholder 15">
            <a:extLst>
              <a:ext uri="{FF2B5EF4-FFF2-40B4-BE49-F238E27FC236}">
                <a16:creationId xmlns:a16="http://schemas.microsoft.com/office/drawing/2014/main" id="{CE42A3C6-028D-0798-6705-DB50FEB7507D}"/>
              </a:ext>
            </a:extLst>
          </p:cNvPr>
          <p:cNvSpPr>
            <a:spLocks noGrp="1"/>
          </p:cNvSpPr>
          <p:nvPr>
            <p:ph sz="quarter" idx="15"/>
          </p:nvPr>
        </p:nvSpPr>
        <p:spPr>
          <a:xfrm>
            <a:off x="9039225" y="1736725"/>
            <a:ext cx="2314575" cy="1325563"/>
          </a:xfrm>
          <a:prstGeom prst="rect">
            <a:avLst/>
          </a:prstGeom>
        </p:spPr>
        <p:txBody>
          <a:bodyPr/>
          <a:lstStyle>
            <a:lvl1pPr marL="0" indent="0">
              <a:buNone/>
              <a:defRPr lang="en-US" sz="2000" kern="1200" dirty="0">
                <a:solidFill>
                  <a:srgbClr val="CD008D"/>
                </a:solidFill>
                <a:latin typeface="Aptos" panose="02110004020202020204"/>
                <a:ea typeface="+mn-ea"/>
                <a:cs typeface="+mn-cs"/>
              </a:defRPr>
            </a:lvl1pPr>
          </a:lstStyle>
          <a:p>
            <a:pPr lvl="0"/>
            <a:endParaRPr lang="en-US" dirty="0"/>
          </a:p>
        </p:txBody>
      </p:sp>
      <p:sp>
        <p:nvSpPr>
          <p:cNvPr id="18" name="Content Placeholder 17">
            <a:extLst>
              <a:ext uri="{FF2B5EF4-FFF2-40B4-BE49-F238E27FC236}">
                <a16:creationId xmlns:a16="http://schemas.microsoft.com/office/drawing/2014/main" id="{D7D8920F-AFC3-6017-5DCD-E9866B686AC8}"/>
              </a:ext>
            </a:extLst>
          </p:cNvPr>
          <p:cNvSpPr>
            <a:spLocks noGrp="1"/>
          </p:cNvSpPr>
          <p:nvPr>
            <p:ph sz="quarter" idx="16"/>
          </p:nvPr>
        </p:nvSpPr>
        <p:spPr>
          <a:xfrm>
            <a:off x="1143000" y="3657600"/>
            <a:ext cx="457200" cy="704850"/>
          </a:xfrm>
          <a:prstGeom prst="rect">
            <a:avLst/>
          </a:prstGeom>
        </p:spPr>
        <p:txBody>
          <a:bodyPr anchor="ctr"/>
          <a:lstStyle>
            <a:lvl1pPr marL="0" indent="0" algn="ctr">
              <a:buNone/>
              <a:defRPr lang="en-US" sz="2000" b="1" kern="1200" dirty="0">
                <a:solidFill>
                  <a:srgbClr val="4EA72E">
                    <a:lumMod val="75000"/>
                  </a:srgbClr>
                </a:solidFill>
                <a:latin typeface="Aptos" panose="02110004020202020204"/>
                <a:ea typeface="+mn-ea"/>
                <a:cs typeface="+mn-cs"/>
              </a:defRPr>
            </a:lvl1pPr>
          </a:lstStyle>
          <a:p>
            <a:pPr lvl="0"/>
            <a:endParaRPr lang="en-US" dirty="0"/>
          </a:p>
        </p:txBody>
      </p:sp>
      <p:sp>
        <p:nvSpPr>
          <p:cNvPr id="20" name="Content Placeholder 19">
            <a:extLst>
              <a:ext uri="{FF2B5EF4-FFF2-40B4-BE49-F238E27FC236}">
                <a16:creationId xmlns:a16="http://schemas.microsoft.com/office/drawing/2014/main" id="{C1FA6662-C3CD-654C-DB0E-67D5848595D9}"/>
              </a:ext>
            </a:extLst>
          </p:cNvPr>
          <p:cNvSpPr>
            <a:spLocks noGrp="1"/>
          </p:cNvSpPr>
          <p:nvPr>
            <p:ph sz="quarter" idx="17"/>
          </p:nvPr>
        </p:nvSpPr>
        <p:spPr>
          <a:xfrm>
            <a:off x="1905000" y="3657600"/>
            <a:ext cx="2152650" cy="704850"/>
          </a:xfrm>
          <a:prstGeom prst="rect">
            <a:avLst/>
          </a:prstGeom>
        </p:spPr>
        <p:txBody>
          <a:bodyPr/>
          <a:lstStyle>
            <a:lvl1pPr marL="0" indent="0">
              <a:buNone/>
              <a:defRPr lang="en-US" sz="2000" kern="1200" dirty="0">
                <a:solidFill>
                  <a:srgbClr val="4EA72E">
                    <a:lumMod val="75000"/>
                  </a:srgbClr>
                </a:solidFill>
                <a:latin typeface="Aptos" panose="02110004020202020204"/>
                <a:ea typeface="+mn-ea"/>
                <a:cs typeface="+mn-cs"/>
              </a:defRPr>
            </a:lvl1pPr>
          </a:lstStyle>
          <a:p>
            <a:pPr lvl="0"/>
            <a:endParaRPr lang="en-US" dirty="0"/>
          </a:p>
        </p:txBody>
      </p:sp>
      <p:sp>
        <p:nvSpPr>
          <p:cNvPr id="22" name="Content Placeholder 21">
            <a:extLst>
              <a:ext uri="{FF2B5EF4-FFF2-40B4-BE49-F238E27FC236}">
                <a16:creationId xmlns:a16="http://schemas.microsoft.com/office/drawing/2014/main" id="{D01091B1-4815-9BE1-B460-8291842381CF}"/>
              </a:ext>
            </a:extLst>
          </p:cNvPr>
          <p:cNvSpPr>
            <a:spLocks noGrp="1"/>
          </p:cNvSpPr>
          <p:nvPr>
            <p:ph sz="quarter" idx="18"/>
          </p:nvPr>
        </p:nvSpPr>
        <p:spPr>
          <a:xfrm>
            <a:off x="4710113" y="3657600"/>
            <a:ext cx="457200" cy="781050"/>
          </a:xfrm>
          <a:prstGeom prst="rect">
            <a:avLst/>
          </a:prstGeom>
        </p:spPr>
        <p:txBody>
          <a:bodyPr anchor="ctr"/>
          <a:lstStyle>
            <a:lvl1pPr marL="0" indent="0" algn="ctr">
              <a:buNone/>
              <a:defRPr lang="en-US" sz="2000" b="1" kern="1200" dirty="0">
                <a:solidFill>
                  <a:srgbClr val="0070C0"/>
                </a:solidFill>
                <a:latin typeface="Aptos" panose="02110004020202020204"/>
                <a:ea typeface="+mn-ea"/>
                <a:cs typeface="+mn-cs"/>
              </a:defRPr>
            </a:lvl1pPr>
          </a:lstStyle>
          <a:p>
            <a:pPr lvl="0"/>
            <a:endParaRPr lang="en-US" dirty="0"/>
          </a:p>
        </p:txBody>
      </p:sp>
      <p:sp>
        <p:nvSpPr>
          <p:cNvPr id="24" name="Content Placeholder 23">
            <a:extLst>
              <a:ext uri="{FF2B5EF4-FFF2-40B4-BE49-F238E27FC236}">
                <a16:creationId xmlns:a16="http://schemas.microsoft.com/office/drawing/2014/main" id="{BA659897-517F-C1F4-75AD-14D8464B31DD}"/>
              </a:ext>
            </a:extLst>
          </p:cNvPr>
          <p:cNvSpPr>
            <a:spLocks noGrp="1"/>
          </p:cNvSpPr>
          <p:nvPr>
            <p:ph sz="quarter" idx="19"/>
          </p:nvPr>
        </p:nvSpPr>
        <p:spPr>
          <a:xfrm>
            <a:off x="5472113" y="3657600"/>
            <a:ext cx="1857375" cy="781050"/>
          </a:xfrm>
          <a:prstGeom prst="rect">
            <a:avLst/>
          </a:prstGeom>
        </p:spPr>
        <p:txBody>
          <a:bodyPr/>
          <a:lstStyle>
            <a:lvl1pPr marL="0" indent="0">
              <a:buNone/>
              <a:defRPr lang="en-US" sz="2000" kern="1200" dirty="0">
                <a:solidFill>
                  <a:srgbClr val="0070C0"/>
                </a:solidFill>
                <a:latin typeface="Aptos" panose="02110004020202020204"/>
                <a:ea typeface="+mn-ea"/>
                <a:cs typeface="+mn-cs"/>
              </a:defRPr>
            </a:lvl1pPr>
          </a:lstStyle>
          <a:p>
            <a:pPr lvl="0"/>
            <a:endParaRPr lang="en-US" dirty="0"/>
          </a:p>
        </p:txBody>
      </p:sp>
      <p:sp>
        <p:nvSpPr>
          <p:cNvPr id="26" name="Content Placeholder 25">
            <a:extLst>
              <a:ext uri="{FF2B5EF4-FFF2-40B4-BE49-F238E27FC236}">
                <a16:creationId xmlns:a16="http://schemas.microsoft.com/office/drawing/2014/main" id="{A01E22EB-EB15-0D41-0A59-979C88B74A3C}"/>
              </a:ext>
            </a:extLst>
          </p:cNvPr>
          <p:cNvSpPr>
            <a:spLocks noGrp="1"/>
          </p:cNvSpPr>
          <p:nvPr>
            <p:ph sz="quarter" idx="20"/>
          </p:nvPr>
        </p:nvSpPr>
        <p:spPr>
          <a:xfrm>
            <a:off x="8277225" y="3657600"/>
            <a:ext cx="495300" cy="704850"/>
          </a:xfrm>
          <a:prstGeom prst="rect">
            <a:avLst/>
          </a:prstGeom>
        </p:spPr>
        <p:txBody>
          <a:bodyPr anchor="ctr"/>
          <a:lstStyle>
            <a:lvl1pPr marL="0" indent="0" algn="ctr">
              <a:buNone/>
              <a:defRPr lang="en-US" sz="2000" b="1" kern="1200" dirty="0">
                <a:solidFill>
                  <a:srgbClr val="C04F15"/>
                </a:solidFill>
                <a:latin typeface="Aptos" panose="02110004020202020204"/>
                <a:ea typeface="+mn-ea"/>
                <a:cs typeface="+mn-cs"/>
              </a:defRPr>
            </a:lvl1pPr>
          </a:lstStyle>
          <a:p>
            <a:pPr lvl="0"/>
            <a:endParaRPr lang="en-US" dirty="0"/>
          </a:p>
        </p:txBody>
      </p:sp>
      <p:sp>
        <p:nvSpPr>
          <p:cNvPr id="28" name="Content Placeholder 27">
            <a:extLst>
              <a:ext uri="{FF2B5EF4-FFF2-40B4-BE49-F238E27FC236}">
                <a16:creationId xmlns:a16="http://schemas.microsoft.com/office/drawing/2014/main" id="{4628B418-8806-8A1C-5833-6C817314851A}"/>
              </a:ext>
            </a:extLst>
          </p:cNvPr>
          <p:cNvSpPr>
            <a:spLocks noGrp="1"/>
          </p:cNvSpPr>
          <p:nvPr>
            <p:ph sz="quarter" idx="21"/>
          </p:nvPr>
        </p:nvSpPr>
        <p:spPr>
          <a:xfrm>
            <a:off x="9039225" y="3657600"/>
            <a:ext cx="1860550" cy="704850"/>
          </a:xfrm>
          <a:prstGeom prst="rect">
            <a:avLst/>
          </a:prstGeom>
        </p:spPr>
        <p:txBody>
          <a:bodyPr/>
          <a:lstStyle>
            <a:lvl1pPr marL="0" indent="0">
              <a:buNone/>
              <a:defRPr lang="en-US" sz="2000" kern="1200" dirty="0">
                <a:solidFill>
                  <a:srgbClr val="C00000"/>
                </a:solidFill>
                <a:latin typeface="Aptos" panose="02110004020202020204"/>
                <a:ea typeface="+mn-ea"/>
                <a:cs typeface="+mn-cs"/>
              </a:defRPr>
            </a:lvl1pPr>
          </a:lstStyle>
          <a:p>
            <a:pPr lvl="0"/>
            <a:endParaRPr lang="en-US" dirty="0"/>
          </a:p>
        </p:txBody>
      </p:sp>
      <p:sp>
        <p:nvSpPr>
          <p:cNvPr id="30" name="Content Placeholder 29">
            <a:extLst>
              <a:ext uri="{FF2B5EF4-FFF2-40B4-BE49-F238E27FC236}">
                <a16:creationId xmlns:a16="http://schemas.microsoft.com/office/drawing/2014/main" id="{4493EEF6-7E45-B6EB-1C3E-7E5F95DFA2D1}"/>
              </a:ext>
            </a:extLst>
          </p:cNvPr>
          <p:cNvSpPr>
            <a:spLocks noGrp="1"/>
          </p:cNvSpPr>
          <p:nvPr>
            <p:ph sz="quarter" idx="22"/>
          </p:nvPr>
        </p:nvSpPr>
        <p:spPr>
          <a:xfrm>
            <a:off x="1143000" y="5341938"/>
            <a:ext cx="457200" cy="579437"/>
          </a:xfrm>
          <a:prstGeom prst="rect">
            <a:avLst/>
          </a:prstGeom>
        </p:spPr>
        <p:txBody>
          <a:bodyPr anchor="ctr"/>
          <a:lstStyle>
            <a:lvl1pPr marL="0" indent="0" algn="ctr">
              <a:buNone/>
              <a:defRPr lang="en-US" sz="2000" b="1" kern="1200" dirty="0">
                <a:solidFill>
                  <a:srgbClr val="0F9ED5">
                    <a:lumMod val="75000"/>
                  </a:srgbClr>
                </a:solidFill>
                <a:latin typeface="Aptos" panose="02110004020202020204"/>
                <a:ea typeface="+mn-ea"/>
                <a:cs typeface="+mn-cs"/>
              </a:defRPr>
            </a:lvl1pPr>
          </a:lstStyle>
          <a:p>
            <a:pPr lvl="0"/>
            <a:endParaRPr lang="en-US" dirty="0"/>
          </a:p>
        </p:txBody>
      </p:sp>
      <p:sp>
        <p:nvSpPr>
          <p:cNvPr id="32" name="Content Placeholder 31">
            <a:extLst>
              <a:ext uri="{FF2B5EF4-FFF2-40B4-BE49-F238E27FC236}">
                <a16:creationId xmlns:a16="http://schemas.microsoft.com/office/drawing/2014/main" id="{CD985B7F-B6B8-25C9-3FA9-20A9F23F6D79}"/>
              </a:ext>
            </a:extLst>
          </p:cNvPr>
          <p:cNvSpPr>
            <a:spLocks noGrp="1"/>
          </p:cNvSpPr>
          <p:nvPr>
            <p:ph sz="quarter" idx="23"/>
          </p:nvPr>
        </p:nvSpPr>
        <p:spPr>
          <a:xfrm>
            <a:off x="1905000" y="5276850"/>
            <a:ext cx="2028825" cy="704850"/>
          </a:xfrm>
          <a:prstGeom prst="rect">
            <a:avLst/>
          </a:prstGeom>
        </p:spPr>
        <p:txBody>
          <a:bodyPr/>
          <a:lstStyle>
            <a:lvl1pPr marL="0" indent="0">
              <a:buNone/>
              <a:defRPr lang="en-US" sz="2000" kern="1200" dirty="0">
                <a:solidFill>
                  <a:srgbClr val="0B76A0"/>
                </a:solidFill>
                <a:latin typeface="Aptos" panose="02110004020202020204"/>
                <a:ea typeface="+mn-ea"/>
                <a:cs typeface="+mn-cs"/>
              </a:defRPr>
            </a:lvl1pPr>
          </a:lstStyle>
          <a:p>
            <a:pPr lvl="0"/>
            <a:endParaRPr lang="en-US" dirty="0"/>
          </a:p>
        </p:txBody>
      </p:sp>
      <p:sp>
        <p:nvSpPr>
          <p:cNvPr id="34" name="Content Placeholder 33">
            <a:extLst>
              <a:ext uri="{FF2B5EF4-FFF2-40B4-BE49-F238E27FC236}">
                <a16:creationId xmlns:a16="http://schemas.microsoft.com/office/drawing/2014/main" id="{35C4A8BD-42CC-921E-0C32-2F5EC6D57014}"/>
              </a:ext>
            </a:extLst>
          </p:cNvPr>
          <p:cNvSpPr>
            <a:spLocks noGrp="1"/>
          </p:cNvSpPr>
          <p:nvPr>
            <p:ph sz="quarter" idx="24"/>
          </p:nvPr>
        </p:nvSpPr>
        <p:spPr>
          <a:xfrm>
            <a:off x="4710113" y="5276850"/>
            <a:ext cx="457200" cy="781050"/>
          </a:xfrm>
          <a:prstGeom prst="rect">
            <a:avLst/>
          </a:prstGeom>
        </p:spPr>
        <p:txBody>
          <a:bodyPr anchor="ctr"/>
          <a:lstStyle>
            <a:lvl1pPr marL="0" indent="0" algn="ctr">
              <a:buNone/>
              <a:defRPr lang="en-US" sz="2000" b="1" kern="1200" dirty="0">
                <a:solidFill>
                  <a:srgbClr val="E97132">
                    <a:hueOff val="6443614"/>
                    <a:satOff val="-18493"/>
                    <a:lumOff val="-29609"/>
                    <a:alphaOff val="0"/>
                  </a:srgbClr>
                </a:solidFill>
                <a:latin typeface="Aptos" panose="02110004020202020204"/>
                <a:ea typeface="+mn-ea"/>
                <a:cs typeface="Arial"/>
              </a:defRPr>
            </a:lvl1pPr>
          </a:lstStyle>
          <a:p>
            <a:pPr lvl="0"/>
            <a:endParaRPr lang="en-US" dirty="0"/>
          </a:p>
        </p:txBody>
      </p:sp>
      <p:sp>
        <p:nvSpPr>
          <p:cNvPr id="36" name="Content Placeholder 35">
            <a:extLst>
              <a:ext uri="{FF2B5EF4-FFF2-40B4-BE49-F238E27FC236}">
                <a16:creationId xmlns:a16="http://schemas.microsoft.com/office/drawing/2014/main" id="{16221859-84F8-F3AC-B5F8-831B06C71F62}"/>
              </a:ext>
            </a:extLst>
          </p:cNvPr>
          <p:cNvSpPr>
            <a:spLocks noGrp="1"/>
          </p:cNvSpPr>
          <p:nvPr>
            <p:ph sz="quarter" idx="25"/>
          </p:nvPr>
        </p:nvSpPr>
        <p:spPr>
          <a:xfrm>
            <a:off x="5472113" y="5153025"/>
            <a:ext cx="2162175" cy="1028700"/>
          </a:xfrm>
          <a:prstGeom prst="rect">
            <a:avLst/>
          </a:prstGeom>
        </p:spPr>
        <p:txBody>
          <a:bodyPr/>
          <a:lstStyle>
            <a:lvl1pPr marL="0" indent="0">
              <a:buNone/>
              <a:defRPr lang="en-US" sz="1900" kern="1200" dirty="0">
                <a:solidFill>
                  <a:srgbClr val="E97132">
                    <a:hueOff val="6443614"/>
                    <a:satOff val="-18493"/>
                    <a:lumOff val="-29609"/>
                    <a:alphaOff val="0"/>
                  </a:srgbClr>
                </a:solidFill>
                <a:latin typeface="Aptos" panose="02110004020202020204"/>
                <a:ea typeface="+mn-ea"/>
                <a:cs typeface="Arial"/>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10">
    <p:spTree>
      <p:nvGrpSpPr>
        <p:cNvPr id="1" name=""/>
        <p:cNvGrpSpPr/>
        <p:nvPr/>
      </p:nvGrpSpPr>
      <p:grpSpPr>
        <a:xfrm>
          <a:off x="0" y="0"/>
          <a:ext cx="0" cy="0"/>
          <a:chOff x="0" y="0"/>
          <a:chExt cx="0" cy="0"/>
        </a:xfrm>
      </p:grpSpPr>
      <p:pic>
        <p:nvPicPr>
          <p:cNvPr id="3" name="Picture 2" descr="A green and black rectangle&#10;&#10;Description automatically generated">
            <a:extLst>
              <a:ext uri="{FF2B5EF4-FFF2-40B4-BE49-F238E27FC236}">
                <a16:creationId xmlns:a16="http://schemas.microsoft.com/office/drawing/2014/main" id="{400A2699-FAD4-BE9F-5604-465A3685D4E2}"/>
              </a:ext>
            </a:extLst>
          </p:cNvPr>
          <p:cNvPicPr>
            <a:picLocks noChangeAspect="1"/>
          </p:cNvPicPr>
          <p:nvPr userDrawn="1"/>
        </p:nvPicPr>
        <p:blipFill>
          <a:blip r:embed="rId2"/>
          <a:stretch>
            <a:fillRect/>
          </a:stretch>
        </p:blipFill>
        <p:spPr>
          <a:xfrm>
            <a:off x="1671711" y="311291"/>
            <a:ext cx="8848578" cy="1144800"/>
          </a:xfrm>
          <a:prstGeom prst="rect">
            <a:avLst/>
          </a:prstGeom>
        </p:spPr>
      </p:pic>
      <p:sp>
        <p:nvSpPr>
          <p:cNvPr id="4" name="Title 3">
            <a:extLst>
              <a:ext uri="{FF2B5EF4-FFF2-40B4-BE49-F238E27FC236}">
                <a16:creationId xmlns:a16="http://schemas.microsoft.com/office/drawing/2014/main" id="{EACCB5B9-6D49-E368-E2FC-718A7CFC2BAD}"/>
              </a:ext>
            </a:extLst>
          </p:cNvPr>
          <p:cNvSpPr>
            <a:spLocks noGrp="1"/>
          </p:cNvSpPr>
          <p:nvPr>
            <p:ph type="title"/>
          </p:nvPr>
        </p:nvSpPr>
        <p:spPr>
          <a:xfrm>
            <a:off x="838200" y="365125"/>
            <a:ext cx="10515600" cy="1325563"/>
          </a:xfrm>
          <a:prstGeom prst="rect">
            <a:avLst/>
          </a:prstGeom>
        </p:spPr>
        <p:txBody>
          <a:bodyPr anchor="ctr"/>
          <a:lstStyle>
            <a:lvl1pPr algn="ctr">
              <a:defRPr lang="en-US" sz="5000" b="0" i="0" kern="1200" spc="-100" dirty="0">
                <a:solidFill>
                  <a:schemeClr val="tx1"/>
                </a:solidFill>
                <a:latin typeface="Rockwell" panose="02060603020205020403" pitchFamily="18" charset="77"/>
                <a:ea typeface="+mn-ea"/>
                <a:cs typeface="+mn-cs"/>
              </a:defRPr>
            </a:lvl1pPr>
          </a:lstStyle>
          <a:p>
            <a:endParaRPr lang="en-US" dirty="0"/>
          </a:p>
        </p:txBody>
      </p:sp>
    </p:spTree>
    <p:extLst>
      <p:ext uri="{BB962C8B-B14F-4D97-AF65-F5344CB8AC3E}">
        <p14:creationId xmlns:p14="http://schemas.microsoft.com/office/powerpoint/2010/main" val="40293338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473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D80C48-64D4-59E9-B8B8-5D71E054E5E3}"/>
              </a:ext>
            </a:extLst>
          </p:cNvPr>
          <p:cNvPicPr>
            <a:picLocks noChangeAspect="1"/>
          </p:cNvPicPr>
          <p:nvPr userDrawn="1"/>
        </p:nvPicPr>
        <p:blipFill>
          <a:blip r:embed="rId2"/>
          <a:stretch>
            <a:fillRect/>
          </a:stretch>
        </p:blipFill>
        <p:spPr>
          <a:xfrm>
            <a:off x="3400981" y="1280461"/>
            <a:ext cx="5331853" cy="340399"/>
          </a:xfrm>
          <a:prstGeom prst="rect">
            <a:avLst/>
          </a:prstGeom>
        </p:spPr>
      </p:pic>
      <p:sp>
        <p:nvSpPr>
          <p:cNvPr id="3" name="Title 2">
            <a:extLst>
              <a:ext uri="{FF2B5EF4-FFF2-40B4-BE49-F238E27FC236}">
                <a16:creationId xmlns:a16="http://schemas.microsoft.com/office/drawing/2014/main" id="{22D31B2A-1874-15CF-AD49-FDD2F770DBDD}"/>
              </a:ext>
            </a:extLst>
          </p:cNvPr>
          <p:cNvSpPr>
            <a:spLocks noGrp="1"/>
          </p:cNvSpPr>
          <p:nvPr>
            <p:ph type="title"/>
          </p:nvPr>
        </p:nvSpPr>
        <p:spPr>
          <a:xfrm>
            <a:off x="838200" y="365126"/>
            <a:ext cx="10515600" cy="915336"/>
          </a:xfrm>
          <a:prstGeom prst="rect">
            <a:avLst/>
          </a:prstGeom>
        </p:spPr>
        <p:txBody>
          <a:bodyPr anchor="ctr"/>
          <a:lstStyle>
            <a:lvl1pPr algn="ctr">
              <a:defRPr lang="en-GB" sz="5000" b="0" i="0" kern="1200" smtClean="0">
                <a:solidFill>
                  <a:schemeClr val="tx1"/>
                </a:solidFill>
                <a:latin typeface="Rockwell" panose="02060603020205020403" pitchFamily="18" charset="77"/>
                <a:ea typeface="+mj-ea"/>
                <a:cs typeface="+mj-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5B70BE13-04C4-E6C1-C414-64DDFE7BBC85}"/>
              </a:ext>
            </a:extLst>
          </p:cNvPr>
          <p:cNvSpPr>
            <a:spLocks noGrp="1"/>
          </p:cNvSpPr>
          <p:nvPr>
            <p:ph sz="quarter" idx="10"/>
          </p:nvPr>
        </p:nvSpPr>
        <p:spPr>
          <a:xfrm>
            <a:off x="957263" y="1843088"/>
            <a:ext cx="10396537" cy="441325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19.jp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25.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719" r:id="rId2"/>
    <p:sldLayoutId id="2147483717" r:id="rId3"/>
    <p:sldLayoutId id="2147483718" r:id="rId4"/>
    <p:sldLayoutId id="2147483721" r:id="rId5"/>
    <p:sldLayoutId id="2147483684" r:id="rId6"/>
    <p:sldLayoutId id="2147483650" r:id="rId7"/>
    <p:sldLayoutId id="214748372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68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064638"/>
      </p:ext>
    </p:extLst>
  </p:cSld>
  <p:clrMap bg1="lt1" tx1="dk1" bg2="lt2" tx2="dk2" accent1="accent1" accent2="accent2" accent3="accent3" accent4="accent4" accent5="accent5" accent6="accent6" hlink="hlink" folHlink="folHlink"/>
  <p:sldLayoutIdLst>
    <p:sldLayoutId id="2147483679" r:id="rId1"/>
    <p:sldLayoutId id="2147483714" r:id="rId2"/>
    <p:sldLayoutId id="2147483715" r:id="rId3"/>
    <p:sldLayoutId id="2147483716" r:id="rId4"/>
    <p:sldLayoutId id="214748372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5D03-464A-FBE5-DF9C-D0DCC7BAE1C8}"/>
              </a:ext>
            </a:extLst>
          </p:cNvPr>
          <p:cNvPicPr>
            <a:picLocks noChangeAspect="1"/>
          </p:cNvPicPr>
          <p:nvPr userDrawn="1"/>
        </p:nvPicPr>
        <p:blipFill>
          <a:blip r:embed="rId4"/>
          <a:stretch>
            <a:fillRect/>
          </a:stretch>
        </p:blipFill>
        <p:spPr>
          <a:xfrm>
            <a:off x="0" y="-1"/>
            <a:ext cx="12192000" cy="1128889"/>
          </a:xfrm>
          <a:prstGeom prst="rect">
            <a:avLst/>
          </a:prstGeom>
        </p:spPr>
      </p:pic>
      <p:sp>
        <p:nvSpPr>
          <p:cNvPr id="8" name="Title 1">
            <a:extLst>
              <a:ext uri="{FF2B5EF4-FFF2-40B4-BE49-F238E27FC236}">
                <a16:creationId xmlns:a16="http://schemas.microsoft.com/office/drawing/2014/main" id="{3AD87C75-7BE8-40F9-9AA9-CF685186AED1}"/>
              </a:ext>
            </a:extLst>
          </p:cNvPr>
          <p:cNvSpPr txBox="1">
            <a:spLocks/>
          </p:cNvSpPr>
          <p:nvPr userDrawn="1"/>
        </p:nvSpPr>
        <p:spPr>
          <a:xfrm>
            <a:off x="1" y="413984"/>
            <a:ext cx="12192000" cy="993074"/>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0" i="0" dirty="0">
                <a:solidFill>
                  <a:schemeClr val="bg1"/>
                </a:solidFill>
                <a:latin typeface="Rockwell" panose="02060603020205020403" pitchFamily="18" charset="77"/>
              </a:rPr>
              <a:t>Skill Building Challenge</a:t>
            </a:r>
            <a:br>
              <a:rPr lang="en-US" b="0" i="0" dirty="0">
                <a:latin typeface="Rockwell" panose="02060603020205020403" pitchFamily="18" charset="77"/>
              </a:rPr>
            </a:br>
            <a:endParaRPr lang="en-US" dirty="0"/>
          </a:p>
        </p:txBody>
      </p:sp>
    </p:spTree>
    <p:extLst>
      <p:ext uri="{BB962C8B-B14F-4D97-AF65-F5344CB8AC3E}">
        <p14:creationId xmlns:p14="http://schemas.microsoft.com/office/powerpoint/2010/main" val="978166602"/>
      </p:ext>
    </p:extLst>
  </p:cSld>
  <p:clrMap bg1="lt1" tx1="dk1" bg2="lt2" tx2="dk2" accent1="accent1" accent2="accent2" accent3="accent3" accent4="accent4" accent5="accent5" accent6="accent6" hlink="hlink" folHlink="folHlink"/>
  <p:sldLayoutIdLst>
    <p:sldLayoutId id="2147483687" r:id="rId1"/>
    <p:sldLayoutId id="214748368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 </a:t>
            </a:r>
          </a:p>
          <a:p>
            <a:pPr>
              <a:lnSpc>
                <a:spcPct val="113000"/>
              </a:lnSpc>
              <a:spcBef>
                <a:spcPts val="1200"/>
              </a:spcBef>
            </a:pPr>
            <a:r>
              <a:rPr lang="en-US" sz="4000" b="0" dirty="0">
                <a:solidFill>
                  <a:schemeClr val="tx1"/>
                </a:solidFill>
                <a:latin typeface="Rockwell" panose="02060603020205020403" pitchFamily="18" charset="77"/>
              </a:rPr>
              <a:t>LESSON 1.2</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6149454" y="2451984"/>
            <a:ext cx="5707459" cy="3034723"/>
          </a:xfrm>
        </p:spPr>
        <p:txBody>
          <a:bodyPr/>
          <a:lstStyle/>
          <a:p>
            <a:pPr algn="ctr">
              <a:lnSpc>
                <a:spcPct val="100000"/>
              </a:lnSpc>
            </a:pPr>
            <a:r>
              <a:rPr lang="en-US" sz="6400" b="1" dirty="0">
                <a:solidFill>
                  <a:srgbClr val="C52039"/>
                </a:solidFill>
                <a:latin typeface="Century Gothic" panose="020B0502020202020204" pitchFamily="34" charset="0"/>
              </a:rPr>
              <a:t>Developing Skills for Healthy Living</a:t>
            </a: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F5C87-4424-9FDC-9AF9-AD80D31B3843}"/>
              </a:ext>
            </a:extLst>
          </p:cNvPr>
          <p:cNvSpPr>
            <a:spLocks noGrp="1"/>
          </p:cNvSpPr>
          <p:nvPr>
            <p:ph type="title"/>
          </p:nvPr>
        </p:nvSpPr>
        <p:spPr>
          <a:xfrm>
            <a:off x="838200" y="365126"/>
            <a:ext cx="10515600" cy="1090966"/>
          </a:xfrm>
        </p:spPr>
        <p:txBody>
          <a:bodyPr/>
          <a:lstStyle/>
          <a:p>
            <a:r>
              <a:rPr lang="en-US" sz="5000" spc="-100" dirty="0"/>
              <a:t>SMART Goals</a:t>
            </a:r>
          </a:p>
        </p:txBody>
      </p:sp>
      <p:pic>
        <p:nvPicPr>
          <p:cNvPr id="3" name="Picture 2" descr="What exactly will you do? How often? Are you able to do it? Does it make sense? How long will it take?">
            <a:extLst>
              <a:ext uri="{FF2B5EF4-FFF2-40B4-BE49-F238E27FC236}">
                <a16:creationId xmlns:a16="http://schemas.microsoft.com/office/drawing/2014/main" id="{B9EBB66C-1C1A-3740-8689-5104DD86AC4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95602" y="2217148"/>
            <a:ext cx="9400796" cy="3830361"/>
          </a:xfrm>
          <a:prstGeom prst="rect">
            <a:avLst/>
          </a:prstGeom>
        </p:spPr>
      </p:pic>
    </p:spTree>
    <p:extLst>
      <p:ext uri="{BB962C8B-B14F-4D97-AF65-F5344CB8AC3E}">
        <p14:creationId xmlns:p14="http://schemas.microsoft.com/office/powerpoint/2010/main" val="4176065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0293C-7182-2E8D-0D4B-446BE2927F22}"/>
              </a:ext>
            </a:extLst>
          </p:cNvPr>
          <p:cNvSpPr>
            <a:spLocks noGrp="1"/>
          </p:cNvSpPr>
          <p:nvPr>
            <p:ph type="title"/>
          </p:nvPr>
        </p:nvSpPr>
        <p:spPr>
          <a:xfrm>
            <a:off x="631460" y="229415"/>
            <a:ext cx="10929079" cy="1325563"/>
          </a:xfrm>
        </p:spPr>
        <p:txBody>
          <a:bodyPr/>
          <a:lstStyle/>
          <a:p>
            <a:r>
              <a:rPr lang="en-US" sz="5000" dirty="0"/>
              <a:t>Practicing Healthy Behaviors</a:t>
            </a:r>
          </a:p>
        </p:txBody>
      </p:sp>
      <p:sp>
        <p:nvSpPr>
          <p:cNvPr id="3" name="Content Placeholder 2">
            <a:extLst>
              <a:ext uri="{FF2B5EF4-FFF2-40B4-BE49-F238E27FC236}">
                <a16:creationId xmlns:a16="http://schemas.microsoft.com/office/drawing/2014/main" id="{F7716EC8-A6D9-5425-E373-2966333EC4C3}"/>
              </a:ext>
            </a:extLst>
          </p:cNvPr>
          <p:cNvSpPr>
            <a:spLocks noGrp="1"/>
          </p:cNvSpPr>
          <p:nvPr>
            <p:ph sz="quarter" idx="10"/>
          </p:nvPr>
        </p:nvSpPr>
        <p:spPr>
          <a:xfrm>
            <a:off x="854438" y="1970066"/>
            <a:ext cx="9562632" cy="3947403"/>
          </a:xfrm>
        </p:spPr>
        <p:txBody>
          <a:bodyPr/>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Good health is a series of choices you make every day.</a:t>
            </a:r>
          </a:p>
          <a:p>
            <a:pPr>
              <a:lnSpc>
                <a:spcPct val="114000"/>
              </a:lnSpc>
              <a:spcBef>
                <a:spcPts val="1200"/>
              </a:spcBef>
            </a:pPr>
            <a:r>
              <a:rPr lang="en-US" sz="2400" dirty="0">
                <a:latin typeface="Century Gothic" panose="020B0502020202020204" pitchFamily="34" charset="0"/>
                <a:cs typeface="Aptos Light" panose="020F0302020204030204" pitchFamily="34" charset="0"/>
              </a:rPr>
              <a:t>The only way to become healthy is to practice being healthy.</a:t>
            </a:r>
          </a:p>
          <a:p>
            <a:pPr>
              <a:lnSpc>
                <a:spcPct val="114000"/>
              </a:lnSpc>
              <a:spcBef>
                <a:spcPts val="1200"/>
              </a:spcBef>
            </a:pPr>
            <a:r>
              <a:rPr lang="en-US" sz="2400" dirty="0">
                <a:latin typeface="Century Gothic" panose="020B0502020202020204" pitchFamily="34" charset="0"/>
                <a:cs typeface="Aptos Light" panose="020F0302020204030204" pitchFamily="34" charset="0"/>
              </a:rPr>
              <a:t>Try to develop these healthy habits:</a:t>
            </a:r>
          </a:p>
          <a:p>
            <a:pPr lvl="1">
              <a:lnSpc>
                <a:spcPct val="140000"/>
              </a:lnSpc>
              <a:spcBef>
                <a:spcPts val="1200"/>
              </a:spcBef>
            </a:pPr>
            <a:r>
              <a:rPr lang="en-US" sz="2000" dirty="0">
                <a:latin typeface="Century Gothic" panose="020B0502020202020204" pitchFamily="34" charset="0"/>
              </a:rPr>
              <a:t>Be</a:t>
            </a:r>
            <a:r>
              <a:rPr lang="en-IN" sz="2000" dirty="0">
                <a:latin typeface="Century Gothic" panose="020B0502020202020204" pitchFamily="34" charset="0"/>
              </a:rPr>
              <a:t>ing</a:t>
            </a:r>
            <a:r>
              <a:rPr lang="en-US" sz="2000" dirty="0">
                <a:latin typeface="Century Gothic" panose="020B0502020202020204" pitchFamily="34" charset="0"/>
              </a:rPr>
              <a:t> physically active.</a:t>
            </a:r>
          </a:p>
          <a:p>
            <a:pPr lvl="1">
              <a:lnSpc>
                <a:spcPct val="140000"/>
              </a:lnSpc>
              <a:spcBef>
                <a:spcPts val="1200"/>
              </a:spcBef>
            </a:pPr>
            <a:r>
              <a:rPr lang="en-US" sz="2000" dirty="0">
                <a:latin typeface="Century Gothic" panose="020B0502020202020204" pitchFamily="34" charset="0"/>
              </a:rPr>
              <a:t>Eat</a:t>
            </a:r>
            <a:r>
              <a:rPr lang="en-IN" sz="2000" dirty="0">
                <a:latin typeface="Century Gothic" panose="020B0502020202020204" pitchFamily="34" charset="0"/>
              </a:rPr>
              <a:t>ing</a:t>
            </a:r>
            <a:r>
              <a:rPr lang="en-US" sz="2000" dirty="0">
                <a:latin typeface="Century Gothic" panose="020B0502020202020204" pitchFamily="34" charset="0"/>
              </a:rPr>
              <a:t> a well-balanced diet.</a:t>
            </a:r>
          </a:p>
          <a:p>
            <a:pPr lvl="1">
              <a:lnSpc>
                <a:spcPct val="140000"/>
              </a:lnSpc>
              <a:spcBef>
                <a:spcPts val="1200"/>
              </a:spcBef>
            </a:pPr>
            <a:r>
              <a:rPr lang="en-IN" sz="2000" dirty="0">
                <a:latin typeface="Century Gothic" panose="020B0502020202020204" pitchFamily="34" charset="0"/>
              </a:rPr>
              <a:t>Getting </a:t>
            </a:r>
            <a:r>
              <a:rPr lang="en-US" sz="2000" dirty="0">
                <a:latin typeface="Century Gothic" panose="020B0502020202020204" pitchFamily="34" charset="0"/>
              </a:rPr>
              <a:t>enough quality sleep.</a:t>
            </a:r>
          </a:p>
          <a:p>
            <a:pPr lvl="1">
              <a:lnSpc>
                <a:spcPct val="140000"/>
              </a:lnSpc>
              <a:spcBef>
                <a:spcPts val="1200"/>
              </a:spcBef>
            </a:pPr>
            <a:r>
              <a:rPr lang="en-US" sz="2000" dirty="0">
                <a:latin typeface="Century Gothic" panose="020B0502020202020204" pitchFamily="34" charset="0"/>
              </a:rPr>
              <a:t>Be</a:t>
            </a:r>
            <a:r>
              <a:rPr lang="en-IN" sz="2000" dirty="0">
                <a:latin typeface="Century Gothic" panose="020B0502020202020204" pitchFamily="34" charset="0"/>
              </a:rPr>
              <a:t>ing</a:t>
            </a:r>
            <a:r>
              <a:rPr lang="en-US" sz="2000" dirty="0">
                <a:latin typeface="Century Gothic" panose="020B0502020202020204" pitchFamily="34" charset="0"/>
              </a:rPr>
              <a:t> supportive and kind to others.</a:t>
            </a:r>
          </a:p>
        </p:txBody>
      </p:sp>
    </p:spTree>
    <p:extLst>
      <p:ext uri="{BB962C8B-B14F-4D97-AF65-F5344CB8AC3E}">
        <p14:creationId xmlns:p14="http://schemas.microsoft.com/office/powerpoint/2010/main" val="3943213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B178-9C66-1F75-DB48-088A9E2F0614}"/>
              </a:ext>
            </a:extLst>
          </p:cNvPr>
          <p:cNvSpPr>
            <a:spLocks noGrp="1"/>
          </p:cNvSpPr>
          <p:nvPr>
            <p:ph type="title"/>
          </p:nvPr>
        </p:nvSpPr>
        <p:spPr>
          <a:xfrm>
            <a:off x="0" y="454025"/>
            <a:ext cx="12192000" cy="944469"/>
          </a:xfrm>
        </p:spPr>
        <p:txBody>
          <a:bodyPr/>
          <a:lstStyle/>
          <a:p>
            <a:pPr algn="ctr">
              <a:lnSpc>
                <a:spcPct val="100000"/>
              </a:lnSpc>
            </a:pPr>
            <a:r>
              <a:rPr lang="en-US" sz="5000" spc="-100" dirty="0"/>
              <a:t>Healthy Habits vs Unhealthy Habits</a:t>
            </a:r>
          </a:p>
        </p:txBody>
      </p:sp>
      <p:pic>
        <p:nvPicPr>
          <p:cNvPr id="3" name="Picture 2" descr="Healthy: activity, whole foods, water, sleep, kindness, self-awareness. Unhealthy: inactivity, smoking, drugs, alcohol, energy drinks, aggressiveness">
            <a:extLst>
              <a:ext uri="{FF2B5EF4-FFF2-40B4-BE49-F238E27FC236}">
                <a16:creationId xmlns:a16="http://schemas.microsoft.com/office/drawing/2014/main" id="{BEE28959-B49C-6A46-901E-5EB4AA96BF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22797" y="2010741"/>
            <a:ext cx="7146405" cy="4482134"/>
          </a:xfrm>
          <a:prstGeom prst="rect">
            <a:avLst/>
          </a:prstGeom>
        </p:spPr>
      </p:pic>
    </p:spTree>
    <p:extLst>
      <p:ext uri="{BB962C8B-B14F-4D97-AF65-F5344CB8AC3E}">
        <p14:creationId xmlns:p14="http://schemas.microsoft.com/office/powerpoint/2010/main" val="548971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6CD20-B534-F6E1-68B8-E0CEB0097A04}"/>
              </a:ext>
            </a:extLst>
          </p:cNvPr>
          <p:cNvSpPr>
            <a:spLocks noGrp="1"/>
          </p:cNvSpPr>
          <p:nvPr>
            <p:ph type="title"/>
          </p:nvPr>
        </p:nvSpPr>
        <p:spPr>
          <a:xfrm>
            <a:off x="0" y="511219"/>
            <a:ext cx="12192000" cy="905205"/>
          </a:xfrm>
        </p:spPr>
        <p:txBody>
          <a:bodyPr/>
          <a:lstStyle/>
          <a:p>
            <a:pPr algn="ctr"/>
            <a:r>
              <a:rPr lang="en-IN" sz="5000" dirty="0"/>
              <a:t>Promoting </a:t>
            </a:r>
            <a:r>
              <a:rPr lang="en-US" sz="5000" dirty="0"/>
              <a:t>Good Health</a:t>
            </a:r>
          </a:p>
        </p:txBody>
      </p:sp>
      <p:sp>
        <p:nvSpPr>
          <p:cNvPr id="3" name="Content Placeholder 2">
            <a:extLst>
              <a:ext uri="{FF2B5EF4-FFF2-40B4-BE49-F238E27FC236}">
                <a16:creationId xmlns:a16="http://schemas.microsoft.com/office/drawing/2014/main" id="{012E157F-F4D8-772B-390C-18FD2C02002E}"/>
              </a:ext>
            </a:extLst>
          </p:cNvPr>
          <p:cNvSpPr>
            <a:spLocks noGrp="1"/>
          </p:cNvSpPr>
          <p:nvPr>
            <p:ph sz="quarter" idx="10"/>
          </p:nvPr>
        </p:nvSpPr>
        <p:spPr>
          <a:xfrm>
            <a:off x="1246656" y="1836782"/>
            <a:ext cx="10613851" cy="2701872"/>
          </a:xfrm>
        </p:spPr>
        <p:txBody>
          <a:bodyPr/>
          <a:lstStyle/>
          <a:p>
            <a:pPr>
              <a:lnSpc>
                <a:spcPct val="114000"/>
              </a:lnSpc>
              <a:spcBef>
                <a:spcPts val="800"/>
              </a:spcBef>
            </a:pPr>
            <a:r>
              <a:rPr lang="en-US" sz="2400" dirty="0">
                <a:latin typeface="Century Gothic" panose="020B0502020202020204" pitchFamily="34" charset="0"/>
                <a:cs typeface="Aptos Light" panose="020F0302020204030204" pitchFamily="34" charset="0"/>
              </a:rPr>
              <a:t>Part of good health is learning how to advocate for yourself and others.</a:t>
            </a:r>
          </a:p>
          <a:p>
            <a:pPr>
              <a:lnSpc>
                <a:spcPct val="114000"/>
              </a:lnSpc>
              <a:spcBef>
                <a:spcPts val="800"/>
              </a:spcBef>
            </a:pPr>
            <a:r>
              <a:rPr lang="en-US" sz="2400" b="1" dirty="0">
                <a:solidFill>
                  <a:srgbClr val="BF0071"/>
                </a:solidFill>
                <a:latin typeface="Century Gothic" panose="020B0502020202020204" pitchFamily="34" charset="0"/>
                <a:cs typeface="Aptos Light" panose="020F0302020204030204" pitchFamily="34" charset="0"/>
              </a:rPr>
              <a:t>Advocacy</a:t>
            </a:r>
            <a:r>
              <a:rPr lang="en-US" sz="2400" dirty="0">
                <a:latin typeface="Century Gothic" panose="020B0502020202020204" pitchFamily="34" charset="0"/>
                <a:cs typeface="Aptos Light" panose="020F0302020204030204" pitchFamily="34" charset="0"/>
              </a:rPr>
              <a:t> is the process of supporting or promoting a cause or an issue.</a:t>
            </a:r>
          </a:p>
          <a:p>
            <a:pPr>
              <a:lnSpc>
                <a:spcPct val="114000"/>
              </a:lnSpc>
              <a:spcBef>
                <a:spcPts val="800"/>
              </a:spcBef>
            </a:pPr>
            <a:r>
              <a:rPr lang="en-US" sz="2400" dirty="0">
                <a:latin typeface="Century Gothic" panose="020B0502020202020204" pitchFamily="34" charset="0"/>
                <a:cs typeface="Aptos Light" panose="020F0302020204030204" pitchFamily="34" charset="0"/>
              </a:rPr>
              <a:t>You can advocate for your own health, for family members and friends, and for your community.</a:t>
            </a:r>
          </a:p>
        </p:txBody>
      </p:sp>
      <p:pic>
        <p:nvPicPr>
          <p:cNvPr id="4" name="Picture 3" descr="An illustration depicts the cues for advocacy skills. The cues in the mentioned order are as follows. What do you want to do or change? What information will help your message? Who are you trying to reach or impact? Keep it simple and clear. Did it work? What was the outcome?">
            <a:extLst>
              <a:ext uri="{FF2B5EF4-FFF2-40B4-BE49-F238E27FC236}">
                <a16:creationId xmlns:a16="http://schemas.microsoft.com/office/drawing/2014/main" id="{5355ACAC-6BE6-7BDC-ABFB-F08F2D378F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97989" y="4538654"/>
            <a:ext cx="6996021" cy="2187104"/>
          </a:xfrm>
          <a:prstGeom prst="rect">
            <a:avLst/>
          </a:prstGeom>
        </p:spPr>
      </p:pic>
    </p:spTree>
    <p:extLst>
      <p:ext uri="{BB962C8B-B14F-4D97-AF65-F5344CB8AC3E}">
        <p14:creationId xmlns:p14="http://schemas.microsoft.com/office/powerpoint/2010/main" val="1416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2">
            <a:extLst>
              <a:ext uri="{FF2B5EF4-FFF2-40B4-BE49-F238E27FC236}">
                <a16:creationId xmlns:a16="http://schemas.microsoft.com/office/drawing/2014/main" id="{53BC4F48-AAD7-FA32-0EC5-DA5B349E53B5}"/>
              </a:ext>
            </a:extLst>
          </p:cNvPr>
          <p:cNvSpPr>
            <a:spLocks noGrp="1"/>
          </p:cNvSpPr>
          <p:nvPr>
            <p:ph sz="quarter" idx="10"/>
          </p:nvPr>
        </p:nvSpPr>
        <p:spPr>
          <a:xfrm>
            <a:off x="850900" y="1970910"/>
            <a:ext cx="8819573" cy="3156902"/>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Write your responses to these questions in a one-paragraph summary:</a:t>
            </a:r>
            <a:endParaRPr lang="en-US" dirty="0"/>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How much health information do you think you</a:t>
            </a:r>
            <a:r>
              <a:rPr lang="en-IN" sz="2400" dirty="0">
                <a:latin typeface="Century Gothic" panose="020B0502020202020204" pitchFamily="34" charset="0"/>
                <a:cs typeface="Aptos Light" panose="020F0302020204030204" pitchFamily="34" charset="0"/>
              </a:rPr>
              <a:t> </a:t>
            </a:r>
            <a:r>
              <a:rPr lang="en-US" sz="2400" dirty="0">
                <a:latin typeface="Century Gothic" panose="020B0502020202020204" pitchFamily="34" charset="0"/>
                <a:cs typeface="Aptos Light" panose="020F0302020204030204" pitchFamily="34" charset="0"/>
              </a:rPr>
              <a:t>know? </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Where do you get your information </a:t>
            </a:r>
            <a:br>
              <a:rPr lang="en-US" sz="2400" dirty="0">
                <a:latin typeface="Century Gothic" panose="020B0502020202020204" pitchFamily="34" charset="0"/>
                <a:cs typeface="Aptos Light" panose="020F0302020204030204" pitchFamily="34" charset="0"/>
              </a:rPr>
            </a:br>
            <a:r>
              <a:rPr lang="en-US" sz="2400" dirty="0">
                <a:latin typeface="Century Gothic" panose="020B0502020202020204" pitchFamily="34" charset="0"/>
                <a:cs typeface="Aptos Light" panose="020F0302020204030204" pitchFamily="34" charset="0"/>
              </a:rPr>
              <a:t>about health?</a:t>
            </a:r>
          </a:p>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How do you know it is accurate?</a:t>
            </a:r>
            <a:endParaRPr lang="en-US" sz="2400" dirty="0">
              <a:latin typeface="Century Gothic" panose="020B0502020202020204" pitchFamily="34" charset="0"/>
            </a:endParaRPr>
          </a:p>
        </p:txBody>
      </p:sp>
    </p:spTree>
    <p:extLst>
      <p:ext uri="{BB962C8B-B14F-4D97-AF65-F5344CB8AC3E}">
        <p14:creationId xmlns:p14="http://schemas.microsoft.com/office/powerpoint/2010/main" val="1953294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1C44F-4BD1-1E5B-9C44-F3BD22D8631E}"/>
              </a:ext>
            </a:extLst>
          </p:cNvPr>
          <p:cNvSpPr>
            <a:spLocks noGrp="1"/>
          </p:cNvSpPr>
          <p:nvPr>
            <p:ph type="title"/>
          </p:nvPr>
        </p:nvSpPr>
        <p:spPr>
          <a:xfrm>
            <a:off x="838200" y="447642"/>
            <a:ext cx="10515600" cy="914993"/>
          </a:xfrm>
        </p:spPr>
        <p:txBody>
          <a:bodyPr/>
          <a:lstStyle/>
          <a:p>
            <a:pPr algn="ctr">
              <a:lnSpc>
                <a:spcPct val="100000"/>
              </a:lnSpc>
            </a:pPr>
            <a:r>
              <a:rPr lang="en-US" sz="5000" dirty="0"/>
              <a:t>Health Literacy and Health Skills</a:t>
            </a:r>
          </a:p>
        </p:txBody>
      </p:sp>
      <p:sp>
        <p:nvSpPr>
          <p:cNvPr id="3" name="Content Placeholder 2">
            <a:extLst>
              <a:ext uri="{FF2B5EF4-FFF2-40B4-BE49-F238E27FC236}">
                <a16:creationId xmlns:a16="http://schemas.microsoft.com/office/drawing/2014/main" id="{266902EA-7C95-A76D-D6D3-337BDFF5DFC5}"/>
              </a:ext>
            </a:extLst>
          </p:cNvPr>
          <p:cNvSpPr>
            <a:spLocks noGrp="1"/>
          </p:cNvSpPr>
          <p:nvPr>
            <p:ph sz="quarter" idx="10"/>
          </p:nvPr>
        </p:nvSpPr>
        <p:spPr>
          <a:xfrm>
            <a:off x="852714" y="1969586"/>
            <a:ext cx="7667171" cy="2978932"/>
          </a:xfrm>
        </p:spPr>
        <p:txBody>
          <a:bodyPr/>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A person with good </a:t>
            </a:r>
            <a:r>
              <a:rPr lang="en-US" sz="2400" b="1" dirty="0">
                <a:solidFill>
                  <a:srgbClr val="BF0071"/>
                </a:solidFill>
                <a:latin typeface="Century Gothic" panose="020B0502020202020204" pitchFamily="34" charset="0"/>
                <a:cs typeface="Aptos Light" panose="020F0302020204030204" pitchFamily="34" charset="0"/>
              </a:rPr>
              <a:t>health literacy</a:t>
            </a:r>
            <a:r>
              <a:rPr lang="en-US" sz="2400" dirty="0">
                <a:latin typeface="Century Gothic" panose="020B0502020202020204" pitchFamily="34" charset="0"/>
                <a:cs typeface="Aptos Light" panose="020F0302020204030204" pitchFamily="34" charset="0"/>
              </a:rPr>
              <a:t> can find and understand basic health information and can use that information to make good health decisions.</a:t>
            </a:r>
          </a:p>
          <a:p>
            <a:pPr>
              <a:lnSpc>
                <a:spcPct val="114000"/>
              </a:lnSpc>
              <a:spcBef>
                <a:spcPts val="1200"/>
              </a:spcBef>
            </a:pPr>
            <a:r>
              <a:rPr lang="en-US" sz="2400" dirty="0">
                <a:latin typeface="Century Gothic" panose="020B0502020202020204" pitchFamily="34" charset="0"/>
                <a:cs typeface="Aptos Light" panose="020F0302020204030204" pitchFamily="34" charset="0"/>
              </a:rPr>
              <a:t>Health skills allow you to put your knowledge into practice.</a:t>
            </a:r>
          </a:p>
          <a:p>
            <a:pPr>
              <a:lnSpc>
                <a:spcPct val="114000"/>
              </a:lnSpc>
              <a:spcBef>
                <a:spcPts val="1200"/>
              </a:spcBef>
            </a:pPr>
            <a:r>
              <a:rPr lang="en-US" sz="2400" dirty="0">
                <a:latin typeface="Century Gothic" panose="020B0502020202020204" pitchFamily="34" charset="0"/>
                <a:cs typeface="Aptos Light" panose="020F0302020204030204" pitchFamily="34" charset="0"/>
              </a:rPr>
              <a:t>Healthy skills can become healthy habits.</a:t>
            </a:r>
          </a:p>
        </p:txBody>
      </p:sp>
    </p:spTree>
    <p:extLst>
      <p:ext uri="{BB962C8B-B14F-4D97-AF65-F5344CB8AC3E}">
        <p14:creationId xmlns:p14="http://schemas.microsoft.com/office/powerpoint/2010/main" val="2513209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82D1-78B9-604B-953A-BB02E8EC0151}"/>
              </a:ext>
            </a:extLst>
          </p:cNvPr>
          <p:cNvSpPr>
            <a:spLocks noGrp="1"/>
          </p:cNvSpPr>
          <p:nvPr>
            <p:ph type="title"/>
          </p:nvPr>
        </p:nvSpPr>
        <p:spPr>
          <a:xfrm>
            <a:off x="0" y="455065"/>
            <a:ext cx="12192000" cy="871711"/>
          </a:xfrm>
        </p:spPr>
        <p:txBody>
          <a:bodyPr/>
          <a:lstStyle/>
          <a:p>
            <a:pPr algn="ctr">
              <a:lnSpc>
                <a:spcPct val="100000"/>
              </a:lnSpc>
            </a:pPr>
            <a:r>
              <a:rPr lang="en-US" sz="5000" dirty="0"/>
              <a:t>Health Knowledge </a:t>
            </a:r>
          </a:p>
        </p:txBody>
      </p:sp>
      <p:sp>
        <p:nvSpPr>
          <p:cNvPr id="3" name="Content Placeholder 2">
            <a:extLst>
              <a:ext uri="{FF2B5EF4-FFF2-40B4-BE49-F238E27FC236}">
                <a16:creationId xmlns:a16="http://schemas.microsoft.com/office/drawing/2014/main" id="{FFA25204-1BB2-EE3A-5F09-453F06B35258}"/>
              </a:ext>
            </a:extLst>
          </p:cNvPr>
          <p:cNvSpPr>
            <a:spLocks noGrp="1"/>
          </p:cNvSpPr>
          <p:nvPr>
            <p:ph sz="quarter" idx="10"/>
          </p:nvPr>
        </p:nvSpPr>
        <p:spPr>
          <a:xfrm>
            <a:off x="853281" y="2248704"/>
            <a:ext cx="8248650" cy="3013762"/>
          </a:xfrm>
        </p:spPr>
        <p:txBody>
          <a:bodyPr/>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Knowing basic information allows you to understand accurate health information.</a:t>
            </a:r>
          </a:p>
          <a:p>
            <a:pPr>
              <a:lnSpc>
                <a:spcPct val="114000"/>
              </a:lnSpc>
              <a:spcBef>
                <a:spcPts val="1200"/>
              </a:spcBef>
            </a:pPr>
            <a:r>
              <a:rPr lang="en-US" sz="2400" b="1" dirty="0">
                <a:solidFill>
                  <a:srgbClr val="BF0071"/>
                </a:solidFill>
                <a:latin typeface="Century Gothic" panose="020B0502020202020204" pitchFamily="34" charset="0"/>
                <a:cs typeface="Aptos Light" panose="020F0302020204030204" pitchFamily="34" charset="0"/>
              </a:rPr>
              <a:t>Health knowledge</a:t>
            </a:r>
            <a:r>
              <a:rPr lang="en-US" sz="2400" dirty="0">
                <a:latin typeface="Century Gothic" panose="020B0502020202020204" pitchFamily="34" charset="0"/>
                <a:cs typeface="Aptos Light" panose="020F0302020204030204" pitchFamily="34" charset="0"/>
              </a:rPr>
              <a:t> helps you to not be confused or overwhelmed by health information.</a:t>
            </a:r>
          </a:p>
          <a:p>
            <a:pPr>
              <a:lnSpc>
                <a:spcPct val="114000"/>
              </a:lnSpc>
              <a:spcBef>
                <a:spcPts val="1200"/>
              </a:spcBef>
            </a:pPr>
            <a:r>
              <a:rPr lang="en-US" sz="2400" dirty="0">
                <a:latin typeface="Century Gothic" panose="020B0502020202020204" pitchFamily="34" charset="0"/>
                <a:cs typeface="Aptos Light" panose="020F0302020204030204" pitchFamily="34" charset="0"/>
              </a:rPr>
              <a:t>Basic health knowledge can also help you in managing health emergencies.</a:t>
            </a:r>
          </a:p>
        </p:txBody>
      </p:sp>
    </p:spTree>
    <p:extLst>
      <p:ext uri="{BB962C8B-B14F-4D97-AF65-F5344CB8AC3E}">
        <p14:creationId xmlns:p14="http://schemas.microsoft.com/office/powerpoint/2010/main" val="2029601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982D1-78B9-604B-953A-BB02E8EC0151}"/>
              </a:ext>
            </a:extLst>
          </p:cNvPr>
          <p:cNvSpPr>
            <a:spLocks noGrp="1"/>
          </p:cNvSpPr>
          <p:nvPr>
            <p:ph type="title"/>
          </p:nvPr>
        </p:nvSpPr>
        <p:spPr>
          <a:xfrm>
            <a:off x="0" y="455065"/>
            <a:ext cx="12192000" cy="907570"/>
          </a:xfrm>
        </p:spPr>
        <p:txBody>
          <a:bodyPr/>
          <a:lstStyle/>
          <a:p>
            <a:pPr algn="ctr">
              <a:lnSpc>
                <a:spcPct val="100000"/>
              </a:lnSpc>
            </a:pPr>
            <a:r>
              <a:rPr lang="en-US" sz="5000" dirty="0"/>
              <a:t>Analyzing Influences on Health</a:t>
            </a:r>
          </a:p>
        </p:txBody>
      </p:sp>
      <p:pic>
        <p:nvPicPr>
          <p:cNvPr id="6" name="Picture 5" descr="Family, culture, school, media, norms, expectations, policies, rules, laws, values, beliefs, community, peers">
            <a:extLst>
              <a:ext uri="{FF2B5EF4-FFF2-40B4-BE49-F238E27FC236}">
                <a16:creationId xmlns:a16="http://schemas.microsoft.com/office/drawing/2014/main" id="{72A1F1DD-6924-81B2-7741-01ECE0B32EA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3952" y="1734923"/>
            <a:ext cx="4564095" cy="4668012"/>
          </a:xfrm>
          <a:prstGeom prst="rect">
            <a:avLst/>
          </a:prstGeom>
        </p:spPr>
      </p:pic>
    </p:spTree>
    <p:extLst>
      <p:ext uri="{BB962C8B-B14F-4D97-AF65-F5344CB8AC3E}">
        <p14:creationId xmlns:p14="http://schemas.microsoft.com/office/powerpoint/2010/main" val="3420256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F2ED3-BE7E-BA0B-A0DB-C3919E68178F}"/>
              </a:ext>
            </a:extLst>
          </p:cNvPr>
          <p:cNvSpPr>
            <a:spLocks noGrp="1"/>
          </p:cNvSpPr>
          <p:nvPr>
            <p:ph type="title"/>
          </p:nvPr>
        </p:nvSpPr>
        <p:spPr>
          <a:xfrm>
            <a:off x="133351" y="150812"/>
            <a:ext cx="11930552" cy="2225675"/>
          </a:xfrm>
        </p:spPr>
        <p:txBody>
          <a:bodyPr/>
          <a:lstStyle/>
          <a:p>
            <a:pPr>
              <a:lnSpc>
                <a:spcPct val="100000"/>
              </a:lnSpc>
            </a:pPr>
            <a:r>
              <a:rPr lang="en-US" sz="5000" spc="-100" dirty="0"/>
              <a:t>Accessing Valid and Reliable Health Information and Services</a:t>
            </a:r>
          </a:p>
        </p:txBody>
      </p:sp>
      <p:sp>
        <p:nvSpPr>
          <p:cNvPr id="3" name="Content Placeholder 2">
            <a:extLst>
              <a:ext uri="{FF2B5EF4-FFF2-40B4-BE49-F238E27FC236}">
                <a16:creationId xmlns:a16="http://schemas.microsoft.com/office/drawing/2014/main" id="{8BA36ACF-B0C9-5E7D-D861-2912294262CD}"/>
              </a:ext>
            </a:extLst>
          </p:cNvPr>
          <p:cNvSpPr>
            <a:spLocks noGrp="1"/>
          </p:cNvSpPr>
          <p:nvPr>
            <p:ph sz="quarter" idx="10"/>
          </p:nvPr>
        </p:nvSpPr>
        <p:spPr>
          <a:xfrm>
            <a:off x="853245" y="2633480"/>
            <a:ext cx="10258425" cy="1956449"/>
          </a:xfrm>
        </p:spPr>
        <p:txBody>
          <a:bodyPr/>
          <a:lstStyle/>
          <a:p>
            <a:pPr marL="342900" indent="-342900">
              <a:lnSpc>
                <a:spcPct val="140000"/>
              </a:lnSpc>
              <a:spcBef>
                <a:spcPts val="1200"/>
              </a:spcBef>
              <a:buFont typeface="Arial" panose="020B0604020202020204" pitchFamily="34" charset="0"/>
              <a:buChar char="•"/>
            </a:pPr>
            <a:r>
              <a:rPr lang="en-US" sz="2400" dirty="0">
                <a:latin typeface="Century Gothic" panose="020B0502020202020204" pitchFamily="34" charset="0"/>
              </a:rPr>
              <a:t>Valid information = logically and factually accurate</a:t>
            </a:r>
          </a:p>
          <a:p>
            <a:pPr marL="342900" indent="-342900">
              <a:lnSpc>
                <a:spcPct val="140000"/>
              </a:lnSpc>
              <a:spcBef>
                <a:spcPts val="1200"/>
              </a:spcBef>
              <a:buFont typeface="Arial" panose="020B0604020202020204" pitchFamily="34" charset="0"/>
              <a:buChar char="•"/>
            </a:pPr>
            <a:r>
              <a:rPr lang="en-US" sz="2400" dirty="0">
                <a:latin typeface="Century Gothic" panose="020B0502020202020204" pitchFamily="34" charset="0"/>
              </a:rPr>
              <a:t>Reliable information = consistent across sources and dependable</a:t>
            </a:r>
          </a:p>
          <a:p>
            <a:pPr marL="342900" indent="-342900">
              <a:lnSpc>
                <a:spcPct val="140000"/>
              </a:lnSpc>
              <a:spcBef>
                <a:spcPts val="1200"/>
              </a:spcBef>
              <a:buFont typeface="Arial" panose="020B0604020202020204" pitchFamily="34" charset="0"/>
              <a:buChar char="•"/>
            </a:pPr>
            <a:r>
              <a:rPr lang="en-US" sz="2400" dirty="0">
                <a:latin typeface="Century Gothic" panose="020B0502020202020204" pitchFamily="34" charset="0"/>
              </a:rPr>
              <a:t>Reliable websites often end in .gov, .</a:t>
            </a:r>
            <a:r>
              <a:rPr lang="en-US" sz="2400" dirty="0" err="1">
                <a:latin typeface="Century Gothic" panose="020B0502020202020204" pitchFamily="34" charset="0"/>
              </a:rPr>
              <a:t>edu</a:t>
            </a:r>
            <a:r>
              <a:rPr lang="en-US" sz="2400" dirty="0">
                <a:latin typeface="Century Gothic" panose="020B0502020202020204" pitchFamily="34" charset="0"/>
              </a:rPr>
              <a:t>, and .org.</a:t>
            </a:r>
          </a:p>
        </p:txBody>
      </p:sp>
      <p:pic>
        <p:nvPicPr>
          <p:cNvPr id="4" name="Picture 3" descr="An illustration depicts the cues for accessing valid and reliable information skills. The cues in the mentioned order are as follows. Identify the question; Locate a variety of resources; Analyze for reliability and validity; and Determine answer.">
            <a:extLst>
              <a:ext uri="{FF2B5EF4-FFF2-40B4-BE49-F238E27FC236}">
                <a16:creationId xmlns:a16="http://schemas.microsoft.com/office/drawing/2014/main" id="{3D19DF09-F1A4-62CA-6F58-1C5856D236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0204" y="4754868"/>
            <a:ext cx="7171591" cy="1952320"/>
          </a:xfrm>
          <a:prstGeom prst="rect">
            <a:avLst/>
          </a:prstGeom>
        </p:spPr>
      </p:pic>
    </p:spTree>
    <p:extLst>
      <p:ext uri="{BB962C8B-B14F-4D97-AF65-F5344CB8AC3E}">
        <p14:creationId xmlns:p14="http://schemas.microsoft.com/office/powerpoint/2010/main" val="2084766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448E8F-6005-A412-8399-06879E1C8F53}"/>
              </a:ext>
            </a:extLst>
          </p:cNvPr>
          <p:cNvSpPr>
            <a:spLocks noGrp="1"/>
          </p:cNvSpPr>
          <p:nvPr>
            <p:ph type="title"/>
          </p:nvPr>
        </p:nvSpPr>
        <p:spPr>
          <a:xfrm>
            <a:off x="0" y="500037"/>
            <a:ext cx="12191999" cy="898458"/>
          </a:xfrm>
        </p:spPr>
        <p:txBody>
          <a:bodyPr/>
          <a:lstStyle/>
          <a:p>
            <a:pPr algn="ctr"/>
            <a:r>
              <a:rPr lang="en-US" sz="5000" spc="-100" dirty="0"/>
              <a:t>Communicating Your Health Needs</a:t>
            </a:r>
          </a:p>
        </p:txBody>
      </p:sp>
      <p:sp>
        <p:nvSpPr>
          <p:cNvPr id="4" name="Content Placeholder 3">
            <a:extLst>
              <a:ext uri="{FF2B5EF4-FFF2-40B4-BE49-F238E27FC236}">
                <a16:creationId xmlns:a16="http://schemas.microsoft.com/office/drawing/2014/main" id="{D571C8B5-4A4E-9E8D-D322-50F67EB7AA11}"/>
              </a:ext>
            </a:extLst>
          </p:cNvPr>
          <p:cNvSpPr>
            <a:spLocks noGrp="1"/>
          </p:cNvSpPr>
          <p:nvPr>
            <p:ph sz="quarter" idx="10"/>
          </p:nvPr>
        </p:nvSpPr>
        <p:spPr>
          <a:xfrm>
            <a:off x="853190" y="1965303"/>
            <a:ext cx="10179570" cy="706179"/>
          </a:xfrm>
        </p:spPr>
        <p:txBody>
          <a:bodyPr/>
          <a:lstStyle/>
          <a:p>
            <a:pPr>
              <a:lnSpc>
                <a:spcPct val="140000"/>
              </a:lnSpc>
              <a:spcBef>
                <a:spcPts val="1200"/>
              </a:spcBef>
            </a:pPr>
            <a:r>
              <a:rPr lang="en-US" sz="2400" dirty="0">
                <a:latin typeface="Century Gothic" panose="020B0502020202020204" pitchFamily="34" charset="0"/>
                <a:cs typeface="Aptos Light" panose="020F0302020204030204" pitchFamily="34" charset="0"/>
              </a:rPr>
              <a:t>Communication skills influence your health behaviors in many ways.</a:t>
            </a:r>
            <a:endParaRPr lang="en-US" sz="2400" dirty="0">
              <a:latin typeface="Century Gothic" panose="020B0502020202020204" pitchFamily="34" charset="0"/>
            </a:endParaRPr>
          </a:p>
        </p:txBody>
      </p:sp>
      <p:pic>
        <p:nvPicPr>
          <p:cNvPr id="2" name="Picture 1" descr="Refusal skills, active listening skills, I messages, conflict resolution">
            <a:extLst>
              <a:ext uri="{FF2B5EF4-FFF2-40B4-BE49-F238E27FC236}">
                <a16:creationId xmlns:a16="http://schemas.microsoft.com/office/drawing/2014/main" id="{383A169A-1B5E-3F43-B440-239C5615DB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59962" y="3182619"/>
            <a:ext cx="8472073" cy="3175345"/>
          </a:xfrm>
          <a:prstGeom prst="rect">
            <a:avLst/>
          </a:prstGeom>
        </p:spPr>
      </p:pic>
    </p:spTree>
    <p:extLst>
      <p:ext uri="{BB962C8B-B14F-4D97-AF65-F5344CB8AC3E}">
        <p14:creationId xmlns:p14="http://schemas.microsoft.com/office/powerpoint/2010/main" val="2272398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448E8F-6005-A412-8399-06879E1C8F53}"/>
              </a:ext>
            </a:extLst>
          </p:cNvPr>
          <p:cNvSpPr>
            <a:spLocks noGrp="1"/>
          </p:cNvSpPr>
          <p:nvPr>
            <p:ph type="title"/>
          </p:nvPr>
        </p:nvSpPr>
        <p:spPr>
          <a:xfrm>
            <a:off x="0" y="500036"/>
            <a:ext cx="12191999" cy="808811"/>
          </a:xfrm>
        </p:spPr>
        <p:txBody>
          <a:bodyPr/>
          <a:lstStyle/>
          <a:p>
            <a:pPr algn="ctr"/>
            <a:r>
              <a:rPr lang="en-US" sz="5000" spc="-100" dirty="0"/>
              <a:t>Making Healthy Decisions</a:t>
            </a:r>
          </a:p>
        </p:txBody>
      </p:sp>
      <p:sp>
        <p:nvSpPr>
          <p:cNvPr id="4" name="Content Placeholder 3">
            <a:extLst>
              <a:ext uri="{FF2B5EF4-FFF2-40B4-BE49-F238E27FC236}">
                <a16:creationId xmlns:a16="http://schemas.microsoft.com/office/drawing/2014/main" id="{D571C8B5-4A4E-9E8D-D322-50F67EB7AA11}"/>
              </a:ext>
            </a:extLst>
          </p:cNvPr>
          <p:cNvSpPr>
            <a:spLocks noGrp="1"/>
          </p:cNvSpPr>
          <p:nvPr>
            <p:ph sz="quarter" idx="10"/>
          </p:nvPr>
        </p:nvSpPr>
        <p:spPr>
          <a:xfrm>
            <a:off x="853190" y="1965304"/>
            <a:ext cx="10179570" cy="1172344"/>
          </a:xfrm>
        </p:spPr>
        <p:txBody>
          <a:bodyPr/>
          <a:lstStyle/>
          <a:p>
            <a:pPr>
              <a:lnSpc>
                <a:spcPct val="140000"/>
              </a:lnSpc>
              <a:spcBef>
                <a:spcPts val="1200"/>
              </a:spcBef>
            </a:pPr>
            <a:r>
              <a:rPr lang="en-US" sz="2400" dirty="0">
                <a:latin typeface="Century Gothic" panose="020B0502020202020204" pitchFamily="34" charset="0"/>
                <a:cs typeface="Aptos Light" panose="020F0302020204030204" pitchFamily="34" charset="0"/>
              </a:rPr>
              <a:t>Many factors influence your decision making. Making healthy decisions is critical to good health.</a:t>
            </a:r>
            <a:endParaRPr lang="en-US" sz="2400" dirty="0">
              <a:latin typeface="Century Gothic" panose="020B0502020202020204" pitchFamily="34" charset="0"/>
            </a:endParaRPr>
          </a:p>
        </p:txBody>
      </p:sp>
      <p:pic>
        <p:nvPicPr>
          <p:cNvPr id="5" name="Picture 4" descr="Your attitudes, values, wants, priorities, and needs">
            <a:extLst>
              <a:ext uri="{FF2B5EF4-FFF2-40B4-BE49-F238E27FC236}">
                <a16:creationId xmlns:a16="http://schemas.microsoft.com/office/drawing/2014/main" id="{463C80E6-1460-4141-9290-C19B56CF6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9247" y="3290866"/>
            <a:ext cx="4793503" cy="3250567"/>
          </a:xfrm>
          <a:prstGeom prst="rect">
            <a:avLst/>
          </a:prstGeom>
        </p:spPr>
      </p:pic>
    </p:spTree>
    <p:extLst>
      <p:ext uri="{BB962C8B-B14F-4D97-AF65-F5344CB8AC3E}">
        <p14:creationId xmlns:p14="http://schemas.microsoft.com/office/powerpoint/2010/main" val="2951253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448E8F-6005-A412-8399-06879E1C8F53}"/>
              </a:ext>
            </a:extLst>
          </p:cNvPr>
          <p:cNvSpPr>
            <a:spLocks noGrp="1"/>
          </p:cNvSpPr>
          <p:nvPr>
            <p:ph type="title"/>
          </p:nvPr>
        </p:nvSpPr>
        <p:spPr>
          <a:xfrm>
            <a:off x="0" y="500036"/>
            <a:ext cx="12191999" cy="808811"/>
          </a:xfrm>
        </p:spPr>
        <p:txBody>
          <a:bodyPr/>
          <a:lstStyle/>
          <a:p>
            <a:pPr algn="ctr"/>
            <a:r>
              <a:rPr lang="en-US" sz="5000" spc="-100" dirty="0"/>
              <a:t>Setting Healthy Goals</a:t>
            </a:r>
          </a:p>
        </p:txBody>
      </p:sp>
      <p:sp>
        <p:nvSpPr>
          <p:cNvPr id="4" name="Content Placeholder 3">
            <a:extLst>
              <a:ext uri="{FF2B5EF4-FFF2-40B4-BE49-F238E27FC236}">
                <a16:creationId xmlns:a16="http://schemas.microsoft.com/office/drawing/2014/main" id="{D571C8B5-4A4E-9E8D-D322-50F67EB7AA11}"/>
              </a:ext>
            </a:extLst>
          </p:cNvPr>
          <p:cNvSpPr>
            <a:spLocks noGrp="1"/>
          </p:cNvSpPr>
          <p:nvPr>
            <p:ph sz="quarter" idx="10"/>
          </p:nvPr>
        </p:nvSpPr>
        <p:spPr>
          <a:xfrm>
            <a:off x="853190" y="1965303"/>
            <a:ext cx="10179570" cy="3144579"/>
          </a:xfrm>
        </p:spPr>
        <p:txBody>
          <a:bodyPr/>
          <a:lstStyle/>
          <a:p>
            <a:pPr>
              <a:lnSpc>
                <a:spcPct val="140000"/>
              </a:lnSpc>
              <a:spcBef>
                <a:spcPts val="1200"/>
              </a:spcBef>
            </a:pPr>
            <a:r>
              <a:rPr lang="en-US" b="1" dirty="0">
                <a:solidFill>
                  <a:srgbClr val="BF0071"/>
                </a:solidFill>
              </a:rPr>
              <a:t>Short-term goals</a:t>
            </a:r>
          </a:p>
          <a:p>
            <a:pPr marL="1028700" lvl="1" indent="-342900">
              <a:lnSpc>
                <a:spcPct val="140000"/>
              </a:lnSpc>
              <a:spcBef>
                <a:spcPts val="1200"/>
              </a:spcBef>
            </a:pPr>
            <a:r>
              <a:rPr lang="en-US" sz="2000" dirty="0">
                <a:latin typeface="Century Gothic" panose="020B0502020202020204" pitchFamily="34" charset="0"/>
                <a:cs typeface="Aptos Light" panose="020F0302020204030204" pitchFamily="34" charset="0"/>
              </a:rPr>
              <a:t>Smaller targets you can reach in a shorter amount of time</a:t>
            </a:r>
          </a:p>
          <a:p>
            <a:pPr marL="1028700" lvl="1" indent="-342900">
              <a:lnSpc>
                <a:spcPct val="140000"/>
              </a:lnSpc>
              <a:spcBef>
                <a:spcPts val="1200"/>
              </a:spcBef>
            </a:pPr>
            <a:r>
              <a:rPr lang="en-US" sz="2000" dirty="0">
                <a:latin typeface="Century Gothic" panose="020B0502020202020204" pitchFamily="34" charset="0"/>
                <a:cs typeface="Aptos Light" panose="020F0302020204030204" pitchFamily="34" charset="0"/>
              </a:rPr>
              <a:t>Usually one day to one month</a:t>
            </a:r>
          </a:p>
          <a:p>
            <a:pPr>
              <a:lnSpc>
                <a:spcPct val="140000"/>
              </a:lnSpc>
              <a:spcBef>
                <a:spcPts val="1200"/>
              </a:spcBef>
            </a:pPr>
            <a:r>
              <a:rPr lang="en-US" b="1" dirty="0">
                <a:solidFill>
                  <a:srgbClr val="BF0071"/>
                </a:solidFill>
              </a:rPr>
              <a:t>Long-term goals</a:t>
            </a:r>
          </a:p>
          <a:p>
            <a:pPr marL="1028700" lvl="1" indent="-342900">
              <a:lnSpc>
                <a:spcPct val="140000"/>
              </a:lnSpc>
              <a:spcBef>
                <a:spcPts val="1200"/>
              </a:spcBef>
            </a:pPr>
            <a:r>
              <a:rPr lang="en-US" sz="2000" dirty="0">
                <a:latin typeface="Century Gothic" panose="020B0502020202020204" pitchFamily="34" charset="0"/>
              </a:rPr>
              <a:t>Larger targets that require one to six months to achieve</a:t>
            </a:r>
          </a:p>
        </p:txBody>
      </p:sp>
    </p:spTree>
    <p:extLst>
      <p:ext uri="{BB962C8B-B14F-4D97-AF65-F5344CB8AC3E}">
        <p14:creationId xmlns:p14="http://schemas.microsoft.com/office/powerpoint/2010/main" val="50368603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14682</TotalTime>
  <Words>434</Words>
  <Application>Microsoft Office PowerPoint</Application>
  <PresentationFormat>Widescreen</PresentationFormat>
  <Paragraphs>59</Paragraphs>
  <Slides>13</Slides>
  <Notes>7</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Aptos</vt:lpstr>
      <vt:lpstr>Aptos Display</vt:lpstr>
      <vt:lpstr>Arial</vt:lpstr>
      <vt:lpstr>Century Gothic</vt:lpstr>
      <vt:lpstr>Helvetica</vt:lpstr>
      <vt:lpstr>ITC Garamond Std Lt</vt:lpstr>
      <vt:lpstr>Rockwell</vt:lpstr>
      <vt:lpstr>1_Office Theme</vt:lpstr>
      <vt:lpstr>Custom Design</vt:lpstr>
      <vt:lpstr>1_Custom Design</vt:lpstr>
      <vt:lpstr>2_Custom Design</vt:lpstr>
      <vt:lpstr>Developing Skills for Healthy Living</vt:lpstr>
      <vt:lpstr>Write About It</vt:lpstr>
      <vt:lpstr>Health Literacy and Health Skills</vt:lpstr>
      <vt:lpstr>Health Knowledge </vt:lpstr>
      <vt:lpstr>Analyzing Influences on Health</vt:lpstr>
      <vt:lpstr>Accessing Valid and Reliable Health Information and Services</vt:lpstr>
      <vt:lpstr>Communicating Your Health Needs</vt:lpstr>
      <vt:lpstr>Making Healthy Decisions</vt:lpstr>
      <vt:lpstr>Setting Healthy Goals</vt:lpstr>
      <vt:lpstr>SMART Goals</vt:lpstr>
      <vt:lpstr>Practicing Healthy Behaviors</vt:lpstr>
      <vt:lpstr>Healthy Habits vs Unhealthy Habits</vt:lpstr>
      <vt:lpstr>Promoting Good Health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Lesson 1.2: Developing Skills for Healthy Living</dc:title>
  <dc:creator>Joanne Brummett</dc:creator>
  <cp:lastModifiedBy>Laura Farrell</cp:lastModifiedBy>
  <cp:revision>172</cp:revision>
  <dcterms:created xsi:type="dcterms:W3CDTF">2024-04-04T14:49:27Z</dcterms:created>
  <dcterms:modified xsi:type="dcterms:W3CDTF">2024-10-03T18:15:39Z</dcterms:modified>
</cp:coreProperties>
</file>