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6"/>
  </p:notesMasterIdLst>
  <p:sldIdLst>
    <p:sldId id="290" r:id="rId5"/>
    <p:sldId id="257" r:id="rId6"/>
    <p:sldId id="259" r:id="rId7"/>
    <p:sldId id="285" r:id="rId8"/>
    <p:sldId id="286" r:id="rId9"/>
    <p:sldId id="287" r:id="rId10"/>
    <p:sldId id="288" r:id="rId11"/>
    <p:sldId id="289" r:id="rId12"/>
    <p:sldId id="278" r:id="rId13"/>
    <p:sldId id="281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1" clrIdx="3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76A0"/>
    <a:srgbClr val="CD008D"/>
    <a:srgbClr val="D62D00"/>
    <a:srgbClr val="9142B5"/>
    <a:srgbClr val="DB5407"/>
    <a:srgbClr val="F55D00"/>
    <a:srgbClr val="D86A30"/>
    <a:srgbClr val="E16F32"/>
    <a:srgbClr val="00A800"/>
    <a:srgbClr val="C52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37" autoAdjust="0"/>
    <p:restoredTop sz="88380" autoAdjust="0"/>
  </p:normalViewPr>
  <p:slideViewPr>
    <p:cSldViewPr snapToGrid="0" snapToObjects="1">
      <p:cViewPr varScale="1">
        <p:scale>
          <a:sx n="88" d="100"/>
          <a:sy n="88" d="100"/>
        </p:scale>
        <p:origin x="66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4DED15A3-BEAE-004E-8AFB-589ED60E487D}"/>
    <pc:docChg chg="modSld">
      <pc:chgData name="Ink Lynx" userId="43154123f283b917" providerId="LiveId" clId="{4DED15A3-BEAE-004E-8AFB-589ED60E487D}" dt="2024-09-05T11:07:56.597" v="28" actId="1076"/>
      <pc:docMkLst>
        <pc:docMk/>
      </pc:docMkLst>
      <pc:sldChg chg="modSp modCm">
        <pc:chgData name="Ink Lynx" userId="43154123f283b917" providerId="LiveId" clId="{4DED15A3-BEAE-004E-8AFB-589ED60E487D}" dt="2024-09-05T11:07:56.597" v="28" actId="1076"/>
        <pc:sldMkLst>
          <pc:docMk/>
          <pc:sldMk cId="1654572948" sldId="290"/>
        </pc:sldMkLst>
        <pc:spChg chg="mod">
          <ac:chgData name="Ink Lynx" userId="43154123f283b917" providerId="LiveId" clId="{4DED15A3-BEAE-004E-8AFB-589ED60E487D}" dt="2024-09-05T11:04:22.987" v="11" actId="1076"/>
          <ac:spMkLst>
            <pc:docMk/>
            <pc:sldMk cId="1654572948" sldId="290"/>
            <ac:spMk id="3" creationId="{5CE15D51-F10B-0817-6A5B-935179AC7543}"/>
          </ac:spMkLst>
        </pc:spChg>
        <pc:spChg chg="mod">
          <ac:chgData name="Ink Lynx" userId="43154123f283b917" providerId="LiveId" clId="{4DED15A3-BEAE-004E-8AFB-589ED60E487D}" dt="2024-09-05T11:07:56.597" v="28" actId="1076"/>
          <ac:spMkLst>
            <pc:docMk/>
            <pc:sldMk cId="1654572948" sldId="290"/>
            <ac:spMk id="5" creationId="{80C54F12-0FA7-1E7A-5857-E7040BC0074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k Lynx" userId="43154123f283b917" providerId="LiveId" clId="{4DED15A3-BEAE-004E-8AFB-589ED60E487D}" dt="2024-09-05T11:04:14.493" v="9" actId="20577"/>
              <pc2:cmMkLst xmlns:pc2="http://schemas.microsoft.com/office/powerpoint/2019/9/main/command">
                <pc:docMk/>
                <pc:sldMk cId="1654572948" sldId="290"/>
                <pc2:cmMk id="{815A9811-1C2F-4E43-B9B2-BE5281C9F7B4}"/>
              </pc2:cmMkLst>
            </pc226:cmChg>
            <pc226:cmChg xmlns:pc226="http://schemas.microsoft.com/office/powerpoint/2022/06/main/command" chg="mod">
              <pc226:chgData name="Ink Lynx" userId="43154123f283b917" providerId="LiveId" clId="{4DED15A3-BEAE-004E-8AFB-589ED60E487D}" dt="2024-09-05T11:04:39.432" v="26" actId="20577"/>
              <pc2:cmMkLst xmlns:pc2="http://schemas.microsoft.com/office/powerpoint/2019/9/main/command">
                <pc:docMk/>
                <pc:sldMk cId="1654572948" sldId="290"/>
                <pc2:cmMk id="{9EA07E2A-457E-4044-9456-59DB1DF50681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32436477-E524-7814-1A58-23233E08CBC1}"/>
    <pc:docChg chg="mod modSld">
      <pc:chgData name="Laura Farrell" userId="S::laurahf@hkusa.com::2e43a550-d27b-4754-a05c-c3cf9e976c93" providerId="AD" clId="Web-{32436477-E524-7814-1A58-23233E08CBC1}" dt="2024-08-15T15:27:42.494" v="1" actId="20577"/>
      <pc:docMkLst>
        <pc:docMk/>
      </pc:docMkLst>
      <pc:sldChg chg="modSp">
        <pc:chgData name="Laura Farrell" userId="S::laurahf@hkusa.com::2e43a550-d27b-4754-a05c-c3cf9e976c93" providerId="AD" clId="Web-{32436477-E524-7814-1A58-23233E08CBC1}" dt="2024-08-15T15:27:42.494" v="1" actId="20577"/>
        <pc:sldMkLst>
          <pc:docMk/>
          <pc:sldMk cId="1654572948" sldId="290"/>
        </pc:sldMkLst>
        <pc:spChg chg="mod">
          <ac:chgData name="Laura Farrell" userId="S::laurahf@hkusa.com::2e43a550-d27b-4754-a05c-c3cf9e976c93" providerId="AD" clId="Web-{32436477-E524-7814-1A58-23233E08CBC1}" dt="2024-08-15T15:27:42.494" v="1" actId="20577"/>
          <ac:spMkLst>
            <pc:docMk/>
            <pc:sldMk cId="1654572948" sldId="290"/>
            <ac:spMk id="5" creationId="{80C54F12-0FA7-1E7A-5857-E7040BC00745}"/>
          </ac:spMkLst>
        </pc:spChg>
      </pc:sldChg>
    </pc:docChg>
  </pc:docChgLst>
  <pc:docChgLst>
    <pc:chgData name="Laura Farrell" userId="2e43a550-d27b-4754-a05c-c3cf9e976c93" providerId="ADAL" clId="{24BC99B0-B0D9-406F-A73F-A2A6C93D92A7}"/>
    <pc:docChg chg="modSld">
      <pc:chgData name="Laura Farrell" userId="2e43a550-d27b-4754-a05c-c3cf9e976c93" providerId="ADAL" clId="{24BC99B0-B0D9-406F-A73F-A2A6C93D92A7}" dt="2024-09-04T13:44:32.076" v="10"/>
      <pc:docMkLst>
        <pc:docMk/>
      </pc:docMkLst>
      <pc:sldChg chg="delCm">
        <pc:chgData name="Laura Farrell" userId="2e43a550-d27b-4754-a05c-c3cf9e976c93" providerId="ADAL" clId="{24BC99B0-B0D9-406F-A73F-A2A6C93D92A7}" dt="2024-09-04T13:43:16.901" v="1"/>
        <pc:sldMkLst>
          <pc:docMk/>
          <pc:sldMk cId="2513209944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24BC99B0-B0D9-406F-A73F-A2A6C93D92A7}" dt="2024-09-04T13:43:16.901" v="1"/>
              <pc2:cmMkLst xmlns:pc2="http://schemas.microsoft.com/office/powerpoint/2019/9/main/command">
                <pc:docMk/>
                <pc:sldMk cId="2513209944" sldId="259"/>
                <pc2:cmMk id="{96D2E9CB-BCE7-4928-8B0C-574CEC6E628D}"/>
              </pc2:cmMkLst>
            </pc226:cmChg>
          </p:ext>
        </pc:extLst>
      </pc:sldChg>
      <pc:sldChg chg="modNotesTx">
        <pc:chgData name="Laura Farrell" userId="2e43a550-d27b-4754-a05c-c3cf9e976c93" providerId="ADAL" clId="{24BC99B0-B0D9-406F-A73F-A2A6C93D92A7}" dt="2024-09-04T13:44:32.076" v="10"/>
        <pc:sldMkLst>
          <pc:docMk/>
          <pc:sldMk cId="2029601094" sldId="278"/>
        </pc:sldMkLst>
      </pc:sldChg>
      <pc:sldChg chg="delCm modNotesTx">
        <pc:chgData name="Laura Farrell" userId="2e43a550-d27b-4754-a05c-c3cf9e976c93" providerId="ADAL" clId="{24BC99B0-B0D9-406F-A73F-A2A6C93D92A7}" dt="2024-09-04T13:43:41.775" v="4"/>
        <pc:sldMkLst>
          <pc:docMk/>
          <pc:sldMk cId="1788023703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24BC99B0-B0D9-406F-A73F-A2A6C93D92A7}" dt="2024-09-04T13:43:41.775" v="4"/>
              <pc2:cmMkLst xmlns:pc2="http://schemas.microsoft.com/office/powerpoint/2019/9/main/command">
                <pc:docMk/>
                <pc:sldMk cId="1788023703" sldId="286"/>
                <pc2:cmMk id="{7479292E-8F46-45CC-91FA-30790C6D4556}"/>
              </pc2:cmMkLst>
            </pc226:cmChg>
          </p:ext>
        </pc:extLst>
      </pc:sldChg>
      <pc:sldChg chg="delCm modNotesTx">
        <pc:chgData name="Laura Farrell" userId="2e43a550-d27b-4754-a05c-c3cf9e976c93" providerId="ADAL" clId="{24BC99B0-B0D9-406F-A73F-A2A6C93D92A7}" dt="2024-09-04T13:43:52.752" v="6"/>
        <pc:sldMkLst>
          <pc:docMk/>
          <pc:sldMk cId="3043622270" sldId="2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24BC99B0-B0D9-406F-A73F-A2A6C93D92A7}" dt="2024-09-04T13:43:52.752" v="6"/>
              <pc2:cmMkLst xmlns:pc2="http://schemas.microsoft.com/office/powerpoint/2019/9/main/command">
                <pc:docMk/>
                <pc:sldMk cId="3043622270" sldId="287"/>
                <pc2:cmMk id="{9285C871-9A69-413D-A3F1-DFE817DE7417}"/>
              </pc2:cmMkLst>
            </pc226:cmChg>
          </p:ext>
        </pc:extLst>
      </pc:sldChg>
      <pc:sldChg chg="delCm modNotesTx">
        <pc:chgData name="Laura Farrell" userId="2e43a550-d27b-4754-a05c-c3cf9e976c93" providerId="ADAL" clId="{24BC99B0-B0D9-406F-A73F-A2A6C93D92A7}" dt="2024-09-04T13:44:04.777" v="9"/>
        <pc:sldMkLst>
          <pc:docMk/>
          <pc:sldMk cId="2537431366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24BC99B0-B0D9-406F-A73F-A2A6C93D92A7}" dt="2024-09-04T13:44:04.777" v="9"/>
              <pc2:cmMkLst xmlns:pc2="http://schemas.microsoft.com/office/powerpoint/2019/9/main/command">
                <pc:docMk/>
                <pc:sldMk cId="2537431366" sldId="289"/>
                <pc2:cmMk id="{B6FB5361-930F-4A75-9763-4485D2835573}"/>
              </pc2:cmMkLst>
            </pc226:cmChg>
          </p:ext>
        </pc:extLst>
      </pc:sldChg>
      <pc:sldChg chg="modNotesTx">
        <pc:chgData name="Laura Farrell" userId="2e43a550-d27b-4754-a05c-c3cf9e976c93" providerId="ADAL" clId="{24BC99B0-B0D9-406F-A73F-A2A6C93D92A7}" dt="2024-09-04T13:42:55.113" v="0"/>
        <pc:sldMkLst>
          <pc:docMk/>
          <pc:sldMk cId="1654572948" sldId="290"/>
        </pc:sldMkLst>
      </pc:sldChg>
    </pc:docChg>
  </pc:docChgLst>
  <pc:docChgLst>
    <pc:chgData name="Ink Lynx" userId="43154123f283b917" providerId="LiveId" clId="{8AF743C1-2AA8-924F-836F-18F3A05AF677}"/>
    <pc:docChg chg="undo custSel addSld delSld modSld">
      <pc:chgData name="Ink Lynx" userId="43154123f283b917" providerId="LiveId" clId="{8AF743C1-2AA8-924F-836F-18F3A05AF677}" dt="2024-07-25T10:44:26.957" v="27" actId="1076"/>
      <pc:docMkLst>
        <pc:docMk/>
      </pc:docMkLst>
      <pc:sldChg chg="modSp">
        <pc:chgData name="Ink Lynx" userId="43154123f283b917" providerId="LiveId" clId="{8AF743C1-2AA8-924F-836F-18F3A05AF677}" dt="2024-07-22T13:32:09.836" v="12" actId="22"/>
        <pc:sldMkLst>
          <pc:docMk/>
          <pc:sldMk cId="2900287038" sldId="257"/>
        </pc:sldMkLst>
        <pc:spChg chg="mod">
          <ac:chgData name="Ink Lynx" userId="43154123f283b917" providerId="LiveId" clId="{8AF743C1-2AA8-924F-836F-18F3A05AF677}" dt="2024-07-22T13:32:09.836" v="12" actId="22"/>
          <ac:spMkLst>
            <pc:docMk/>
            <pc:sldMk cId="2900287038" sldId="257"/>
            <ac:spMk id="4" creationId="{38C84C39-9375-0802-09AC-335B899A3196}"/>
          </ac:spMkLst>
        </pc:spChg>
      </pc:sldChg>
      <pc:sldChg chg="del">
        <pc:chgData name="Ink Lynx" userId="43154123f283b917" providerId="LiveId" clId="{8AF743C1-2AA8-924F-836F-18F3A05AF677}" dt="2024-07-22T13:32:13.058" v="13" actId="2696"/>
        <pc:sldMkLst>
          <pc:docMk/>
          <pc:sldMk cId="1110540363" sldId="269"/>
        </pc:sldMkLst>
      </pc:sldChg>
      <pc:sldChg chg="del">
        <pc:chgData name="Ink Lynx" userId="43154123f283b917" providerId="LiveId" clId="{8AF743C1-2AA8-924F-836F-18F3A05AF677}" dt="2024-07-22T13:32:50.082" v="16" actId="2696"/>
        <pc:sldMkLst>
          <pc:docMk/>
          <pc:sldMk cId="3928300210" sldId="276"/>
        </pc:sldMkLst>
      </pc:sldChg>
      <pc:sldChg chg="del">
        <pc:chgData name="Ink Lynx" userId="43154123f283b917" providerId="LiveId" clId="{8AF743C1-2AA8-924F-836F-18F3A05AF677}" dt="2024-07-22T13:32:15.755" v="14" actId="2696"/>
        <pc:sldMkLst>
          <pc:docMk/>
          <pc:sldMk cId="528527611" sldId="284"/>
        </pc:sldMkLst>
      </pc:sldChg>
      <pc:sldChg chg="addSp delSp modSp">
        <pc:chgData name="Ink Lynx" userId="43154123f283b917" providerId="LiveId" clId="{8AF743C1-2AA8-924F-836F-18F3A05AF677}" dt="2024-07-25T10:43:40.103" v="22" actId="931"/>
        <pc:sldMkLst>
          <pc:docMk/>
          <pc:sldMk cId="2586272832" sldId="285"/>
        </pc:sldMkLst>
        <pc:spChg chg="mod">
          <ac:chgData name="Ink Lynx" userId="43154123f283b917" providerId="LiveId" clId="{8AF743C1-2AA8-924F-836F-18F3A05AF677}" dt="2024-07-22T13:32:29.977" v="15" actId="20577"/>
          <ac:spMkLst>
            <pc:docMk/>
            <pc:sldMk cId="2586272832" sldId="285"/>
            <ac:spMk id="3" creationId="{29521C44-6E89-2690-91B1-B3DF7750473A}"/>
          </ac:spMkLst>
        </pc:spChg>
        <pc:picChg chg="add del mod">
          <ac:chgData name="Ink Lynx" userId="43154123f283b917" providerId="LiveId" clId="{8AF743C1-2AA8-924F-836F-18F3A05AF677}" dt="2024-07-25T10:43:40.103" v="22" actId="931"/>
          <ac:picMkLst>
            <pc:docMk/>
            <pc:sldMk cId="2586272832" sldId="285"/>
            <ac:picMk id="5" creationId="{139BABD0-63D8-662F-74AF-C072ECC373F0}"/>
          </ac:picMkLst>
        </pc:picChg>
      </pc:sldChg>
      <pc:sldChg chg="modSp">
        <pc:chgData name="Ink Lynx" userId="43154123f283b917" providerId="LiveId" clId="{8AF743C1-2AA8-924F-836F-18F3A05AF677}" dt="2024-07-22T13:31:47.675" v="9" actId="20577"/>
        <pc:sldMkLst>
          <pc:docMk/>
          <pc:sldMk cId="1654572948" sldId="290"/>
        </pc:sldMkLst>
        <pc:spChg chg="mod">
          <ac:chgData name="Ink Lynx" userId="43154123f283b917" providerId="LiveId" clId="{8AF743C1-2AA8-924F-836F-18F3A05AF677}" dt="2024-07-22T13:31:47.675" v="9" actId="20577"/>
          <ac:spMkLst>
            <pc:docMk/>
            <pc:sldMk cId="1654572948" sldId="290"/>
            <ac:spMk id="5" creationId="{80C54F12-0FA7-1E7A-5857-E7040BC00745}"/>
          </ac:spMkLst>
        </pc:spChg>
      </pc:sldChg>
      <pc:sldChg chg="addSp delSp modSp add">
        <pc:chgData name="Ink Lynx" userId="43154123f283b917" providerId="LiveId" clId="{8AF743C1-2AA8-924F-836F-18F3A05AF677}" dt="2024-07-25T10:44:26.957" v="27" actId="1076"/>
        <pc:sldMkLst>
          <pc:docMk/>
          <pc:sldMk cId="279453233" sldId="291"/>
        </pc:sldMkLst>
        <pc:spChg chg="del">
          <ac:chgData name="Ink Lynx" userId="43154123f283b917" providerId="LiveId" clId="{8AF743C1-2AA8-924F-836F-18F3A05AF677}" dt="2024-07-25T10:44:15.303" v="24" actId="478"/>
          <ac:spMkLst>
            <pc:docMk/>
            <pc:sldMk cId="279453233" sldId="291"/>
            <ac:spMk id="3" creationId="{293BA13B-2C2D-0AC7-58EC-9B9412855047}"/>
          </ac:spMkLst>
        </pc:spChg>
        <pc:spChg chg="add del mod">
          <ac:chgData name="Ink Lynx" userId="43154123f283b917" providerId="LiveId" clId="{8AF743C1-2AA8-924F-836F-18F3A05AF677}" dt="2024-07-25T10:44:18.504" v="25" actId="931"/>
          <ac:spMkLst>
            <pc:docMk/>
            <pc:sldMk cId="279453233" sldId="291"/>
            <ac:spMk id="5" creationId="{5692F839-730C-E7A4-5D11-7B5A746EC7E9}"/>
          </ac:spMkLst>
        </pc:spChg>
        <pc:picChg chg="add mod ord">
          <ac:chgData name="Ink Lynx" userId="43154123f283b917" providerId="LiveId" clId="{8AF743C1-2AA8-924F-836F-18F3A05AF677}" dt="2024-07-25T10:44:26.957" v="27" actId="1076"/>
          <ac:picMkLst>
            <pc:docMk/>
            <pc:sldMk cId="279453233" sldId="291"/>
            <ac:picMk id="6" creationId="{66DF26BD-C72D-5CDC-8894-CE811C998252}"/>
          </ac:picMkLst>
        </pc:picChg>
      </pc:sldChg>
    </pc:docChg>
  </pc:docChgLst>
  <pc:docChgLst>
    <pc:chgData name="Copy Editor" userId="2e8529772bf0378b" providerId="LiveId" clId="{423FB84E-9DCA-7545-9119-ABE8C2240FEC}"/>
    <pc:docChg chg="modSld modMainMaster">
      <pc:chgData name="Copy Editor" userId="2e8529772bf0378b" providerId="LiveId" clId="{423FB84E-9DCA-7545-9119-ABE8C2240FEC}" dt="2024-08-12T09:03:16.264" v="0"/>
      <pc:docMkLst>
        <pc:docMk/>
      </pc:docMkLst>
      <pc:sldChg chg="modSp">
        <pc:chgData name="Copy Editor" userId="2e8529772bf0378b" providerId="LiveId" clId="{423FB84E-9DCA-7545-9119-ABE8C2240FEC}" dt="2024-08-12T09:03:16.264" v="0"/>
        <pc:sldMkLst>
          <pc:docMk/>
          <pc:sldMk cId="2900287038" sldId="257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2900287038" sldId="257"/>
            <ac:spMk id="2" creationId="{F23D0983-513E-F183-D373-8357BD34569D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2513209944" sldId="259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2513209944" sldId="259"/>
            <ac:spMk id="3" creationId="{78CAF87A-2484-7FCC-9449-742C091B3132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2029601094" sldId="278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2029601094" sldId="278"/>
            <ac:spMk id="3" creationId="{848160D5-18BB-0225-8DBF-5BE2CB89597B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3943213991" sldId="281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3943213991" sldId="281"/>
            <ac:spMk id="2" creationId="{AF929C35-3F07-640A-6AAB-19C821E90A99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2586272832" sldId="285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2586272832" sldId="285"/>
            <ac:spMk id="2" creationId="{1CAD66A0-3918-92AA-2E25-AAF0BA1EE4CE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1788023703" sldId="286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1788023703" sldId="286"/>
            <ac:spMk id="3" creationId="{F849C9A5-DA41-5F26-A0F0-65613E537309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3043622270" sldId="287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3043622270" sldId="287"/>
            <ac:spMk id="2" creationId="{F2C881E4-E863-75C4-584B-67C0E1592300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487058218" sldId="288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487058218" sldId="288"/>
            <ac:spMk id="2" creationId="{20D70736-EDF0-848E-4BF2-94815DD51AE2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2537431366" sldId="289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2537431366" sldId="289"/>
            <ac:spMk id="3" creationId="{D69441C6-CBDE-2DF3-8540-1638A31B363D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1654572948" sldId="290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1654572948" sldId="290"/>
            <ac:spMk id="4" creationId="{2D34EE30-AD59-2D05-971D-B501A7C2D5EA}"/>
          </ac:spMkLst>
        </pc:spChg>
      </pc:sldChg>
      <pc:sldChg chg="modSp">
        <pc:chgData name="Copy Editor" userId="2e8529772bf0378b" providerId="LiveId" clId="{423FB84E-9DCA-7545-9119-ABE8C2240FEC}" dt="2024-08-12T09:03:16.264" v="0"/>
        <pc:sldMkLst>
          <pc:docMk/>
          <pc:sldMk cId="279453233" sldId="291"/>
        </pc:sldMkLst>
        <pc:spChg chg="mod">
          <ac:chgData name="Copy Editor" userId="2e8529772bf0378b" providerId="LiveId" clId="{423FB84E-9DCA-7545-9119-ABE8C2240FEC}" dt="2024-08-12T09:03:16.264" v="0"/>
          <ac:spMkLst>
            <pc:docMk/>
            <pc:sldMk cId="279453233" sldId="291"/>
            <ac:spMk id="2" creationId="{AF929C35-3F07-640A-6AAB-19C821E90A99}"/>
          </ac:spMkLst>
        </pc:spChg>
      </pc:sldChg>
      <pc:sldMasterChg chg="modSldLayout">
        <pc:chgData name="Copy Editor" userId="2e8529772bf0378b" providerId="LiveId" clId="{423FB84E-9DCA-7545-9119-ABE8C2240FEC}" dt="2024-08-12T09:03:16.264" v="0"/>
        <pc:sldMasterMkLst>
          <pc:docMk/>
          <pc:sldMasterMk cId="3897658583" sldId="2147483660"/>
        </pc:sldMasterMkLst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3897658583" sldId="2147483660"/>
            <pc:sldLayoutMk cId="4128013667" sldId="2147483717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3897658583" sldId="2147483660"/>
              <pc:sldLayoutMk cId="4128013667" sldId="2147483717"/>
              <ac:spMk id="5" creationId="{D6683A3E-38BA-7F5E-106E-EEE6CB7A6953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3897658583" sldId="2147483660"/>
            <pc:sldLayoutMk cId="3985405508" sldId="2147483718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3897658583" sldId="2147483660"/>
              <pc:sldLayoutMk cId="3985405508" sldId="2147483718"/>
              <ac:spMk id="5" creationId="{D6683A3E-38BA-7F5E-106E-EEE6CB7A6953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3897658583" sldId="2147483660"/>
            <pc:sldLayoutMk cId="2756462091" sldId="2147483725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3897658583" sldId="2147483660"/>
              <pc:sldLayoutMk cId="2756462091" sldId="2147483725"/>
              <ac:spMk id="4" creationId="{E2B1C657-5853-9B52-5CDD-7502DF4E897D}"/>
            </ac:spMkLst>
          </pc:spChg>
        </pc:sldLayoutChg>
      </pc:sldMasterChg>
      <pc:sldMasterChg chg="modSp">
        <pc:chgData name="Copy Editor" userId="2e8529772bf0378b" providerId="LiveId" clId="{423FB84E-9DCA-7545-9119-ABE8C2240FEC}" dt="2024-08-12T09:03:16.264" v="0"/>
        <pc:sldMasterMkLst>
          <pc:docMk/>
          <pc:sldMasterMk cId="978166602" sldId="2147483680"/>
        </pc:sldMasterMkLst>
        <pc:spChg chg="mod">
          <ac:chgData name="Copy Editor" userId="2e8529772bf0378b" providerId="LiveId" clId="{423FB84E-9DCA-7545-9119-ABE8C2240FEC}" dt="2024-08-12T09:03:16.264" v="0"/>
          <ac:spMkLst>
            <pc:docMk/>
            <pc:sldMasterMk cId="978166602" sldId="2147483680"/>
            <ac:spMk id="8" creationId="{3AD87C75-7BE8-40F9-9AA9-CF685186AED1}"/>
          </ac:spMkLst>
        </pc:spChg>
      </pc:sldMasterChg>
      <pc:sldMasterChg chg="modSldLayout">
        <pc:chgData name="Copy Editor" userId="2e8529772bf0378b" providerId="LiveId" clId="{423FB84E-9DCA-7545-9119-ABE8C2240FEC}" dt="2024-08-12T09:03:16.264" v="0"/>
        <pc:sldMasterMkLst>
          <pc:docMk/>
          <pc:sldMasterMk cId="2796620903" sldId="2147483681"/>
        </pc:sldMasterMkLst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4029333820" sldId="2147483650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4029333820" sldId="2147483650"/>
              <ac:spMk id="3" creationId="{4E9C2816-04AB-EF60-9914-C6281E96D6A0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880105879" sldId="2147483716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880105879" sldId="2147483716"/>
              <ac:spMk id="4" creationId="{F1561AEE-8BB6-C9AB-C101-70261833914E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2411978255" sldId="2147483720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2411978255" sldId="2147483720"/>
              <ac:spMk id="3" creationId="{F4F6E391-9611-F92C-083C-DCFEC4A14118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2026069157" sldId="2147483721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2026069157" sldId="2147483721"/>
              <ac:spMk id="3" creationId="{D6FCF0C5-3BEB-1EF3-5B87-F59F2AC9B1CD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212895459" sldId="2147483722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212895459" sldId="2147483722"/>
              <ac:spMk id="3" creationId="{4E9C2816-04AB-EF60-9914-C6281E96D6A0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1497379065" sldId="2147483723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1497379065" sldId="2147483723"/>
              <ac:spMk id="3" creationId="{4E9C2816-04AB-EF60-9914-C6281E96D6A0}"/>
            </ac:spMkLst>
          </pc:spChg>
        </pc:sldLayoutChg>
        <pc:sldLayoutChg chg="modSp">
          <pc:chgData name="Copy Editor" userId="2e8529772bf0378b" providerId="LiveId" clId="{423FB84E-9DCA-7545-9119-ABE8C2240FEC}" dt="2024-08-12T09:03:16.264" v="0"/>
          <pc:sldLayoutMkLst>
            <pc:docMk/>
            <pc:sldMasterMk cId="2796620903" sldId="2147483681"/>
            <pc:sldLayoutMk cId="1796083215" sldId="2147483724"/>
          </pc:sldLayoutMkLst>
          <pc:spChg chg="mod">
            <ac:chgData name="Copy Editor" userId="2e8529772bf0378b" providerId="LiveId" clId="{423FB84E-9DCA-7545-9119-ABE8C2240FEC}" dt="2024-08-12T09:03:16.264" v="0"/>
            <ac:spMkLst>
              <pc:docMk/>
              <pc:sldMasterMk cId="2796620903" sldId="2147483681"/>
              <pc:sldLayoutMk cId="1796083215" sldId="2147483724"/>
              <ac:spMk id="3" creationId="{4E9C2816-04AB-EF60-9914-C6281E96D6A0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endParaRPr lang="en-US" sz="2000" dirty="0">
            <a:solidFill>
              <a:srgbClr val="9142B5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0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endParaRPr lang="en-US" sz="2000"/>
        </a:p>
      </dgm:t>
    </dgm:pt>
    <dgm:pt modelId="{B069B141-8C64-4964-A2B6-08B639A54F95}">
      <dgm:prSet custT="1"/>
      <dgm:spPr/>
      <dgm:t>
        <a:bodyPr/>
        <a:lstStyle/>
        <a:p>
          <a:endParaRPr lang="en-US" sz="2000" dirty="0">
            <a:solidFill>
              <a:srgbClr val="D62D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0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endParaRPr lang="en-US" sz="2000" dirty="0">
            <a:solidFill>
              <a:srgbClr val="CD008D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endParaRPr lang="en-US" sz="2000" dirty="0">
            <a:solidFill>
              <a:schemeClr val="accent6">
                <a:lumMod val="75000"/>
              </a:schemeClr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endParaRPr lang="en-US" sz="2000"/>
        </a:p>
      </dgm:t>
    </dgm:pt>
    <dgm:pt modelId="{20EA64AF-82E0-43FF-960E-6DB4BA19DD94}">
      <dgm:prSet custT="1"/>
      <dgm:spPr/>
      <dgm:t>
        <a:bodyPr/>
        <a:lstStyle/>
        <a:p>
          <a:endParaRPr lang="en-US" sz="2000" dirty="0">
            <a:solidFill>
              <a:srgbClr val="0070C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endParaRPr lang="en-US" sz="2000"/>
        </a:p>
      </dgm:t>
    </dgm:pt>
    <dgm:pt modelId="{7987B7CF-2E6D-46CB-B740-B152DDD30EC5}">
      <dgm:prSet custT="1"/>
      <dgm:spPr/>
      <dgm:t>
        <a:bodyPr/>
        <a:lstStyle/>
        <a:p>
          <a:endParaRPr lang="en-US" sz="2000" dirty="0">
            <a:solidFill>
              <a:srgbClr val="C00000"/>
            </a:solidFill>
          </a:endParaRPr>
        </a:p>
      </dgm:t>
    </dgm:pt>
    <dgm:pt modelId="{5B4A74A4-F7E7-4649-9F9C-B141BEF64CF8}" type="parTrans" cxnId="{75E46303-07B1-4EDA-9A95-3DD2910552D1}">
      <dgm:prSet/>
      <dgm:spPr/>
      <dgm:t>
        <a:bodyPr/>
        <a:lstStyle/>
        <a:p>
          <a:endParaRPr lang="en-US" sz="2000"/>
        </a:p>
      </dgm:t>
    </dgm:pt>
    <dgm:pt modelId="{83D1611E-7AD6-4E71-A537-E44B08C5E275}" type="sibTrans" cxnId="{75E46303-07B1-4EDA-9A95-3DD2910552D1}">
      <dgm:prSet phldrT="6" phldr="0"/>
      <dgm:spPr/>
      <dgm:t>
        <a:bodyPr/>
        <a:lstStyle/>
        <a:p>
          <a:endParaRPr lang="en-US" sz="2000"/>
        </a:p>
      </dgm:t>
    </dgm:pt>
    <dgm:pt modelId="{A9C3612C-5C76-439A-90F3-27AF22978F9D}">
      <dgm:prSet custT="1"/>
      <dgm:spPr/>
      <dgm:t>
        <a:bodyPr/>
        <a:lstStyle/>
        <a:p>
          <a:endParaRPr lang="en-U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23AE0EEC-4B92-4D5A-947B-A4E151F08692}" type="parTrans" cxnId="{87C256DD-0505-43B6-9576-C76CA95C737B}">
      <dgm:prSet/>
      <dgm:spPr/>
      <dgm:t>
        <a:bodyPr/>
        <a:lstStyle/>
        <a:p>
          <a:endParaRPr lang="en-US" sz="2000"/>
        </a:p>
      </dgm:t>
    </dgm:pt>
    <dgm:pt modelId="{0551CF15-1B3C-4FD0-B86B-8A7461E72677}" type="sibTrans" cxnId="{87C256DD-0505-43B6-9576-C76CA95C737B}">
      <dgm:prSet phldrT="7" phldr="0"/>
      <dgm:spPr/>
      <dgm:t>
        <a:bodyPr/>
        <a:lstStyle/>
        <a:p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7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7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7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7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7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Eating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7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7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7"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7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7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7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7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7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4" presStyleCnt="7"/>
      <dgm:spPr>
        <a:blipFill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brush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7">
        <dgm:presLayoutVars>
          <dgm:chMax val="1"/>
          <dgm:chPref val="1"/>
        </dgm:presLayoutVars>
      </dgm:prSet>
      <dgm:spPr/>
    </dgm:pt>
    <dgm:pt modelId="{56D30B0E-CA44-4BD4-9AF9-EC87CD3DDD76}" type="pres">
      <dgm:prSet presAssocID="{608F07B2-013B-40CA-A7CA-562B821519CF}" presName="sibTrans" presStyleLbl="sibTrans2D1" presStyleIdx="0" presStyleCnt="0"/>
      <dgm:spPr/>
    </dgm:pt>
    <dgm:pt modelId="{20C5BC32-99B7-4CA7-8431-79C36394303C}" type="pres">
      <dgm:prSet presAssocID="{7987B7CF-2E6D-46CB-B740-B152DDD30EC5}" presName="compNode" presStyleCnt="0"/>
      <dgm:spPr/>
    </dgm:pt>
    <dgm:pt modelId="{FE081A52-DF82-4CC6-AE48-7DD46E099E7F}" type="pres">
      <dgm:prSet presAssocID="{7987B7CF-2E6D-46CB-B740-B152DDD30EC5}" presName="iconBgRect" presStyleLbl="bgShp" presStyleIdx="5" presStyleCnt="7"/>
      <dgm:spPr>
        <a:solidFill>
          <a:schemeClr val="accent2">
            <a:lumMod val="75000"/>
          </a:schemeClr>
        </a:solidFill>
      </dgm:spPr>
    </dgm:pt>
    <dgm:pt modelId="{2FD16C09-9B04-4178-AF7B-C99E7AF6C428}" type="pres">
      <dgm:prSet presAssocID="{7987B7CF-2E6D-46CB-B740-B152DDD30EC5}" presName="iconRect" presStyleLbl="node1" presStyleIdx="5" presStyleCnt="7"/>
      <dgm:spPr>
        <a:blipFill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4ECEB623-3149-4C87-B7D9-77B3D06C045E}" type="pres">
      <dgm:prSet presAssocID="{7987B7CF-2E6D-46CB-B740-B152DDD30EC5}" presName="spaceRect" presStyleCnt="0"/>
      <dgm:spPr/>
    </dgm:pt>
    <dgm:pt modelId="{6809A0E7-BA3C-497E-9CA9-86AA87419871}" type="pres">
      <dgm:prSet presAssocID="{7987B7CF-2E6D-46CB-B740-B152DDD30EC5}" presName="textRect" presStyleLbl="revTx" presStyleIdx="5" presStyleCnt="7">
        <dgm:presLayoutVars>
          <dgm:chMax val="1"/>
          <dgm:chPref val="1"/>
        </dgm:presLayoutVars>
      </dgm:prSet>
      <dgm:spPr/>
    </dgm:pt>
    <dgm:pt modelId="{D803A251-4229-453A-9152-BBA50AC211E4}" type="pres">
      <dgm:prSet presAssocID="{83D1611E-7AD6-4E71-A537-E44B08C5E275}" presName="sibTrans" presStyleLbl="sibTrans2D1" presStyleIdx="0" presStyleCnt="0"/>
      <dgm:spPr/>
    </dgm:pt>
    <dgm:pt modelId="{C3311EC9-9F30-413E-8EEA-7A8875ECFFED}" type="pres">
      <dgm:prSet presAssocID="{A9C3612C-5C76-439A-90F3-27AF22978F9D}" presName="compNode" presStyleCnt="0"/>
      <dgm:spPr/>
    </dgm:pt>
    <dgm:pt modelId="{1C212E3F-5B36-44ED-B17A-E02B60881988}" type="pres">
      <dgm:prSet presAssocID="{A9C3612C-5C76-439A-90F3-27AF22978F9D}" presName="iconBgRect" presStyleLbl="bgShp" presStyleIdx="6" presStyleCnt="7"/>
      <dgm:spPr>
        <a:blipFill rotWithShape="0"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F047CB0-EA13-4864-A29A-07CDAF1D848F}" type="pres">
      <dgm:prSet presAssocID="{A9C3612C-5C76-439A-90F3-27AF22978F9D}" presName="iconRect" presStyleLbl="node1" presStyleIdx="6" presStyleCnt="7"/>
      <dgm:spPr>
        <a:blipFill rotWithShape="1"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03D1894-5956-4D94-A53C-AECA41AD281A}" type="pres">
      <dgm:prSet presAssocID="{A9C3612C-5C76-439A-90F3-27AF22978F9D}" presName="spaceRect" presStyleCnt="0"/>
      <dgm:spPr/>
    </dgm:pt>
    <dgm:pt modelId="{FB4CF18C-5CE7-49CA-B5CB-4D1F07051AA9}" type="pres">
      <dgm:prSet presAssocID="{A9C3612C-5C76-439A-90F3-27AF22978F9D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75E46303-07B1-4EDA-9A95-3DD2910552D1}" srcId="{9C79C95C-0D58-4215-BD9D-892A73A02E4A}" destId="{7987B7CF-2E6D-46CB-B740-B152DDD30EC5}" srcOrd="5" destOrd="0" parTransId="{5B4A74A4-F7E7-4649-9F9C-B141BEF64CF8}" sibTransId="{83D1611E-7AD6-4E71-A537-E44B08C5E275}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A4CE303F-90B3-5647-AF04-36705C8D0987}" type="presOf" srcId="{A9C3612C-5C76-439A-90F3-27AF22978F9D}" destId="{FB4CF18C-5CE7-49CA-B5CB-4D1F07051AA9}" srcOrd="0" destOrd="0" presId="urn:microsoft.com/office/officeart/2018/2/layout/IconCircleList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0C5B4583-5C48-A74D-80BB-3498B8BA214F}" type="presOf" srcId="{7987B7CF-2E6D-46CB-B740-B152DDD30EC5}" destId="{6809A0E7-BA3C-497E-9CA9-86AA87419871}" srcOrd="0" destOrd="0" presId="urn:microsoft.com/office/officeart/2018/2/layout/IconCircleList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1550A2A9-C1DD-C74C-9878-FC911FD59FCD}" type="presOf" srcId="{608F07B2-013B-40CA-A7CA-562B821519CF}" destId="{56D30B0E-CA44-4BD4-9AF9-EC87CD3DDD76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D41E58BE-CE43-2B46-852D-E30ABCE2E8F3}" type="presOf" srcId="{83D1611E-7AD6-4E71-A537-E44B08C5E275}" destId="{D803A251-4229-453A-9152-BBA50AC211E4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87C256DD-0505-43B6-9576-C76CA95C737B}" srcId="{9C79C95C-0D58-4215-BD9D-892A73A02E4A}" destId="{A9C3612C-5C76-439A-90F3-27AF22978F9D}" srcOrd="6" destOrd="0" parTransId="{23AE0EEC-4B92-4D5A-947B-A4E151F08692}" sibTransId="{0551CF15-1B3C-4FD0-B86B-8A7461E72677}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2EA80EF2-5F74-2B4B-B3CB-007F8C6A53D8}" type="presParOf" srcId="{5A891E65-CA6E-46FB-B6CB-052EBE157168}" destId="{56D30B0E-CA44-4BD4-9AF9-EC87CD3DDD76}" srcOrd="9" destOrd="0" presId="urn:microsoft.com/office/officeart/2018/2/layout/IconCircleList"/>
    <dgm:cxn modelId="{748E42D0-DF39-EC44-A02C-5798097A2DFF}" type="presParOf" srcId="{5A891E65-CA6E-46FB-B6CB-052EBE157168}" destId="{20C5BC32-99B7-4CA7-8431-79C36394303C}" srcOrd="10" destOrd="0" presId="urn:microsoft.com/office/officeart/2018/2/layout/IconCircleList"/>
    <dgm:cxn modelId="{8B85745E-D4DC-AF47-A9E8-65CDC7042F8D}" type="presParOf" srcId="{20C5BC32-99B7-4CA7-8431-79C36394303C}" destId="{FE081A52-DF82-4CC6-AE48-7DD46E099E7F}" srcOrd="0" destOrd="0" presId="urn:microsoft.com/office/officeart/2018/2/layout/IconCircleList"/>
    <dgm:cxn modelId="{9F66BFB7-4DF5-FC41-BE9B-D2CDD3C79E9A}" type="presParOf" srcId="{20C5BC32-99B7-4CA7-8431-79C36394303C}" destId="{2FD16C09-9B04-4178-AF7B-C99E7AF6C428}" srcOrd="1" destOrd="0" presId="urn:microsoft.com/office/officeart/2018/2/layout/IconCircleList"/>
    <dgm:cxn modelId="{CD926E5C-2953-D545-8609-65EFA19C44BF}" type="presParOf" srcId="{20C5BC32-99B7-4CA7-8431-79C36394303C}" destId="{4ECEB623-3149-4C87-B7D9-77B3D06C045E}" srcOrd="2" destOrd="0" presId="urn:microsoft.com/office/officeart/2018/2/layout/IconCircleList"/>
    <dgm:cxn modelId="{6F6166D4-0AC9-5C48-AB07-459EBF2C373A}" type="presParOf" srcId="{20C5BC32-99B7-4CA7-8431-79C36394303C}" destId="{6809A0E7-BA3C-497E-9CA9-86AA87419871}" srcOrd="3" destOrd="0" presId="urn:microsoft.com/office/officeart/2018/2/layout/IconCircleList"/>
    <dgm:cxn modelId="{563DD93C-A917-0148-9FFC-CAA7E7D55C60}" type="presParOf" srcId="{5A891E65-CA6E-46FB-B6CB-052EBE157168}" destId="{D803A251-4229-453A-9152-BBA50AC211E4}" srcOrd="11" destOrd="0" presId="urn:microsoft.com/office/officeart/2018/2/layout/IconCircleList"/>
    <dgm:cxn modelId="{1EB60B58-93BE-1D45-BDEE-88BE7C483B91}" type="presParOf" srcId="{5A891E65-CA6E-46FB-B6CB-052EBE157168}" destId="{C3311EC9-9F30-413E-8EEA-7A8875ECFFED}" srcOrd="12" destOrd="0" presId="urn:microsoft.com/office/officeart/2018/2/layout/IconCircleList"/>
    <dgm:cxn modelId="{9A002050-2DA0-2F45-8EDD-10D0E1B50772}" type="presParOf" srcId="{C3311EC9-9F30-413E-8EEA-7A8875ECFFED}" destId="{1C212E3F-5B36-44ED-B17A-E02B60881988}" srcOrd="0" destOrd="0" presId="urn:microsoft.com/office/officeart/2018/2/layout/IconCircleList"/>
    <dgm:cxn modelId="{B3DE7DA8-FC8E-904F-930F-CA52EE30249E}" type="presParOf" srcId="{C3311EC9-9F30-413E-8EEA-7A8875ECFFED}" destId="{1F047CB0-EA13-4864-A29A-07CDAF1D848F}" srcOrd="1" destOrd="0" presId="urn:microsoft.com/office/officeart/2018/2/layout/IconCircleList"/>
    <dgm:cxn modelId="{CC26AEE7-E609-C349-B714-EBD13C6858AE}" type="presParOf" srcId="{C3311EC9-9F30-413E-8EEA-7A8875ECFFED}" destId="{603D1894-5956-4D94-A53C-AECA41AD281A}" srcOrd="2" destOrd="0" presId="urn:microsoft.com/office/officeart/2018/2/layout/IconCircleList"/>
    <dgm:cxn modelId="{ABBCBB2A-8F5F-A34C-B24D-50C3B976C10B}" type="presParOf" srcId="{C3311EC9-9F30-413E-8EEA-7A8875ECFFED}" destId="{FB4CF18C-5CE7-49CA-B5CB-4D1F07051AA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82613" y="90470"/>
          <a:ext cx="897246" cy="897246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271034" y="278892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172126" y="90470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9142B5"/>
            </a:solidFill>
          </a:endParaRPr>
        </a:p>
      </dsp:txBody>
      <dsp:txXfrm>
        <a:off x="1172126" y="90470"/>
        <a:ext cx="2114937" cy="897246"/>
      </dsp:txXfrm>
    </dsp:sp>
    <dsp:sp modelId="{5B64E5E9-6D90-4DC0-AE2B-D19592EB8D1B}">
      <dsp:nvSpPr>
        <dsp:cNvPr id="0" name=""/>
        <dsp:cNvSpPr/>
      </dsp:nvSpPr>
      <dsp:spPr>
        <a:xfrm>
          <a:off x="3655575" y="90470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843996" y="278892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4745088" y="90470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</a:endParaRPr>
        </a:p>
      </dsp:txBody>
      <dsp:txXfrm>
        <a:off x="4745088" y="90470"/>
        <a:ext cx="2114937" cy="897246"/>
      </dsp:txXfrm>
    </dsp:sp>
    <dsp:sp modelId="{C0A17B21-E187-408A-9A25-D083CFD9F0C1}">
      <dsp:nvSpPr>
        <dsp:cNvPr id="0" name=""/>
        <dsp:cNvSpPr/>
      </dsp:nvSpPr>
      <dsp:spPr>
        <a:xfrm>
          <a:off x="7228536" y="90470"/>
          <a:ext cx="897246" cy="897246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416958" y="278892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318049" y="90470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CD008D"/>
            </a:solidFill>
          </a:endParaRPr>
        </a:p>
      </dsp:txBody>
      <dsp:txXfrm>
        <a:off x="8318049" y="90470"/>
        <a:ext cx="2114937" cy="897246"/>
      </dsp:txXfrm>
    </dsp:sp>
    <dsp:sp modelId="{2A76BBD6-CD1E-42D2-A4B0-57624A65917E}">
      <dsp:nvSpPr>
        <dsp:cNvPr id="0" name=""/>
        <dsp:cNvSpPr/>
      </dsp:nvSpPr>
      <dsp:spPr>
        <a:xfrm>
          <a:off x="82613" y="1727649"/>
          <a:ext cx="897246" cy="897246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271034" y="1916070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172126" y="17276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172126" y="1727649"/>
        <a:ext cx="2114937" cy="897246"/>
      </dsp:txXfrm>
    </dsp:sp>
    <dsp:sp modelId="{6CC78E34-F3D7-4C2D-9689-BC9FB2C7B26A}">
      <dsp:nvSpPr>
        <dsp:cNvPr id="0" name=""/>
        <dsp:cNvSpPr/>
      </dsp:nvSpPr>
      <dsp:spPr>
        <a:xfrm>
          <a:off x="3655575" y="1727649"/>
          <a:ext cx="897246" cy="897246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843996" y="1916070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4745088" y="17276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0070C0"/>
            </a:solidFill>
          </a:endParaRPr>
        </a:p>
      </dsp:txBody>
      <dsp:txXfrm>
        <a:off x="4745088" y="1727649"/>
        <a:ext cx="2114937" cy="897246"/>
      </dsp:txXfrm>
    </dsp:sp>
    <dsp:sp modelId="{FE081A52-DF82-4CC6-AE48-7DD46E099E7F}">
      <dsp:nvSpPr>
        <dsp:cNvPr id="0" name=""/>
        <dsp:cNvSpPr/>
      </dsp:nvSpPr>
      <dsp:spPr>
        <a:xfrm>
          <a:off x="7228536" y="1727649"/>
          <a:ext cx="897246" cy="897246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16C09-9B04-4178-AF7B-C99E7AF6C428}">
      <dsp:nvSpPr>
        <dsp:cNvPr id="0" name=""/>
        <dsp:cNvSpPr/>
      </dsp:nvSpPr>
      <dsp:spPr>
        <a:xfrm>
          <a:off x="7416958" y="1916070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9A0E7-BA3C-497E-9CA9-86AA87419871}">
      <dsp:nvSpPr>
        <dsp:cNvPr id="0" name=""/>
        <dsp:cNvSpPr/>
      </dsp:nvSpPr>
      <dsp:spPr>
        <a:xfrm>
          <a:off x="8318049" y="172764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C00000"/>
            </a:solidFill>
          </a:endParaRPr>
        </a:p>
      </dsp:txBody>
      <dsp:txXfrm>
        <a:off x="8318049" y="1727649"/>
        <a:ext cx="2114937" cy="897246"/>
      </dsp:txXfrm>
    </dsp:sp>
    <dsp:sp modelId="{1C212E3F-5B36-44ED-B17A-E02B60881988}">
      <dsp:nvSpPr>
        <dsp:cNvPr id="0" name=""/>
        <dsp:cNvSpPr/>
      </dsp:nvSpPr>
      <dsp:spPr>
        <a:xfrm>
          <a:off x="82613" y="3364827"/>
          <a:ext cx="897246" cy="897246"/>
        </a:xfrm>
        <a:prstGeom prst="ellipse">
          <a:avLst/>
        </a:prstGeom>
        <a:blipFill rotWithShape="0"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47CB0-EA13-4864-A29A-07CDAF1D848F}">
      <dsp:nvSpPr>
        <dsp:cNvPr id="0" name=""/>
        <dsp:cNvSpPr/>
      </dsp:nvSpPr>
      <dsp:spPr>
        <a:xfrm>
          <a:off x="271034" y="3553249"/>
          <a:ext cx="520402" cy="520402"/>
        </a:xfrm>
        <a:prstGeom prst="rect">
          <a:avLst/>
        </a:prstGeom>
        <a:blipFill rotWithShape="1"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CF18C-5CE7-49CA-B5CB-4D1F07051AA9}">
      <dsp:nvSpPr>
        <dsp:cNvPr id="0" name=""/>
        <dsp:cNvSpPr/>
      </dsp:nvSpPr>
      <dsp:spPr>
        <a:xfrm>
          <a:off x="1172126" y="336482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172126" y="3364827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JUAN GAERTNER/SCIENCE PHOTO LIBRARY/Getty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2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dirty="0">
                <a:solidFill>
                  <a:srgbClr val="FFFFFF"/>
                </a:solidFill>
                <a:effectLst/>
                <a:latin typeface="Helvetica" pitchFamily="2" charset="0"/>
              </a:rPr>
              <a:t>Figure 1.11 </a:t>
            </a:r>
            <a:r>
              <a:rPr lang="en-IN" dirty="0">
                <a:solidFill>
                  <a:srgbClr val="FFFFFF"/>
                </a:solidFill>
                <a:effectLst/>
                <a:latin typeface="Helvetica" pitchFamily="2" charset="0"/>
              </a:rPr>
              <a:t>The immune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17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dirty="0">
                <a:solidFill>
                  <a:srgbClr val="FFFFFF"/>
                </a:solidFill>
                <a:effectLst/>
                <a:latin typeface="Helvetica" pitchFamily="2" charset="0"/>
              </a:rPr>
              <a:t>Figure 1.10 </a:t>
            </a:r>
            <a:r>
              <a:rPr lang="en-IN" dirty="0">
                <a:solidFill>
                  <a:srgbClr val="FFFFFF"/>
                </a:solidFill>
                <a:effectLst/>
                <a:latin typeface="Helvetica" pitchFamily="2" charset="0"/>
              </a:rPr>
              <a:t>Comparing viruses and bacteria.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2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dirty="0">
                <a:solidFill>
                  <a:srgbClr val="FFFFFF"/>
                </a:solidFill>
                <a:effectLst/>
                <a:latin typeface="Helvetica" pitchFamily="2" charset="0"/>
              </a:rPr>
              <a:t>Figure 1.11 </a:t>
            </a:r>
            <a:r>
              <a:rPr lang="en-IN" dirty="0">
                <a:solidFill>
                  <a:srgbClr val="FFFFFF"/>
                </a:solidFill>
                <a:effectLst/>
                <a:latin typeface="Helvetica" pitchFamily="2" charset="0"/>
              </a:rPr>
              <a:t>Your immune response.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9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dirty="0">
                <a:solidFill>
                  <a:srgbClr val="FFFFFF"/>
                </a:solidFill>
                <a:effectLst/>
                <a:latin typeface="Helvetica" pitchFamily="2" charset="0"/>
              </a:rPr>
              <a:t>Figure 1.12 </a:t>
            </a:r>
            <a:r>
              <a:rPr lang="en-IN" dirty="0">
                <a:solidFill>
                  <a:srgbClr val="FFFFFF"/>
                </a:solidFill>
                <a:effectLst/>
                <a:latin typeface="Helvetica" pitchFamily="2" charset="0"/>
              </a:rPr>
              <a:t>Influences on your immune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KATERYNA KON/SCIENCE PHOTO LIBRARY/Getty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1.14 </a:t>
            </a:r>
            <a:r>
              <a:rPr lang="en-IN" sz="1800" b="0" dirty="0">
                <a:effectLst/>
                <a:latin typeface="HelveticaLTStd"/>
              </a:rPr>
              <a:t>Organs and systems affected by autoimmune diseases.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1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FB472-9E38-67DD-D699-93ED4385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1297F4-74F1-FB1A-64D6-914CDCD4F2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619311" y="4388534"/>
            <a:ext cx="1224522" cy="29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01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1"/>
            <a:ext cx="9201151" cy="3084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5C798-1D8C-2CBE-46F9-0D2B0AD9FF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3800" y="4972050"/>
            <a:ext cx="2495550" cy="604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0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921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74364-0666-3D29-349C-238458D2C0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47235">
            <a:off x="-2346190" y="3480290"/>
            <a:ext cx="7217592" cy="3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DCEC43F3-21D6-F43A-38A8-9D3215A0D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F6E391-9611-F92C-083C-DCFEC4A1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E35A8C-02F1-7057-6F6D-5C9D4B08B1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57350"/>
            <a:ext cx="10515600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3DC5B-8347-4984-982B-4A8B590EF6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67850" y="6229350"/>
            <a:ext cx="1908175" cy="442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i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78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D7E01076-E1B3-765F-586A-68D2BCD03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353" y="311291"/>
            <a:ext cx="994529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9C2816-04AB-EF60-9914-C6281E96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5C59F5AD-91DF-685B-AA2F-AC63F2CF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4726" y="319797"/>
            <a:ext cx="6902548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9C2816-04AB-EF60-9914-C6281E96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B66CF0-F810-24B8-488B-B04BFEFD4F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47863"/>
            <a:ext cx="6534150" cy="4281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79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421E1CB3-88AE-7C6D-8990-5A121E16A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9C2816-04AB-EF60-9914-C6281E96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5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B9E31965-8238-6B95-E512-F2FB71115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9C2816-04AB-EF60-9914-C6281E96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5ACDE-744C-1F56-1417-64F0E9E875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00250"/>
            <a:ext cx="10515600" cy="413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8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65C50-4A09-6C4C-887A-7A13D78E4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704F0-E98B-684B-904A-7E77ED239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05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ack rectangle&#10;&#10;Description automatically generated">
            <a:extLst>
              <a:ext uri="{FF2B5EF4-FFF2-40B4-BE49-F238E27FC236}">
                <a16:creationId xmlns:a16="http://schemas.microsoft.com/office/drawing/2014/main" id="{2B0FDC8F-6237-FE62-87A3-14583470C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5CFF846A-9B85-0608-ADA8-F474E9E6E8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06CB9531-A993-E7FE-3ED6-4A4AF466AA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46446162"/>
              </p:ext>
            </p:extLst>
          </p:nvPr>
        </p:nvGraphicFramePr>
        <p:xfrm>
          <a:off x="838200" y="222885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6FCF0C5-3BEB-1EF3-5B87-F59F2AC9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F3B0B-6C05-C74B-317F-63075EAAEE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05000" y="2438400"/>
            <a:ext cx="1866900" cy="6477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kern="1200" dirty="0">
                <a:solidFill>
                  <a:srgbClr val="9142B5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EE1799-EE80-0E0D-8718-71FCAFEEE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30850" y="2438400"/>
            <a:ext cx="1606550" cy="6477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0C8AC56-9419-1C16-91D8-00ECA5348E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85263" y="2438400"/>
            <a:ext cx="20320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50EC409-CA46-B9F5-E787-5D09E67C4D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0" y="4029075"/>
            <a:ext cx="2289175" cy="75406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9241D9C-6E9D-A2F4-8C28-6B282EB921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27663" y="3890963"/>
            <a:ext cx="1930400" cy="10223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42D0A35-C4AC-1F2B-93DF-96746445654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85263" y="3752850"/>
            <a:ext cx="2268537" cy="127793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3D57507-ECCB-E806-55F6-712BE74B37B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905000" y="5494338"/>
            <a:ext cx="2289175" cy="108743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kern="1200" dirty="0">
                <a:solidFill>
                  <a:srgbClr val="0F9ED5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95B960-83B2-3961-19A6-12F4952FE8A7}"/>
              </a:ext>
            </a:extLst>
          </p:cNvPr>
          <p:cNvSpPr/>
          <p:nvPr userDrawn="1"/>
        </p:nvSpPr>
        <p:spPr>
          <a:xfrm>
            <a:off x="4504585" y="5607990"/>
            <a:ext cx="897246" cy="897246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6443614"/>
              <a:satOff val="-18493"/>
              <a:lumOff val="-29609"/>
              <a:alphaOff val="0"/>
            </a:schemeClr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/>
        </p:style>
      </p:sp>
      <p:sp>
        <p:nvSpPr>
          <p:cNvPr id="9" name="Rectangle 8" descr="Holiday with solid fill">
            <a:extLst>
              <a:ext uri="{FF2B5EF4-FFF2-40B4-BE49-F238E27FC236}">
                <a16:creationId xmlns:a16="http://schemas.microsoft.com/office/drawing/2014/main" id="{0AAF456E-AC6A-ACC5-8F2E-88688C8CFDD6}"/>
              </a:ext>
            </a:extLst>
          </p:cNvPr>
          <p:cNvSpPr/>
          <p:nvPr userDrawn="1"/>
        </p:nvSpPr>
        <p:spPr>
          <a:xfrm>
            <a:off x="4683207" y="5786612"/>
            <a:ext cx="540001" cy="540001"/>
          </a:xfrm>
          <a:prstGeom prst="rect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FBC412A-BD84-B4CF-70AA-6A0F38D7E13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30850" y="5627688"/>
            <a:ext cx="1930400" cy="896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900" kern="1200" dirty="0">
                <a:solidFill>
                  <a:srgbClr val="E97132">
                    <a:hueOff val="6443614"/>
                    <a:satOff val="-18493"/>
                    <a:lumOff val="-29609"/>
                    <a:alphaOff val="0"/>
                  </a:srgbClr>
                </a:solidFill>
                <a:latin typeface="Aptos" panose="02110004020202020204"/>
                <a:ea typeface="+mn-ea"/>
                <a:cs typeface="Arial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6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0" r:id="rId3"/>
    <p:sldLayoutId id="2147483650" r:id="rId4"/>
    <p:sldLayoutId id="2147483723" r:id="rId5"/>
    <p:sldLayoutId id="2147483722" r:id="rId6"/>
    <p:sldLayoutId id="2147483724" r:id="rId7"/>
    <p:sldLayoutId id="2147483716" r:id="rId8"/>
    <p:sldLayoutId id="21474837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7" r:id="rId2"/>
    <p:sldLayoutId id="2147483718" r:id="rId3"/>
    <p:sldLayoutId id="2147483719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4EE30-AD59-2D05-971D-B501A7C2D5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2620" y="860881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1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1.3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E15D51-F10B-0817-6A5B-935179AC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889" y="2697700"/>
            <a:ext cx="5515673" cy="2028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Your </a:t>
            </a:r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Immune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C54F12-0FA7-1E7A-5857-E7040BC007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3058" y="5997119"/>
            <a:ext cx="9338397" cy="638175"/>
          </a:xfrm>
        </p:spPr>
        <p:txBody>
          <a:bodyPr lIns="91440" tIns="45720" rIns="91440" bIns="45720" anchor="ctr"/>
          <a:lstStyle/>
          <a:p>
            <a:pPr algn="l"/>
            <a:r>
              <a:rPr lang="en-US" sz="2800" dirty="0">
                <a:latin typeface="Century Gothic"/>
              </a:rPr>
              <a:t>Live Well: </a:t>
            </a:r>
            <a:r>
              <a:rPr lang="en-IN" dirty="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65457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9C35-3F07-640A-6AAB-19C821E9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66725"/>
            <a:ext cx="12192002" cy="892175"/>
          </a:xfrm>
        </p:spPr>
        <p:txBody>
          <a:bodyPr/>
          <a:lstStyle/>
          <a:p>
            <a:r>
              <a:rPr lang="en-US" sz="5000" dirty="0"/>
              <a:t>Problems With the Immune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A13B-2C2D-0AC7-58EC-9B94128550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6909"/>
            <a:ext cx="10515600" cy="356847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Your immune system can experience health problems of its own.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Immune deficiency disorders, such as HIV: Immune system is weak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Autoimmune disorders, such as rheumatoid arthritis: Immune system attacks parts of the body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Allergies: Body becomes hypersensitive to allergens in the environment, causing a damaging immune response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Cancers of the immune system (lymphoma): Immune system develops cancerous cells</a:t>
            </a:r>
          </a:p>
        </p:txBody>
      </p:sp>
    </p:spTree>
    <p:extLst>
      <p:ext uri="{BB962C8B-B14F-4D97-AF65-F5344CB8AC3E}">
        <p14:creationId xmlns:p14="http://schemas.microsoft.com/office/powerpoint/2010/main" val="3943213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9C35-3F07-640A-6AAB-19C821E9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66725"/>
            <a:ext cx="12192002" cy="892175"/>
          </a:xfrm>
        </p:spPr>
        <p:txBody>
          <a:bodyPr/>
          <a:lstStyle/>
          <a:p>
            <a:r>
              <a:rPr lang="en-US" sz="5000" dirty="0"/>
              <a:t>Problems With the Immune System</a:t>
            </a:r>
          </a:p>
        </p:txBody>
      </p:sp>
      <p:pic>
        <p:nvPicPr>
          <p:cNvPr id="9" name="Picture 2" descr="An outline diagram of the human body marks the immune system. The various internal organs of the immune system are highlighted and described. The details are as follows. Lymph nodes: These are in the neck region. These small clusters of cells recognize invaders and work to get rid of them. Thymus: The thymus is an organ in your throat that helps make a specialized army of cells to attack invaders. Stomach and intestines: These are located in the abdomen. The acid in your stomach kills some bacteria, and your intestines make substances that can attack invaders. The spleen: It is an organ near your stomach and lungs that filters out the bacteria and viruses in your blood that the rest of your immune system has attacked. The skin: It acts as a barrier against all kinds of invaders. The bone marrow: It is marked inside the femur. Inside your bones you make white blood cells that protect you from invaders. White blood cells: These are located inside the blood vessels. The white blood cells attack invading cells like viruses and bacteria that don't belong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45" y="1750657"/>
            <a:ext cx="5425910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D0983-513E-F183-D373-8357BD34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72" y="452210"/>
            <a:ext cx="5754914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84C39-9375-0802-09AC-335B899A3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998" y="1970084"/>
            <a:ext cx="7348893" cy="2734890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When was the last time you were really sick? 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type of illness did you have? 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Why do you think you got sick?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did you do to try to feel better and to get healthy again?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AF87A-2484-7FCC-9449-742C091B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892175"/>
          </a:xfrm>
        </p:spPr>
        <p:txBody>
          <a:bodyPr/>
          <a:lstStyle/>
          <a:p>
            <a:r>
              <a:rPr lang="en-US" sz="5000" dirty="0"/>
              <a:t>The Immune System</a:t>
            </a:r>
          </a:p>
        </p:txBody>
      </p:sp>
      <p:pic>
        <p:nvPicPr>
          <p:cNvPr id="2" name="Picture 2" descr="Lymph nodes, thymus, respiratory system, stomach &amp; intestines, spleen, skin, bone marrow, white blood cells">
            <a:extLst>
              <a:ext uri="{FF2B5EF4-FFF2-40B4-BE49-F238E27FC236}">
                <a16:creationId xmlns:a16="http://schemas.microsoft.com/office/drawing/2014/main" id="{44019D21-DD3A-7146-A615-5EB84EEDF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552" y="1670132"/>
            <a:ext cx="5256896" cy="47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66A0-3918-92AA-2E25-AAF0BA1E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6564"/>
            <a:ext cx="10515600" cy="949325"/>
          </a:xfrm>
        </p:spPr>
        <p:txBody>
          <a:bodyPr/>
          <a:lstStyle/>
          <a:p>
            <a:r>
              <a:rPr lang="en-US" sz="5000" dirty="0"/>
              <a:t>Types of Pathogens </a:t>
            </a:r>
            <a:r>
              <a:rPr lang="en-US" sz="30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21C44-6E89-2690-91B1-B3DF775047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6918"/>
            <a:ext cx="10515600" cy="206623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Anything foreign that enters your body and can cause disease is called a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pathogen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two most common examples of pathogens are viruses and bacteria.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056FB-EE1B-D85C-C1E1-97CC1EE70B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29746" y="6291268"/>
            <a:ext cx="1908175" cy="442913"/>
          </a:xfrm>
        </p:spPr>
        <p:txBody>
          <a:bodyPr/>
          <a:lstStyle/>
          <a:p>
            <a:pPr algn="r">
              <a:lnSpc>
                <a:spcPct val="140000"/>
              </a:lnSpc>
              <a:spcBef>
                <a:spcPts val="1200"/>
              </a:spcBef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58627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49C9A5-DA41-5F26-A0F0-65613E53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472"/>
            <a:ext cx="10515600" cy="949325"/>
          </a:xfrm>
        </p:spPr>
        <p:txBody>
          <a:bodyPr/>
          <a:lstStyle/>
          <a:p>
            <a:r>
              <a:rPr lang="en-US" sz="5000" dirty="0"/>
              <a:t>Types of Pathogens </a:t>
            </a:r>
            <a:r>
              <a:rPr lang="en-US" sz="3000" dirty="0"/>
              <a:t>(2 of 2)</a:t>
            </a:r>
          </a:p>
        </p:txBody>
      </p:sp>
      <p:pic>
        <p:nvPicPr>
          <p:cNvPr id="2" name="Picture 1" descr="Examples of viruses: hepatitis, HIV, flu, measles; examples of bacteria: strep throat, Lyme disease, salmonella">
            <a:extLst>
              <a:ext uri="{FF2B5EF4-FFF2-40B4-BE49-F238E27FC236}">
                <a16:creationId xmlns:a16="http://schemas.microsoft.com/office/drawing/2014/main" id="{11A018EC-D5FF-7540-8F3B-C69A2A91E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069" y="2215007"/>
            <a:ext cx="6195862" cy="42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2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81E4-E863-75C4-584B-67C0E159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975"/>
            <a:ext cx="10515600" cy="949325"/>
          </a:xfrm>
        </p:spPr>
        <p:txBody>
          <a:bodyPr/>
          <a:lstStyle/>
          <a:p>
            <a:r>
              <a:rPr lang="en-US" sz="5000" dirty="0"/>
              <a:t>The Immune Response</a:t>
            </a:r>
            <a:endParaRPr lang="en-US" sz="3000" dirty="0"/>
          </a:p>
        </p:txBody>
      </p:sp>
      <p:pic>
        <p:nvPicPr>
          <p:cNvPr id="3" name="Picture 2" descr="A hand with a cut on it, bacteria gets in; white blood cells attack, immune system memorizes; cells send a warning">
            <a:extLst>
              <a:ext uri="{FF2B5EF4-FFF2-40B4-BE49-F238E27FC236}">
                <a16:creationId xmlns:a16="http://schemas.microsoft.com/office/drawing/2014/main" id="{84CB7778-9631-CA4D-BDD1-B92D82657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173" y="1784394"/>
            <a:ext cx="4097653" cy="46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2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0736-EDF0-848E-4BF2-94815DD5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5"/>
            <a:ext cx="10515600" cy="16351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Keeping Your </a:t>
            </a:r>
            <a:br>
              <a:rPr lang="en-US" sz="5000" spc="-100" dirty="0"/>
            </a:br>
            <a:r>
              <a:rPr lang="en-US" sz="5000" spc="-100" dirty="0"/>
              <a:t>Immune System Healthy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7259A-B735-E052-FE13-227293D296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240" y="2259329"/>
            <a:ext cx="1935480" cy="165952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9142B5"/>
                </a:solidFill>
              </a:rPr>
              <a:t>Eat foods rich in vitamins and minerals</a:t>
            </a:r>
            <a:endParaRPr lang="en-US" sz="2000" dirty="0">
              <a:solidFill>
                <a:srgbClr val="9142B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8D642-BF81-FAE3-0F00-9F240E5639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88623" y="2266950"/>
            <a:ext cx="2287271" cy="165190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D62D00"/>
                </a:solidFill>
              </a:rPr>
              <a:t>Get at least 30 minutes of exercise most days</a:t>
            </a:r>
            <a:endParaRPr lang="en-US" sz="2000" dirty="0">
              <a:solidFill>
                <a:srgbClr val="D62D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521C43-C8F4-68CB-0149-B7A376EE1C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62403" y="2423160"/>
            <a:ext cx="2287272" cy="128342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CD008D"/>
                </a:solidFill>
              </a:rPr>
              <a:t>Get 8 to 10 hours of sleep every night</a:t>
            </a:r>
            <a:endParaRPr lang="en-US" sz="2000" dirty="0">
              <a:solidFill>
                <a:srgbClr val="CD008D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550BEF-739B-FE85-1A2C-248F53D7D1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0240" y="4051935"/>
            <a:ext cx="2289175" cy="1017271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Wash your hands regularly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04BED3-526C-6051-4E5E-E91866958D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1003" y="4046856"/>
            <a:ext cx="2146617" cy="102235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Keep up with your vaccinations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6B32A2-9901-B10F-38F4-8B7D415A6D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62403" y="4043046"/>
            <a:ext cx="2268537" cy="102616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C00000"/>
                </a:solidFill>
              </a:rPr>
              <a:t>Maintain a healthy weight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4AE552-F112-C882-7D0B-565236B70E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919514" y="5523366"/>
            <a:ext cx="2289175" cy="1334634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rgbClr val="0B76A0"/>
                </a:solidFill>
              </a:rPr>
              <a:t>Don’t drink alcohol, smoke, or vape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561D2E-2E6C-2338-5D41-5EB2A016DD9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487307" y="5598660"/>
            <a:ext cx="2245045" cy="125934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altLang="en-US" dirty="0">
                <a:cs typeface="Arial"/>
              </a:rPr>
              <a:t>Manage stress with relaxation and exercise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05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9441C6-CBDE-2DF3-8540-1638A31B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4" y="460496"/>
            <a:ext cx="12192000" cy="892175"/>
          </a:xfrm>
        </p:spPr>
        <p:txBody>
          <a:bodyPr/>
          <a:lstStyle/>
          <a:p>
            <a:r>
              <a:rPr lang="en-US" sz="5000" spc="-100" dirty="0"/>
              <a:t>Influences on Your Immune System</a:t>
            </a:r>
          </a:p>
        </p:txBody>
      </p:sp>
      <p:pic>
        <p:nvPicPr>
          <p:cNvPr id="2" name="Picture 1" descr="Arrows labeled Lifestyle, Genetics, Stress, and Environment point toward Immune System in the center of a circle">
            <a:extLst>
              <a:ext uri="{FF2B5EF4-FFF2-40B4-BE49-F238E27FC236}">
                <a16:creationId xmlns:a16="http://schemas.microsoft.com/office/drawing/2014/main" id="{D0ADC13B-DD4D-E245-989D-852F3C362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495" y="1767382"/>
            <a:ext cx="4597009" cy="46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8160D5-18BB-0225-8DBF-5BE2CB89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82"/>
            <a:ext cx="10515600" cy="892175"/>
          </a:xfrm>
        </p:spPr>
        <p:txBody>
          <a:bodyPr/>
          <a:lstStyle/>
          <a:p>
            <a:r>
              <a:rPr lang="en-US" sz="5000" dirty="0"/>
              <a:t>HIV and AIDS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4F5EA-33AC-003C-89CD-41AC2337E2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70088"/>
            <a:ext cx="6343073" cy="428148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HIV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, or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Human Immunodeficiency Virus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, is a virus that attacks the immune system.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AIDS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, or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Acquired Immunodeficiency Syndrome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, is a medical condition that can result from HIV. It makes the immune system too weak to fight off infections and cancers.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AIDS is the sixth leading cause of death among young people ages 25 to 44.</a:t>
            </a:r>
          </a:p>
        </p:txBody>
      </p:sp>
      <p:pic>
        <p:nvPicPr>
          <p:cNvPr id="2" name="Picture 1" descr="Image of Human Immunodeficiency Virus, along with a red ribbon">
            <a:extLst>
              <a:ext uri="{FF2B5EF4-FFF2-40B4-BE49-F238E27FC236}">
                <a16:creationId xmlns:a16="http://schemas.microsoft.com/office/drawing/2014/main" id="{D386E22D-9EBF-B76B-88C2-244CB94FE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98" l="261" r="97523">
                        <a14:foregroundMark x1="15515" y1="9223" x2="7040" y2="16181"/>
                        <a14:foregroundMark x1="7040" y1="16181" x2="4172" y2="33981"/>
                        <a14:foregroundMark x1="4172" y1="33981" x2="8735" y2="72654"/>
                        <a14:foregroundMark x1="8735" y1="72654" x2="61799" y2="83172"/>
                        <a14:foregroundMark x1="93872" y1="88026" x2="99609" y2="38835"/>
                        <a14:foregroundMark x1="99609" y1="38835" x2="95698" y2="18447"/>
                        <a14:foregroundMark x1="95698" y1="18447" x2="77314" y2="7282"/>
                        <a14:foregroundMark x1="77314" y1="7282" x2="8866" y2="5016"/>
                        <a14:foregroundMark x1="13168" y1="80906" x2="913" y2="80259"/>
                        <a14:foregroundMark x1="913" y1="80259" x2="1173" y2="7443"/>
                        <a14:foregroundMark x1="38592" y1="0" x2="1173" y2="7282"/>
                        <a14:foregroundMark x1="73794" y1="0" x2="97001" y2="1618"/>
                        <a14:foregroundMark x1="97132" y1="1780" x2="97523" y2="82686"/>
                        <a14:foregroundMark x1="88657" y1="82524" x2="94394" y2="77670"/>
                        <a14:foregroundMark x1="94394" y1="77670" x2="81095" y2="48058"/>
                        <a14:foregroundMark x1="81095" y1="48058" x2="68970" y2="61650"/>
                        <a14:foregroundMark x1="68970" y1="61650" x2="62973" y2="74434"/>
                        <a14:foregroundMark x1="62973" y1="74434" x2="61408" y2="83495"/>
                        <a14:foregroundMark x1="77705" y1="46602" x2="67797" y2="60518"/>
                        <a14:foregroundMark x1="67797" y1="60518" x2="65580" y2="73948"/>
                        <a14:foregroundMark x1="65580" y1="73948" x2="79400" y2="74757"/>
                        <a14:foregroundMark x1="79400" y1="74757" x2="87484" y2="65049"/>
                        <a14:foregroundMark x1="87484" y1="65049" x2="82008" y2="51618"/>
                        <a14:foregroundMark x1="82008" y1="51618" x2="70143" y2="44337"/>
                        <a14:foregroundMark x1="10039" y1="77184" x2="130" y2="10841"/>
                        <a14:foregroundMark x1="4172" y1="0" x2="130" y2="10680"/>
                        <a14:foregroundMark x1="8605" y1="0" x2="13820" y2="2751"/>
                        <a14:foregroundMark x1="13950" y1="2913" x2="18514" y2="14401"/>
                        <a14:foregroundMark x1="18514" y1="14401" x2="8344" y2="51456"/>
                        <a14:foregroundMark x1="8344" y1="51456" x2="11604" y2="75728"/>
                        <a14:foregroundMark x1="11604" y1="7929" x2="913" y2="1133"/>
                        <a14:foregroundMark x1="913" y1="1133" x2="4824" y2="76861"/>
                        <a14:foregroundMark x1="4824" y1="76861" x2="12125" y2="67476"/>
                        <a14:foregroundMark x1="12125" y1="67476" x2="15254" y2="24919"/>
                        <a14:foregroundMark x1="15254" y1="24919" x2="13559" y2="11327"/>
                        <a14:foregroundMark x1="13559" y1="11327" x2="11604" y2="7605"/>
                        <a14:foregroundMark x1="6389" y1="71197" x2="1043" y2="14401"/>
                        <a14:foregroundMark x1="1043" y1="14401" x2="261" y2="12783"/>
                        <a14:foregroundMark x1="37810" y1="8414" x2="86571" y2="3236"/>
                        <a14:foregroundMark x1="86571" y1="3236" x2="33638" y2="809"/>
                        <a14:foregroundMark x1="33638" y1="809" x2="71838" y2="2751"/>
                        <a14:foregroundMark x1="34941" y1="0" x2="29596" y2="5502"/>
                        <a14:foregroundMark x1="54628" y1="0" x2="70795" y2="2104"/>
                        <a14:foregroundMark x1="83051" y1="0" x2="70926" y2="2104"/>
                        <a14:foregroundMark x1="97523" y1="0" x2="96871" y2="48058"/>
                        <a14:foregroundMark x1="96871" y1="48220" x2="79400" y2="70550"/>
                        <a14:foregroundMark x1="79400" y1="70550" x2="64798" y2="69903"/>
                        <a14:foregroundMark x1="64798" y1="69903" x2="48631" y2="55987"/>
                        <a14:foregroundMark x1="48631" y1="55987" x2="37810" y2="21036"/>
                        <a14:foregroundMark x1="37810" y1="21036" x2="37940" y2="6311"/>
                        <a14:foregroundMark x1="37940" y1="6311" x2="39374" y2="2104"/>
                        <a14:foregroundMark x1="61147" y1="8576" x2="52021" y2="647"/>
                        <a14:foregroundMark x1="48370" y1="0" x2="51890" y2="485"/>
                        <a14:foregroundMark x1="4172" y1="0" x2="11864" y2="11489"/>
                        <a14:foregroundMark x1="11995" y1="11650" x2="26076" y2="11165"/>
                        <a14:foregroundMark x1="26076" y1="11165" x2="43546" y2="11327"/>
                        <a14:foregroundMark x1="43546" y1="11327" x2="88136" y2="6634"/>
                        <a14:foregroundMark x1="88136" y1="6634" x2="98957" y2="324"/>
                        <a14:foregroundMark x1="98435" y1="0" x2="98827" y2="162"/>
                        <a14:foregroundMark x1="36506" y1="31553" x2="37288" y2="12460"/>
                        <a14:foregroundMark x1="41199" y1="0" x2="37288" y2="12298"/>
                        <a14:foregroundMark x1="83442" y1="0" x2="90222" y2="1456"/>
                        <a14:foregroundMark x1="90352" y1="1618" x2="32725" y2="6472"/>
                        <a14:foregroundMark x1="32725" y1="6472" x2="27771" y2="5663"/>
                        <a14:foregroundMark x1="59452" y1="10841" x2="32073" y2="8900"/>
                        <a14:foregroundMark x1="32073" y1="8900" x2="52934" y2="48706"/>
                        <a14:foregroundMark x1="69231" y1="0" x2="60626" y2="21359"/>
                        <a14:foregroundMark x1="60626" y1="21521" x2="30639" y2="14078"/>
                        <a14:foregroundMark x1="26597" y1="0" x2="30508" y2="13916"/>
                        <a14:foregroundMark x1="58149" y1="0" x2="60626" y2="4369"/>
                        <a14:foregroundMark x1="32203" y1="0" x2="42373" y2="9223"/>
                        <a14:foregroundMark x1="42503" y1="9385" x2="63233" y2="9871"/>
                        <a14:foregroundMark x1="63233" y1="9871" x2="78357" y2="3236"/>
                        <a14:foregroundMark x1="77184" y1="0" x2="78227" y2="3074"/>
                        <a14:foregroundMark x1="45893" y1="0" x2="43416" y2="12783"/>
                        <a14:foregroundMark x1="43416" y1="12945" x2="65971" y2="20388"/>
                        <a14:foregroundMark x1="65971" y1="20388" x2="81747" y2="15372"/>
                        <a14:foregroundMark x1="90743" y1="0" x2="81747" y2="15210"/>
                        <a14:foregroundMark x1="42243" y1="0" x2="39374" y2="6311"/>
                        <a14:foregroundMark x1="39374" y1="6472" x2="40417" y2="9061"/>
                        <a14:foregroundMark x1="61017" y1="83657" x2="61017" y2="83657"/>
                        <a14:foregroundMark x1="60626" y1="84142" x2="60626" y2="84142"/>
                        <a14:foregroundMark x1="60495" y1="83333" x2="60495" y2="83333"/>
                        <a14:foregroundMark x1="60495" y1="83333" x2="60495" y2="83333"/>
                        <a14:foregroundMark x1="60495" y1="83333" x2="62973" y2="82201"/>
                        <a14:backgroundMark x1="62842" y1="84142" x2="72751" y2="83010"/>
                        <a14:backgroundMark x1="72751" y1="83010" x2="83051" y2="83981"/>
                        <a14:backgroundMark x1="83051" y1="83981" x2="88136" y2="96602"/>
                        <a14:backgroundMark x1="99739" y1="84142" x2="88136" y2="96440"/>
                        <a14:backgroundMark x1="76662" y1="87217" x2="66884" y2="85599"/>
                        <a14:backgroundMark x1="66884" y1="85599" x2="69883" y2="97896"/>
                        <a14:backgroundMark x1="69883" y1="97896" x2="79531" y2="95631"/>
                        <a14:backgroundMark x1="79531" y1="95631" x2="76141" y2="87864"/>
                        <a14:backgroundMark x1="85007" y1="94013" x2="75098" y2="90291"/>
                        <a14:backgroundMark x1="75098" y1="90291" x2="83051" y2="93689"/>
                        <a14:backgroundMark x1="76532" y1="86893" x2="71056" y2="87379"/>
                        <a14:backgroundMark x1="62321" y1="83657" x2="72229" y2="84628"/>
                        <a14:backgroundMark x1="72229" y1="84628" x2="82008" y2="83981"/>
                        <a14:backgroundMark x1="82008" y1="83981" x2="86701" y2="84304"/>
                        <a14:backgroundMark x1="83963" y1="84304" x2="86701" y2="84142"/>
                        <a14:backgroundMark x1="92829" y1="96440" x2="96871" y2="84790"/>
                        <a14:backgroundMark x1="96871" y1="84790" x2="98566" y2="96764"/>
                        <a14:backgroundMark x1="98566" y1="96764" x2="91786" y2="95955"/>
                        <a14:backgroundMark x1="95567" y1="90129" x2="90613" y2="95146"/>
                        <a14:backgroundMark x1="88787" y1="94013" x2="86701" y2="84790"/>
                        <a14:backgroundMark x1="85789" y1="83981" x2="87484" y2="83819"/>
                        <a14:backgroundMark x1="96871" y1="83819" x2="96871" y2="83819"/>
                        <a14:backgroundMark x1="96871" y1="84628" x2="96871" y2="84628"/>
                        <a14:backgroundMark x1="97132" y1="83819" x2="97132" y2="83819"/>
                        <a14:backgroundMark x1="97132" y1="83981" x2="97132" y2="83981"/>
                        <a14:backgroundMark x1="97132" y1="84466" x2="97132" y2="83981"/>
                        <a14:backgroundMark x1="97132" y1="84951" x2="97392" y2="83819"/>
                        <a14:backgroundMark x1="93611" y1="89320" x2="93611" y2="89320"/>
                        <a14:backgroundMark x1="93351" y1="89159" x2="93351" y2="89159"/>
                        <a14:backgroundMark x1="94003" y1="88673" x2="93351" y2="90129"/>
                        <a14:backgroundMark x1="94133" y1="88188" x2="92960" y2="89806"/>
                        <a14:backgroundMark x1="87093" y1="84142" x2="88005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492" y="2081881"/>
            <a:ext cx="4156289" cy="33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10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14665</TotalTime>
  <Words>377</Words>
  <Application>Microsoft Office PowerPoint</Application>
  <PresentationFormat>Widescreen</PresentationFormat>
  <Paragraphs>51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Aptos Display</vt:lpstr>
      <vt:lpstr>Arial</vt:lpstr>
      <vt:lpstr>Century Gothic</vt:lpstr>
      <vt:lpstr>CenturyGothicStd</vt:lpstr>
      <vt:lpstr>Helvetica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Your Immune System</vt:lpstr>
      <vt:lpstr>Write About It</vt:lpstr>
      <vt:lpstr>The Immune System</vt:lpstr>
      <vt:lpstr>Types of Pathogens (1 of 2)</vt:lpstr>
      <vt:lpstr>Types of Pathogens (2 of 2)</vt:lpstr>
      <vt:lpstr>The Immune Response</vt:lpstr>
      <vt:lpstr>Keeping Your  Immune System Healthy</vt:lpstr>
      <vt:lpstr>Influences on Your Immune System</vt:lpstr>
      <vt:lpstr>HIV and AIDS</vt:lpstr>
      <vt:lpstr>Problems With the Immune System</vt:lpstr>
      <vt:lpstr>Problems With the Immune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Lesson 1.3: My Immune System</dc:title>
  <dc:creator>Joanne Brummett</dc:creator>
  <cp:lastModifiedBy>Laura Farrell</cp:lastModifiedBy>
  <cp:revision>167</cp:revision>
  <dcterms:created xsi:type="dcterms:W3CDTF">2024-04-04T14:49:27Z</dcterms:created>
  <dcterms:modified xsi:type="dcterms:W3CDTF">2024-10-03T18:18:06Z</dcterms:modified>
</cp:coreProperties>
</file>