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60" r:id="rId2"/>
    <p:sldMasterId id="2147483672" r:id="rId3"/>
    <p:sldMasterId id="2147483680" r:id="rId4"/>
  </p:sldMasterIdLst>
  <p:notesMasterIdLst>
    <p:notesMasterId r:id="rId13"/>
  </p:notesMasterIdLst>
  <p:sldIdLst>
    <p:sldId id="256" r:id="rId5"/>
    <p:sldId id="257" r:id="rId6"/>
    <p:sldId id="285" r:id="rId7"/>
    <p:sldId id="259" r:id="rId8"/>
    <p:sldId id="291" r:id="rId9"/>
    <p:sldId id="293" r:id="rId10"/>
    <p:sldId id="292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9A1DF04-340B-3450-F99A-8BDC315EA8C1}" name="Laura Farrell" initials="LF" userId="S::laurahf@hkusa.com::2e43a550-d27b-4754-a05c-c3cf9e976c93" providerId="AD"/>
  <p188:author id="{5FE70E16-5445-046E-D88B-776AFB394D67}" name="Copy Editor" initials="CE" userId="Copy Editor" providerId="None"/>
  <p188:author id="{29EDB9C1-DB70-D46F-995A-03CE1E2C71D4}" name="Laura Farrell" initials="LF" userId="S::LAURAHF@hkusa.com::2e43a550-d27b-4754-a05c-c3cf9e976c9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py Editor" initials="CE" lastIdx="9" clrIdx="0">
    <p:extLst>
      <p:ext uri="{19B8F6BF-5375-455C-9EA6-DF929625EA0E}">
        <p15:presenceInfo xmlns:p15="http://schemas.microsoft.com/office/powerpoint/2012/main" userId="2e8529772bf0378b" providerId="Windows Live"/>
      </p:ext>
    </p:extLst>
  </p:cmAuthor>
  <p:cmAuthor id="2" name="Rajesh Kumar Vimalamurthy" initials="RKV" lastIdx="14" clrIdx="1">
    <p:extLst>
      <p:ext uri="{19B8F6BF-5375-455C-9EA6-DF929625EA0E}">
        <p15:presenceInfo xmlns:p15="http://schemas.microsoft.com/office/powerpoint/2012/main" userId="Rajesh Kumar Vimalamurthy" providerId="None"/>
      </p:ext>
    </p:extLst>
  </p:cmAuthor>
  <p:cmAuthor id="3" name="Nancy Rasmus" initials="NR" lastIdx="4" clrIdx="2">
    <p:extLst>
      <p:ext uri="{19B8F6BF-5375-455C-9EA6-DF929625EA0E}">
        <p15:presenceInfo xmlns:p15="http://schemas.microsoft.com/office/powerpoint/2012/main" userId="Nancy Rasmus" providerId="None"/>
      </p:ext>
    </p:extLst>
  </p:cmAuthor>
  <p:cmAuthor id="4" name="Ink Lynx" initials="IL" lastIdx="1" clrIdx="3">
    <p:extLst>
      <p:ext uri="{19B8F6BF-5375-455C-9EA6-DF929625EA0E}">
        <p15:presenceInfo xmlns:p15="http://schemas.microsoft.com/office/powerpoint/2012/main" userId="43154123f283b9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8D"/>
    <a:srgbClr val="D62D00"/>
    <a:srgbClr val="9142B5"/>
    <a:srgbClr val="DB5407"/>
    <a:srgbClr val="F55D00"/>
    <a:srgbClr val="D86A30"/>
    <a:srgbClr val="E16F32"/>
    <a:srgbClr val="00A800"/>
    <a:srgbClr val="C52039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72" autoAdjust="0"/>
    <p:restoredTop sz="84789" autoAdjust="0"/>
  </p:normalViewPr>
  <p:slideViewPr>
    <p:cSldViewPr snapToGrid="0" snapToObjects="1">
      <p:cViewPr varScale="1">
        <p:scale>
          <a:sx n="89" d="100"/>
          <a:sy n="89" d="100"/>
        </p:scale>
        <p:origin x="96" y="4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k Lynx" userId="43154123f283b917" providerId="LiveId" clId="{C41E7F46-1C5C-A347-ABBF-38BAE4189290}"/>
    <pc:docChg chg="undo custSel addSld delSld modSld">
      <pc:chgData name="Ink Lynx" userId="43154123f283b917" providerId="LiveId" clId="{C41E7F46-1C5C-A347-ABBF-38BAE4189290}" dt="2024-07-25T14:04:27.257" v="88" actId="1589"/>
      <pc:docMkLst>
        <pc:docMk/>
      </pc:docMkLst>
      <pc:sldChg chg="modSp addCm">
        <pc:chgData name="Ink Lynx" userId="43154123f283b917" providerId="LiveId" clId="{C41E7F46-1C5C-A347-ABBF-38BAE4189290}" dt="2024-07-25T14:04:27.257" v="88" actId="1589"/>
        <pc:sldMkLst>
          <pc:docMk/>
          <pc:sldMk cId="976980953" sldId="256"/>
        </pc:sldMkLst>
        <pc:spChg chg="mod">
          <ac:chgData name="Ink Lynx" userId="43154123f283b917" providerId="LiveId" clId="{C41E7F46-1C5C-A347-ABBF-38BAE4189290}" dt="2024-07-22T13:34:02.354" v="10" actId="20577"/>
          <ac:spMkLst>
            <pc:docMk/>
            <pc:sldMk cId="976980953" sldId="256"/>
            <ac:spMk id="5" creationId="{35A574F8-EA88-29E6-7DBB-E7F94441EE2D}"/>
          </ac:spMkLst>
        </pc:spChg>
      </pc:sldChg>
      <pc:sldChg chg="modSp">
        <pc:chgData name="Ink Lynx" userId="43154123f283b917" providerId="LiveId" clId="{C41E7F46-1C5C-A347-ABBF-38BAE4189290}" dt="2024-07-22T13:34:16.253" v="15" actId="20577"/>
        <pc:sldMkLst>
          <pc:docMk/>
          <pc:sldMk cId="2900287038" sldId="257"/>
        </pc:sldMkLst>
        <pc:spChg chg="mod">
          <ac:chgData name="Ink Lynx" userId="43154123f283b917" providerId="LiveId" clId="{C41E7F46-1C5C-A347-ABBF-38BAE4189290}" dt="2024-07-22T13:34:16.253" v="15" actId="20577"/>
          <ac:spMkLst>
            <pc:docMk/>
            <pc:sldMk cId="2900287038" sldId="257"/>
            <ac:spMk id="4" creationId="{4FE3C350-A358-998E-D0AC-7BBDE34F4850}"/>
          </ac:spMkLst>
        </pc:spChg>
      </pc:sldChg>
      <pc:sldChg chg="addSp delSp modSp mod modClrScheme chgLayout">
        <pc:chgData name="Ink Lynx" userId="43154123f283b917" providerId="LiveId" clId="{C41E7F46-1C5C-A347-ABBF-38BAE4189290}" dt="2024-07-25T10:50:07.601" v="83" actId="1076"/>
        <pc:sldMkLst>
          <pc:docMk/>
          <pc:sldMk cId="2513209944" sldId="259"/>
        </pc:sldMkLst>
        <pc:spChg chg="mod ord">
          <ac:chgData name="Ink Lynx" userId="43154123f283b917" providerId="LiveId" clId="{C41E7F46-1C5C-A347-ABBF-38BAE4189290}" dt="2024-07-22T13:35:25.757" v="32" actId="700"/>
          <ac:spMkLst>
            <pc:docMk/>
            <pc:sldMk cId="2513209944" sldId="259"/>
            <ac:spMk id="2" creationId="{28549FEF-4187-0AE6-DB1E-A363296042F9}"/>
          </ac:spMkLst>
        </pc:spChg>
        <pc:spChg chg="del">
          <ac:chgData name="Ink Lynx" userId="43154123f283b917" providerId="LiveId" clId="{C41E7F46-1C5C-A347-ABBF-38BAE4189290}" dt="2024-07-22T13:35:14.105" v="29" actId="478"/>
          <ac:spMkLst>
            <pc:docMk/>
            <pc:sldMk cId="2513209944" sldId="259"/>
            <ac:spMk id="3" creationId="{D3EFB10F-D47D-8514-111D-EE52F48D58D6}"/>
          </ac:spMkLst>
        </pc:spChg>
        <pc:spChg chg="del mod ord">
          <ac:chgData name="Ink Lynx" userId="43154123f283b917" providerId="LiveId" clId="{C41E7F46-1C5C-A347-ABBF-38BAE4189290}" dt="2024-07-22T13:35:28.208" v="33" actId="478"/>
          <ac:spMkLst>
            <pc:docMk/>
            <pc:sldMk cId="2513209944" sldId="259"/>
            <ac:spMk id="4" creationId="{8F372218-CE8B-CB7F-674C-1AC1D76ECC45}"/>
          </ac:spMkLst>
        </pc:spChg>
        <pc:spChg chg="del mod ord">
          <ac:chgData name="Ink Lynx" userId="43154123f283b917" providerId="LiveId" clId="{C41E7F46-1C5C-A347-ABBF-38BAE4189290}" dt="2024-07-22T13:35:34.887" v="35" actId="478"/>
          <ac:spMkLst>
            <pc:docMk/>
            <pc:sldMk cId="2513209944" sldId="259"/>
            <ac:spMk id="5" creationId="{186488BD-0703-3239-A805-ED51FDDD6E9C}"/>
          </ac:spMkLst>
        </pc:spChg>
        <pc:spChg chg="del mod ord">
          <ac:chgData name="Ink Lynx" userId="43154123f283b917" providerId="LiveId" clId="{C41E7F46-1C5C-A347-ABBF-38BAE4189290}" dt="2024-07-22T13:35:37.946" v="36" actId="478"/>
          <ac:spMkLst>
            <pc:docMk/>
            <pc:sldMk cId="2513209944" sldId="259"/>
            <ac:spMk id="7" creationId="{050ED21E-1CA6-8B10-C709-52D26F12DE32}"/>
          </ac:spMkLst>
        </pc:spChg>
        <pc:spChg chg="add del mod ord">
          <ac:chgData name="Ink Lynx" userId="43154123f283b917" providerId="LiveId" clId="{C41E7F46-1C5C-A347-ABBF-38BAE4189290}" dt="2024-07-22T13:35:23.579" v="31" actId="700"/>
          <ac:spMkLst>
            <pc:docMk/>
            <pc:sldMk cId="2513209944" sldId="259"/>
            <ac:spMk id="8" creationId="{1CE24515-1FCF-9FDB-FA58-65D29B674E57}"/>
          </ac:spMkLst>
        </pc:spChg>
        <pc:spChg chg="add del mod">
          <ac:chgData name="Ink Lynx" userId="43154123f283b917" providerId="LiveId" clId="{C41E7F46-1C5C-A347-ABBF-38BAE4189290}" dt="2024-07-25T10:49:59.565" v="81" actId="931"/>
          <ac:spMkLst>
            <pc:docMk/>
            <pc:sldMk cId="2513209944" sldId="259"/>
            <ac:spMk id="10" creationId="{CDC7E45C-67F8-E580-DFFB-BE3273FC7F6C}"/>
          </ac:spMkLst>
        </pc:spChg>
        <pc:picChg chg="add mod ord">
          <ac:chgData name="Ink Lynx" userId="43154123f283b917" providerId="LiveId" clId="{C41E7F46-1C5C-A347-ABBF-38BAE4189290}" dt="2024-07-25T10:50:07.601" v="83" actId="1076"/>
          <ac:picMkLst>
            <pc:docMk/>
            <pc:sldMk cId="2513209944" sldId="259"/>
            <ac:picMk id="3" creationId="{95B17D07-004B-F7B8-B399-8E73CCD99B85}"/>
          </ac:picMkLst>
        </pc:picChg>
      </pc:sldChg>
      <pc:sldChg chg="del">
        <pc:chgData name="Ink Lynx" userId="43154123f283b917" providerId="LiveId" clId="{C41E7F46-1C5C-A347-ABBF-38BAE4189290}" dt="2024-07-22T13:34:20.662" v="16" actId="2696"/>
        <pc:sldMkLst>
          <pc:docMk/>
          <pc:sldMk cId="1110540363" sldId="269"/>
        </pc:sldMkLst>
      </pc:sldChg>
      <pc:sldChg chg="del">
        <pc:chgData name="Ink Lynx" userId="43154123f283b917" providerId="LiveId" clId="{C41E7F46-1C5C-A347-ABBF-38BAE4189290}" dt="2024-07-22T13:37:36.481" v="60" actId="2696"/>
        <pc:sldMkLst>
          <pc:docMk/>
          <pc:sldMk cId="3928300210" sldId="276"/>
        </pc:sldMkLst>
      </pc:sldChg>
      <pc:sldChg chg="modSp">
        <pc:chgData name="Ink Lynx" userId="43154123f283b917" providerId="LiveId" clId="{C41E7F46-1C5C-A347-ABBF-38BAE4189290}" dt="2024-07-22T13:38:25.071" v="79" actId="1076"/>
        <pc:sldMkLst>
          <pc:docMk/>
          <pc:sldMk cId="3943213991" sldId="281"/>
        </pc:sldMkLst>
        <pc:spChg chg="mod">
          <ac:chgData name="Ink Lynx" userId="43154123f283b917" providerId="LiveId" clId="{C41E7F46-1C5C-A347-ABBF-38BAE4189290}" dt="2024-07-22T13:37:50.773" v="63" actId="1076"/>
          <ac:spMkLst>
            <pc:docMk/>
            <pc:sldMk cId="3943213991" sldId="281"/>
            <ac:spMk id="2" creationId="{2DC2A80B-5639-7080-5A14-F02A47559726}"/>
          </ac:spMkLst>
        </pc:spChg>
        <pc:spChg chg="mod">
          <ac:chgData name="Ink Lynx" userId="43154123f283b917" providerId="LiveId" clId="{C41E7F46-1C5C-A347-ABBF-38BAE4189290}" dt="2024-07-22T13:38:25.071" v="79" actId="1076"/>
          <ac:spMkLst>
            <pc:docMk/>
            <pc:sldMk cId="3943213991" sldId="281"/>
            <ac:spMk id="3" creationId="{83DC7067-8AA0-EC59-0369-799059C7FFC5}"/>
          </ac:spMkLst>
        </pc:spChg>
      </pc:sldChg>
      <pc:sldChg chg="del">
        <pc:chgData name="Ink Lynx" userId="43154123f283b917" providerId="LiveId" clId="{C41E7F46-1C5C-A347-ABBF-38BAE4189290}" dt="2024-07-22T13:34:21.910" v="17" actId="2696"/>
        <pc:sldMkLst>
          <pc:docMk/>
          <pc:sldMk cId="528527611" sldId="284"/>
        </pc:sldMkLst>
      </pc:sldChg>
      <pc:sldChg chg="modSp">
        <pc:chgData name="Ink Lynx" userId="43154123f283b917" providerId="LiveId" clId="{C41E7F46-1C5C-A347-ABBF-38BAE4189290}" dt="2024-07-22T13:34:57.890" v="28" actId="20577"/>
        <pc:sldMkLst>
          <pc:docMk/>
          <pc:sldMk cId="2586272832" sldId="285"/>
        </pc:sldMkLst>
        <pc:spChg chg="mod">
          <ac:chgData name="Ink Lynx" userId="43154123f283b917" providerId="LiveId" clId="{C41E7F46-1C5C-A347-ABBF-38BAE4189290}" dt="2024-07-22T13:34:57.890" v="28" actId="20577"/>
          <ac:spMkLst>
            <pc:docMk/>
            <pc:sldMk cId="2586272832" sldId="285"/>
            <ac:spMk id="4" creationId="{8677BC3F-C35C-0056-718F-4BBFCF153E4F}"/>
          </ac:spMkLst>
        </pc:spChg>
      </pc:sldChg>
      <pc:sldChg chg="del">
        <pc:chgData name="Ink Lynx" userId="43154123f283b917" providerId="LiveId" clId="{C41E7F46-1C5C-A347-ABBF-38BAE4189290}" dt="2024-07-22T13:37:29.056" v="58" actId="2696"/>
        <pc:sldMkLst>
          <pc:docMk/>
          <pc:sldMk cId="1788023703" sldId="286"/>
        </pc:sldMkLst>
      </pc:sldChg>
      <pc:sldChg chg="del">
        <pc:chgData name="Ink Lynx" userId="43154123f283b917" providerId="LiveId" clId="{C41E7F46-1C5C-A347-ABBF-38BAE4189290}" dt="2024-07-22T13:35:57.215" v="37" actId="2696"/>
        <pc:sldMkLst>
          <pc:docMk/>
          <pc:sldMk cId="1517302863" sldId="290"/>
        </pc:sldMkLst>
      </pc:sldChg>
      <pc:sldChg chg="modSp add del">
        <pc:chgData name="Ink Lynx" userId="43154123f283b917" providerId="LiveId" clId="{C41E7F46-1C5C-A347-ABBF-38BAE4189290}" dt="2024-07-22T13:37:15.737" v="57" actId="255"/>
        <pc:sldMkLst>
          <pc:docMk/>
          <pc:sldMk cId="1784084684" sldId="291"/>
        </pc:sldMkLst>
        <pc:spChg chg="mod">
          <ac:chgData name="Ink Lynx" userId="43154123f283b917" providerId="LiveId" clId="{C41E7F46-1C5C-A347-ABBF-38BAE4189290}" dt="2024-07-22T13:36:14.789" v="40" actId="22"/>
          <ac:spMkLst>
            <pc:docMk/>
            <pc:sldMk cId="1784084684" sldId="291"/>
            <ac:spMk id="2" creationId="{7ECB94DA-B023-223A-AA97-D44F915617C8}"/>
          </ac:spMkLst>
        </pc:spChg>
        <pc:spChg chg="mod">
          <ac:chgData name="Ink Lynx" userId="43154123f283b917" providerId="LiveId" clId="{C41E7F46-1C5C-A347-ABBF-38BAE4189290}" dt="2024-07-22T13:37:15.737" v="57" actId="255"/>
          <ac:spMkLst>
            <pc:docMk/>
            <pc:sldMk cId="1784084684" sldId="291"/>
            <ac:spMk id="3" creationId="{FA189051-A616-DB4C-3091-8D164A6088FA}"/>
          </ac:spMkLst>
        </pc:spChg>
      </pc:sldChg>
      <pc:sldChg chg="addSp delSp modSp add">
        <pc:chgData name="Ink Lynx" userId="43154123f283b917" providerId="LiveId" clId="{C41E7F46-1C5C-A347-ABBF-38BAE4189290}" dt="2024-07-25T10:50:18.517" v="87" actId="14100"/>
        <pc:sldMkLst>
          <pc:docMk/>
          <pc:sldMk cId="1422681966" sldId="293"/>
        </pc:sldMkLst>
        <pc:spChg chg="del">
          <ac:chgData name="Ink Lynx" userId="43154123f283b917" providerId="LiveId" clId="{C41E7F46-1C5C-A347-ABBF-38BAE4189290}" dt="2024-07-25T10:50:10.323" v="84" actId="478"/>
          <ac:spMkLst>
            <pc:docMk/>
            <pc:sldMk cId="1422681966" sldId="293"/>
            <ac:spMk id="3" creationId="{FA189051-A616-DB4C-3091-8D164A6088FA}"/>
          </ac:spMkLst>
        </pc:spChg>
        <pc:spChg chg="add del mod">
          <ac:chgData name="Ink Lynx" userId="43154123f283b917" providerId="LiveId" clId="{C41E7F46-1C5C-A347-ABBF-38BAE4189290}" dt="2024-07-25T10:50:14.238" v="85" actId="931"/>
          <ac:spMkLst>
            <pc:docMk/>
            <pc:sldMk cId="1422681966" sldId="293"/>
            <ac:spMk id="5" creationId="{BF39ED06-310A-F7BB-DAE4-915ADF3BAC0C}"/>
          </ac:spMkLst>
        </pc:spChg>
        <pc:picChg chg="add mod ord">
          <ac:chgData name="Ink Lynx" userId="43154123f283b917" providerId="LiveId" clId="{C41E7F46-1C5C-A347-ABBF-38BAE4189290}" dt="2024-07-25T10:50:18.517" v="87" actId="14100"/>
          <ac:picMkLst>
            <pc:docMk/>
            <pc:sldMk cId="1422681966" sldId="293"/>
            <ac:picMk id="6" creationId="{FCC5CB44-080F-7707-6466-CF271DA510A1}"/>
          </ac:picMkLst>
        </pc:picChg>
      </pc:sldChg>
      <pc:sldChg chg="del">
        <pc:chgData name="Ink Lynx" userId="43154123f283b917" providerId="LiveId" clId="{C41E7F46-1C5C-A347-ABBF-38BAE4189290}" dt="2024-07-22T13:37:30.579" v="59" actId="2696"/>
        <pc:sldMkLst>
          <pc:docMk/>
          <pc:sldMk cId="4202676316" sldId="293"/>
        </pc:sldMkLst>
      </pc:sldChg>
    </pc:docChg>
  </pc:docChgLst>
  <pc:docChgLst>
    <pc:chgData name="Copy Editor" userId="2e8529772bf0378b" providerId="LiveId" clId="{FEEE6420-CE28-8042-A05D-06C081D91F46}"/>
    <pc:docChg chg="modSld modMainMaster">
      <pc:chgData name="Copy Editor" userId="2e8529772bf0378b" providerId="LiveId" clId="{FEEE6420-CE28-8042-A05D-06C081D91F46}" dt="2024-08-12T09:14:18.553" v="28" actId="20577"/>
      <pc:docMkLst>
        <pc:docMk/>
      </pc:docMkLst>
      <pc:sldChg chg="modSp">
        <pc:chgData name="Copy Editor" userId="2e8529772bf0378b" providerId="LiveId" clId="{FEEE6420-CE28-8042-A05D-06C081D91F46}" dt="2024-08-12T09:10:15.912" v="0"/>
        <pc:sldMkLst>
          <pc:docMk/>
          <pc:sldMk cId="976980953" sldId="256"/>
        </pc:sldMkLst>
        <pc:spChg chg="mod">
          <ac:chgData name="Copy Editor" userId="2e8529772bf0378b" providerId="LiveId" clId="{FEEE6420-CE28-8042-A05D-06C081D91F46}" dt="2024-08-12T09:10:15.912" v="0"/>
          <ac:spMkLst>
            <pc:docMk/>
            <pc:sldMk cId="976980953" sldId="256"/>
            <ac:spMk id="4" creationId="{11DD3F25-C643-4DC2-62B5-3A29F2BFB1E8}"/>
          </ac:spMkLst>
        </pc:spChg>
      </pc:sldChg>
      <pc:sldChg chg="modSp">
        <pc:chgData name="Copy Editor" userId="2e8529772bf0378b" providerId="LiveId" clId="{FEEE6420-CE28-8042-A05D-06C081D91F46}" dt="2024-08-12T09:10:15.912" v="0"/>
        <pc:sldMkLst>
          <pc:docMk/>
          <pc:sldMk cId="2900287038" sldId="257"/>
        </pc:sldMkLst>
        <pc:spChg chg="mod">
          <ac:chgData name="Copy Editor" userId="2e8529772bf0378b" providerId="LiveId" clId="{FEEE6420-CE28-8042-A05D-06C081D91F46}" dt="2024-08-12T09:10:15.912" v="0"/>
          <ac:spMkLst>
            <pc:docMk/>
            <pc:sldMk cId="2900287038" sldId="257"/>
            <ac:spMk id="2" creationId="{60CD703B-6B94-2604-20E4-EA34E2AA0483}"/>
          </ac:spMkLst>
        </pc:spChg>
      </pc:sldChg>
      <pc:sldChg chg="modSp modNotesTx">
        <pc:chgData name="Copy Editor" userId="2e8529772bf0378b" providerId="LiveId" clId="{FEEE6420-CE28-8042-A05D-06C081D91F46}" dt="2024-08-12T09:13:55.284" v="27" actId="113"/>
        <pc:sldMkLst>
          <pc:docMk/>
          <pc:sldMk cId="2513209944" sldId="259"/>
        </pc:sldMkLst>
        <pc:spChg chg="mod">
          <ac:chgData name="Copy Editor" userId="2e8529772bf0378b" providerId="LiveId" clId="{FEEE6420-CE28-8042-A05D-06C081D91F46}" dt="2024-08-12T09:10:15.912" v="0"/>
          <ac:spMkLst>
            <pc:docMk/>
            <pc:sldMk cId="2513209944" sldId="259"/>
            <ac:spMk id="2" creationId="{28549FEF-4187-0AE6-DB1E-A363296042F9}"/>
          </ac:spMkLst>
        </pc:spChg>
      </pc:sldChg>
      <pc:sldChg chg="modSp">
        <pc:chgData name="Copy Editor" userId="2e8529772bf0378b" providerId="LiveId" clId="{FEEE6420-CE28-8042-A05D-06C081D91F46}" dt="2024-08-12T09:10:15.912" v="0"/>
        <pc:sldMkLst>
          <pc:docMk/>
          <pc:sldMk cId="3943213991" sldId="281"/>
        </pc:sldMkLst>
        <pc:spChg chg="mod">
          <ac:chgData name="Copy Editor" userId="2e8529772bf0378b" providerId="LiveId" clId="{FEEE6420-CE28-8042-A05D-06C081D91F46}" dt="2024-08-12T09:10:15.912" v="0"/>
          <ac:spMkLst>
            <pc:docMk/>
            <pc:sldMk cId="3943213991" sldId="281"/>
            <ac:spMk id="2" creationId="{2DC2A80B-5639-7080-5A14-F02A47559726}"/>
          </ac:spMkLst>
        </pc:spChg>
      </pc:sldChg>
      <pc:sldChg chg="modSp modNotesTx">
        <pc:chgData name="Copy Editor" userId="2e8529772bf0378b" providerId="LiveId" clId="{FEEE6420-CE28-8042-A05D-06C081D91F46}" dt="2024-08-12T09:14:18.553" v="28" actId="20577"/>
        <pc:sldMkLst>
          <pc:docMk/>
          <pc:sldMk cId="2586272832" sldId="285"/>
        </pc:sldMkLst>
        <pc:spChg chg="mod">
          <ac:chgData name="Copy Editor" userId="2e8529772bf0378b" providerId="LiveId" clId="{FEEE6420-CE28-8042-A05D-06C081D91F46}" dt="2024-08-12T09:10:15.912" v="0"/>
          <ac:spMkLst>
            <pc:docMk/>
            <pc:sldMk cId="2586272832" sldId="285"/>
            <ac:spMk id="3" creationId="{0ED938B1-FBB9-27BF-83B4-12D8371D5C5A}"/>
          </ac:spMkLst>
        </pc:spChg>
      </pc:sldChg>
      <pc:sldChg chg="modSp">
        <pc:chgData name="Copy Editor" userId="2e8529772bf0378b" providerId="LiveId" clId="{FEEE6420-CE28-8042-A05D-06C081D91F46}" dt="2024-08-12T09:10:15.912" v="0"/>
        <pc:sldMkLst>
          <pc:docMk/>
          <pc:sldMk cId="1784084684" sldId="291"/>
        </pc:sldMkLst>
        <pc:spChg chg="mod">
          <ac:chgData name="Copy Editor" userId="2e8529772bf0378b" providerId="LiveId" clId="{FEEE6420-CE28-8042-A05D-06C081D91F46}" dt="2024-08-12T09:10:15.912" v="0"/>
          <ac:spMkLst>
            <pc:docMk/>
            <pc:sldMk cId="1784084684" sldId="291"/>
            <ac:spMk id="6" creationId="{A758A23D-26CB-C725-B869-01674A8DA657}"/>
          </ac:spMkLst>
        </pc:spChg>
      </pc:sldChg>
      <pc:sldChg chg="addSp modSp mod modNotesTx">
        <pc:chgData name="Copy Editor" userId="2e8529772bf0378b" providerId="LiveId" clId="{FEEE6420-CE28-8042-A05D-06C081D91F46}" dt="2024-08-12T09:13:07.068" v="11" actId="18331"/>
        <pc:sldMkLst>
          <pc:docMk/>
          <pc:sldMk cId="3298640567" sldId="292"/>
        </pc:sldMkLst>
        <pc:spChg chg="mod">
          <ac:chgData name="Copy Editor" userId="2e8529772bf0378b" providerId="LiveId" clId="{FEEE6420-CE28-8042-A05D-06C081D91F46}" dt="2024-08-12T09:13:07.068" v="11" actId="18331"/>
          <ac:spMkLst>
            <pc:docMk/>
            <pc:sldMk cId="3298640567" sldId="292"/>
            <ac:spMk id="2" creationId="{E75F1E7D-6392-5F08-FC66-FA8CE961F4B1}"/>
          </ac:spMkLst>
        </pc:spChg>
        <pc:spChg chg="mod">
          <ac:chgData name="Copy Editor" userId="2e8529772bf0378b" providerId="LiveId" clId="{FEEE6420-CE28-8042-A05D-06C081D91F46}" dt="2024-08-12T09:12:29.997" v="7" actId="14100"/>
          <ac:spMkLst>
            <pc:docMk/>
            <pc:sldMk cId="3298640567" sldId="292"/>
            <ac:spMk id="3" creationId="{33251F08-D5DC-409C-BB5B-91198A5CB0C5}"/>
          </ac:spMkLst>
        </pc:spChg>
        <pc:picChg chg="add mod">
          <ac:chgData name="Copy Editor" userId="2e8529772bf0378b" providerId="LiveId" clId="{FEEE6420-CE28-8042-A05D-06C081D91F46}" dt="2024-08-12T09:12:36.015" v="9" actId="1076"/>
          <ac:picMkLst>
            <pc:docMk/>
            <pc:sldMk cId="3298640567" sldId="292"/>
            <ac:picMk id="4" creationId="{557CF62E-540F-A8EA-0E35-2420F0DB52FB}"/>
          </ac:picMkLst>
        </pc:picChg>
      </pc:sldChg>
      <pc:sldChg chg="modSp modNotesTx">
        <pc:chgData name="Copy Editor" userId="2e8529772bf0378b" providerId="LiveId" clId="{FEEE6420-CE28-8042-A05D-06C081D91F46}" dt="2024-08-12T09:13:22.330" v="13" actId="20577"/>
        <pc:sldMkLst>
          <pc:docMk/>
          <pc:sldMk cId="1422681966" sldId="293"/>
        </pc:sldMkLst>
        <pc:spChg chg="mod">
          <ac:chgData name="Copy Editor" userId="2e8529772bf0378b" providerId="LiveId" clId="{FEEE6420-CE28-8042-A05D-06C081D91F46}" dt="2024-08-12T09:10:15.912" v="0"/>
          <ac:spMkLst>
            <pc:docMk/>
            <pc:sldMk cId="1422681966" sldId="293"/>
            <ac:spMk id="2" creationId="{7ECB94DA-B023-223A-AA97-D44F915617C8}"/>
          </ac:spMkLst>
        </pc:spChg>
      </pc:sldChg>
      <pc:sldMasterChg chg="modSldLayout">
        <pc:chgData name="Copy Editor" userId="2e8529772bf0378b" providerId="LiveId" clId="{FEEE6420-CE28-8042-A05D-06C081D91F46}" dt="2024-08-12T09:10:15.912" v="0"/>
        <pc:sldMasterMkLst>
          <pc:docMk/>
          <pc:sldMasterMk cId="3897658583" sldId="2147483660"/>
        </pc:sldMasterMkLst>
        <pc:sldLayoutChg chg="modSp">
          <pc:chgData name="Copy Editor" userId="2e8529772bf0378b" providerId="LiveId" clId="{FEEE6420-CE28-8042-A05D-06C081D91F46}" dt="2024-08-12T09:10:15.912" v="0"/>
          <pc:sldLayoutMkLst>
            <pc:docMk/>
            <pc:sldMasterMk cId="3897658583" sldId="2147483660"/>
            <pc:sldLayoutMk cId="1958177902" sldId="2147483716"/>
          </pc:sldLayoutMkLst>
          <pc:spChg chg="mod">
            <ac:chgData name="Copy Editor" userId="2e8529772bf0378b" providerId="LiveId" clId="{FEEE6420-CE28-8042-A05D-06C081D91F46}" dt="2024-08-12T09:10:15.912" v="0"/>
            <ac:spMkLst>
              <pc:docMk/>
              <pc:sldMasterMk cId="3897658583" sldId="2147483660"/>
              <pc:sldLayoutMk cId="1958177902" sldId="2147483716"/>
              <ac:spMk id="5" creationId="{D6683A3E-38BA-7F5E-106E-EEE6CB7A6953}"/>
            </ac:spMkLst>
          </pc:spChg>
        </pc:sldLayoutChg>
        <pc:sldLayoutChg chg="modSp">
          <pc:chgData name="Copy Editor" userId="2e8529772bf0378b" providerId="LiveId" clId="{FEEE6420-CE28-8042-A05D-06C081D91F46}" dt="2024-08-12T09:10:15.912" v="0"/>
          <pc:sldLayoutMkLst>
            <pc:docMk/>
            <pc:sldMasterMk cId="3897658583" sldId="2147483660"/>
            <pc:sldLayoutMk cId="3544385755" sldId="2147483717"/>
          </pc:sldLayoutMkLst>
          <pc:spChg chg="mod">
            <ac:chgData name="Copy Editor" userId="2e8529772bf0378b" providerId="LiveId" clId="{FEEE6420-CE28-8042-A05D-06C081D91F46}" dt="2024-08-12T09:10:15.912" v="0"/>
            <ac:spMkLst>
              <pc:docMk/>
              <pc:sldMasterMk cId="3897658583" sldId="2147483660"/>
              <pc:sldLayoutMk cId="3544385755" sldId="2147483717"/>
              <ac:spMk id="5" creationId="{D6683A3E-38BA-7F5E-106E-EEE6CB7A6953}"/>
            </ac:spMkLst>
          </pc:spChg>
        </pc:sldLayoutChg>
        <pc:sldLayoutChg chg="modSp">
          <pc:chgData name="Copy Editor" userId="2e8529772bf0378b" providerId="LiveId" clId="{FEEE6420-CE28-8042-A05D-06C081D91F46}" dt="2024-08-12T09:10:15.912" v="0"/>
          <pc:sldLayoutMkLst>
            <pc:docMk/>
            <pc:sldMasterMk cId="3897658583" sldId="2147483660"/>
            <pc:sldLayoutMk cId="3284337467" sldId="2147483721"/>
          </pc:sldLayoutMkLst>
          <pc:spChg chg="mod">
            <ac:chgData name="Copy Editor" userId="2e8529772bf0378b" providerId="LiveId" clId="{FEEE6420-CE28-8042-A05D-06C081D91F46}" dt="2024-08-12T09:10:15.912" v="0"/>
            <ac:spMkLst>
              <pc:docMk/>
              <pc:sldMasterMk cId="3897658583" sldId="2147483660"/>
              <pc:sldLayoutMk cId="3284337467" sldId="2147483721"/>
              <ac:spMk id="4" creationId="{E2B1C657-5853-9B52-5CDD-7502DF4E897D}"/>
            </ac:spMkLst>
          </pc:spChg>
        </pc:sldLayoutChg>
      </pc:sldMasterChg>
      <pc:sldMasterChg chg="modSp">
        <pc:chgData name="Copy Editor" userId="2e8529772bf0378b" providerId="LiveId" clId="{FEEE6420-CE28-8042-A05D-06C081D91F46}" dt="2024-08-12T09:10:15.912" v="0"/>
        <pc:sldMasterMkLst>
          <pc:docMk/>
          <pc:sldMasterMk cId="978166602" sldId="2147483680"/>
        </pc:sldMasterMkLst>
        <pc:spChg chg="mod">
          <ac:chgData name="Copy Editor" userId="2e8529772bf0378b" providerId="LiveId" clId="{FEEE6420-CE28-8042-A05D-06C081D91F46}" dt="2024-08-12T09:10:15.912" v="0"/>
          <ac:spMkLst>
            <pc:docMk/>
            <pc:sldMasterMk cId="978166602" sldId="2147483680"/>
            <ac:spMk id="8" creationId="{3AD87C75-7BE8-40F9-9AA9-CF685186AED1}"/>
          </ac:spMkLst>
        </pc:spChg>
      </pc:sldMasterChg>
      <pc:sldMasterChg chg="modSldLayout">
        <pc:chgData name="Copy Editor" userId="2e8529772bf0378b" providerId="LiveId" clId="{FEEE6420-CE28-8042-A05D-06C081D91F46}" dt="2024-08-12T09:11:16.927" v="2" actId="171"/>
        <pc:sldMasterMkLst>
          <pc:docMk/>
          <pc:sldMasterMk cId="2796620903" sldId="2147483681"/>
        </pc:sldMasterMkLst>
        <pc:sldLayoutChg chg="modSp">
          <pc:chgData name="Copy Editor" userId="2e8529772bf0378b" providerId="LiveId" clId="{FEEE6420-CE28-8042-A05D-06C081D91F46}" dt="2024-08-12T09:10:15.912" v="0"/>
          <pc:sldLayoutMkLst>
            <pc:docMk/>
            <pc:sldMasterMk cId="2796620903" sldId="2147483681"/>
            <pc:sldLayoutMk cId="4029333820" sldId="2147483650"/>
          </pc:sldLayoutMkLst>
          <pc:spChg chg="mod">
            <ac:chgData name="Copy Editor" userId="2e8529772bf0378b" providerId="LiveId" clId="{FEEE6420-CE28-8042-A05D-06C081D91F46}" dt="2024-08-12T09:10:15.912" v="0"/>
            <ac:spMkLst>
              <pc:docMk/>
              <pc:sldMasterMk cId="2796620903" sldId="2147483681"/>
              <pc:sldLayoutMk cId="4029333820" sldId="2147483650"/>
              <ac:spMk id="3" creationId="{868A0910-DABA-B4C7-DD0D-57F7CFACB8F1}"/>
            </ac:spMkLst>
          </pc:spChg>
        </pc:sldLayoutChg>
        <pc:sldLayoutChg chg="modSp">
          <pc:chgData name="Copy Editor" userId="2e8529772bf0378b" providerId="LiveId" clId="{FEEE6420-CE28-8042-A05D-06C081D91F46}" dt="2024-08-12T09:11:16.927" v="2" actId="171"/>
          <pc:sldLayoutMkLst>
            <pc:docMk/>
            <pc:sldMasterMk cId="2796620903" sldId="2147483681"/>
            <pc:sldLayoutMk cId="1421834611" sldId="2147483715"/>
          </pc:sldLayoutMkLst>
          <pc:spChg chg="mod">
            <ac:chgData name="Copy Editor" userId="2e8529772bf0378b" providerId="LiveId" clId="{FEEE6420-CE28-8042-A05D-06C081D91F46}" dt="2024-08-12T09:10:15.912" v="0"/>
            <ac:spMkLst>
              <pc:docMk/>
              <pc:sldMasterMk cId="2796620903" sldId="2147483681"/>
              <pc:sldLayoutMk cId="1421834611" sldId="2147483715"/>
              <ac:spMk id="4" creationId="{F1561AEE-8BB6-C9AB-C101-70261833914E}"/>
            </ac:spMkLst>
          </pc:spChg>
          <pc:picChg chg="mod">
            <ac:chgData name="Copy Editor" userId="2e8529772bf0378b" providerId="LiveId" clId="{FEEE6420-CE28-8042-A05D-06C081D91F46}" dt="2024-08-12T09:11:16.927" v="2" actId="171"/>
            <ac:picMkLst>
              <pc:docMk/>
              <pc:sldMasterMk cId="2796620903" sldId="2147483681"/>
              <pc:sldLayoutMk cId="1421834611" sldId="2147483715"/>
              <ac:picMk id="7" creationId="{0D1C7667-75E7-A54B-AF8A-E1341C9C3457}"/>
            </ac:picMkLst>
          </pc:picChg>
        </pc:sldLayoutChg>
        <pc:sldLayoutChg chg="modSp">
          <pc:chgData name="Copy Editor" userId="2e8529772bf0378b" providerId="LiveId" clId="{FEEE6420-CE28-8042-A05D-06C081D91F46}" dt="2024-08-12T09:10:15.912" v="0"/>
          <pc:sldLayoutMkLst>
            <pc:docMk/>
            <pc:sldMasterMk cId="2796620903" sldId="2147483681"/>
            <pc:sldLayoutMk cId="2509678367" sldId="2147483718"/>
          </pc:sldLayoutMkLst>
          <pc:spChg chg="mod">
            <ac:chgData name="Copy Editor" userId="2e8529772bf0378b" providerId="LiveId" clId="{FEEE6420-CE28-8042-A05D-06C081D91F46}" dt="2024-08-12T09:10:15.912" v="0"/>
            <ac:spMkLst>
              <pc:docMk/>
              <pc:sldMasterMk cId="2796620903" sldId="2147483681"/>
              <pc:sldLayoutMk cId="2509678367" sldId="2147483718"/>
              <ac:spMk id="3" creationId="{4E9C2816-04AB-EF60-9914-C6281E96D6A0}"/>
            </ac:spMkLst>
          </pc:spChg>
        </pc:sldLayoutChg>
        <pc:sldLayoutChg chg="modSp">
          <pc:chgData name="Copy Editor" userId="2e8529772bf0378b" providerId="LiveId" clId="{FEEE6420-CE28-8042-A05D-06C081D91F46}" dt="2024-08-12T09:10:15.912" v="0"/>
          <pc:sldLayoutMkLst>
            <pc:docMk/>
            <pc:sldMasterMk cId="2796620903" sldId="2147483681"/>
            <pc:sldLayoutMk cId="3085999689" sldId="2147483719"/>
          </pc:sldLayoutMkLst>
          <pc:spChg chg="mod">
            <ac:chgData name="Copy Editor" userId="2e8529772bf0378b" providerId="LiveId" clId="{FEEE6420-CE28-8042-A05D-06C081D91F46}" dt="2024-08-12T09:10:15.912" v="0"/>
            <ac:spMkLst>
              <pc:docMk/>
              <pc:sldMasterMk cId="2796620903" sldId="2147483681"/>
              <pc:sldLayoutMk cId="3085999689" sldId="2147483719"/>
              <ac:spMk id="3" creationId="{4E9C2816-04AB-EF60-9914-C6281E96D6A0}"/>
            </ac:spMkLst>
          </pc:spChg>
        </pc:sldLayoutChg>
        <pc:sldLayoutChg chg="modSp">
          <pc:chgData name="Copy Editor" userId="2e8529772bf0378b" providerId="LiveId" clId="{FEEE6420-CE28-8042-A05D-06C081D91F46}" dt="2024-08-12T09:10:15.912" v="0"/>
          <pc:sldLayoutMkLst>
            <pc:docMk/>
            <pc:sldMasterMk cId="2796620903" sldId="2147483681"/>
            <pc:sldLayoutMk cId="1916341514" sldId="2147483720"/>
          </pc:sldLayoutMkLst>
          <pc:spChg chg="mod">
            <ac:chgData name="Copy Editor" userId="2e8529772bf0378b" providerId="LiveId" clId="{FEEE6420-CE28-8042-A05D-06C081D91F46}" dt="2024-08-12T09:10:15.912" v="0"/>
            <ac:spMkLst>
              <pc:docMk/>
              <pc:sldMasterMk cId="2796620903" sldId="2147483681"/>
              <pc:sldLayoutMk cId="1916341514" sldId="2147483720"/>
              <ac:spMk id="3" creationId="{868A0910-DABA-B4C7-DD0D-57F7CFACB8F1}"/>
            </ac:spMkLst>
          </pc:spChg>
        </pc:sldLayoutChg>
      </pc:sldMasterChg>
    </pc:docChg>
  </pc:docChgLst>
  <pc:docChgLst>
    <pc:chgData name="Laura Farrell" userId="2e43a550-d27b-4754-a05c-c3cf9e976c93" providerId="ADAL" clId="{DA7C1E97-2AB3-442A-90CD-74A3AF3E2591}"/>
    <pc:docChg chg="modSld">
      <pc:chgData name="Laura Farrell" userId="2e43a550-d27b-4754-a05c-c3cf9e976c93" providerId="ADAL" clId="{DA7C1E97-2AB3-442A-90CD-74A3AF3E2591}" dt="2024-09-04T13:46:56.907" v="9"/>
      <pc:docMkLst>
        <pc:docMk/>
      </pc:docMkLst>
      <pc:sldChg chg="modNotesTx">
        <pc:chgData name="Laura Farrell" userId="2e43a550-d27b-4754-a05c-c3cf9e976c93" providerId="ADAL" clId="{DA7C1E97-2AB3-442A-90CD-74A3AF3E2591}" dt="2024-09-04T13:45:26.822" v="0"/>
        <pc:sldMkLst>
          <pc:docMk/>
          <pc:sldMk cId="976980953" sldId="256"/>
        </pc:sldMkLst>
      </pc:sldChg>
      <pc:sldChg chg="modNotesTx">
        <pc:chgData name="Laura Farrell" userId="2e43a550-d27b-4754-a05c-c3cf9e976c93" providerId="ADAL" clId="{DA7C1E97-2AB3-442A-90CD-74A3AF3E2591}" dt="2024-09-04T13:46:09.294" v="3"/>
        <pc:sldMkLst>
          <pc:docMk/>
          <pc:sldMk cId="2513209944" sldId="259"/>
        </pc:sldMkLst>
      </pc:sldChg>
      <pc:sldChg chg="modNotesTx">
        <pc:chgData name="Laura Farrell" userId="2e43a550-d27b-4754-a05c-c3cf9e976c93" providerId="ADAL" clId="{DA7C1E97-2AB3-442A-90CD-74A3AF3E2591}" dt="2024-09-04T13:46:56.907" v="9"/>
        <pc:sldMkLst>
          <pc:docMk/>
          <pc:sldMk cId="3298640567" sldId="292"/>
        </pc:sldMkLst>
      </pc:sldChg>
      <pc:sldChg chg="modNotesTx">
        <pc:chgData name="Laura Farrell" userId="2e43a550-d27b-4754-a05c-c3cf9e976c93" providerId="ADAL" clId="{DA7C1E97-2AB3-442A-90CD-74A3AF3E2591}" dt="2024-09-04T13:46:34.776" v="6" actId="20577"/>
        <pc:sldMkLst>
          <pc:docMk/>
          <pc:sldMk cId="1422681966" sldId="293"/>
        </pc:sldMkLst>
      </pc:sldChg>
    </pc:docChg>
  </pc:docChgLst>
  <pc:docChgLst>
    <pc:chgData name="Ink Lynx" userId="43154123f283b917" providerId="LiveId" clId="{FC7B1AF5-468A-C44E-82B7-2997AF7C423D}"/>
    <pc:docChg chg="modSld">
      <pc:chgData name="Ink Lynx" userId="43154123f283b917" providerId="LiveId" clId="{FC7B1AF5-468A-C44E-82B7-2997AF7C423D}" dt="2024-09-05T11:05:30.187" v="0" actId="20577"/>
      <pc:docMkLst>
        <pc:docMk/>
      </pc:docMkLst>
      <pc:sldChg chg="modSp modCm">
        <pc:chgData name="Ink Lynx" userId="43154123f283b917" providerId="LiveId" clId="{FC7B1AF5-468A-C44E-82B7-2997AF7C423D}" dt="2024-09-05T11:05:30.187" v="0" actId="20577"/>
        <pc:sldMkLst>
          <pc:docMk/>
          <pc:sldMk cId="976980953" sldId="256"/>
        </pc:sldMkLst>
        <pc:spChg chg="mod">
          <ac:chgData name="Ink Lynx" userId="43154123f283b917" providerId="LiveId" clId="{FC7B1AF5-468A-C44E-82B7-2997AF7C423D}" dt="2024-09-05T11:05:30.187" v="0" actId="20577"/>
          <ac:spMkLst>
            <pc:docMk/>
            <pc:sldMk cId="976980953" sldId="256"/>
            <ac:spMk id="5" creationId="{35A574F8-EA88-29E6-7DBB-E7F94441EE2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nk Lynx" userId="43154123f283b917" providerId="LiveId" clId="{FC7B1AF5-468A-C44E-82B7-2997AF7C423D}" dt="2024-09-05T11:05:30.187" v="0" actId="20577"/>
              <pc2:cmMkLst xmlns:pc2="http://schemas.microsoft.com/office/powerpoint/2019/9/main/command">
                <pc:docMk/>
                <pc:sldMk cId="976980953" sldId="256"/>
                <pc2:cmMk id="{8B405FC2-CD11-4D12-84C5-C4B275F42AF1}"/>
              </pc2:cmMkLst>
            </pc226:cmChg>
          </p:ext>
        </pc:extLst>
      </pc:sldChg>
    </pc:docChg>
  </pc:docChgLst>
  <pc:docChgLst>
    <pc:chgData name="Laura Farrell" userId="S::laurahf@hkusa.com::2e43a550-d27b-4754-a05c-c3cf9e976c93" providerId="AD" clId="Web-{E974EA76-38FC-DD81-0D7D-E1BD197FDB90}"/>
    <pc:docChg chg="mod modSld">
      <pc:chgData name="Laura Farrell" userId="S::laurahf@hkusa.com::2e43a550-d27b-4754-a05c-c3cf9e976c93" providerId="AD" clId="Web-{E974EA76-38FC-DD81-0D7D-E1BD197FDB90}" dt="2024-08-15T15:57:23.139" v="9" actId="20577"/>
      <pc:docMkLst>
        <pc:docMk/>
      </pc:docMkLst>
      <pc:sldChg chg="modSp modCm">
        <pc:chgData name="Laura Farrell" userId="S::laurahf@hkusa.com::2e43a550-d27b-4754-a05c-c3cf9e976c93" providerId="AD" clId="Web-{E974EA76-38FC-DD81-0D7D-E1BD197FDB90}" dt="2024-08-15T15:57:23.139" v="9" actId="20577"/>
        <pc:sldMkLst>
          <pc:docMk/>
          <pc:sldMk cId="1784084684" sldId="291"/>
        </pc:sldMkLst>
        <pc:spChg chg="mod">
          <ac:chgData name="Laura Farrell" userId="S::laurahf@hkusa.com::2e43a550-d27b-4754-a05c-c3cf9e976c93" providerId="AD" clId="Web-{E974EA76-38FC-DD81-0D7D-E1BD197FDB90}" dt="2024-08-15T15:57:23.139" v="9" actId="20577"/>
          <ac:spMkLst>
            <pc:docMk/>
            <pc:sldMk cId="1784084684" sldId="291"/>
            <ac:spMk id="3" creationId="{FA189051-A616-DB4C-3091-8D164A6088F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ura Farrell" userId="S::laurahf@hkusa.com::2e43a550-d27b-4754-a05c-c3cf9e976c93" providerId="AD" clId="Web-{E974EA76-38FC-DD81-0D7D-E1BD197FDB90}" dt="2024-08-15T15:57:16.421" v="8" actId="20577"/>
              <pc2:cmMkLst xmlns:pc2="http://schemas.microsoft.com/office/powerpoint/2019/9/main/command">
                <pc:docMk/>
                <pc:sldMk cId="1784084684" sldId="291"/>
                <pc2:cmMk id="{06762D51-5DEB-400A-BA86-9B1BBCDA08FD}"/>
              </pc2:cmMkLst>
            </pc226:cmChg>
          </p:ext>
        </pc:ext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79C95C-0D58-4215-BD9D-892A73A02E4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/>
        <a:lstStyle/>
        <a:p>
          <a:endParaRPr lang="en-US"/>
        </a:p>
      </dgm:t>
    </dgm:pt>
    <dgm:pt modelId="{20EA64AF-82E0-43FF-960E-6DB4BA19DD94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000" dirty="0">
            <a:solidFill>
              <a:srgbClr val="0070C0"/>
            </a:solidFill>
          </a:endParaRPr>
        </a:p>
      </dgm:t>
    </dgm:pt>
    <dgm:pt modelId="{17530979-1E7B-4872-AE7B-CCBE7ABA1DD9}" type="parTrans" cxnId="{07401CBF-1B74-41A8-AECC-A5983523D748}">
      <dgm:prSet/>
      <dgm:spPr/>
      <dgm:t>
        <a:bodyPr/>
        <a:lstStyle/>
        <a:p>
          <a:endParaRPr lang="en-US" sz="2000"/>
        </a:p>
      </dgm:t>
    </dgm:pt>
    <dgm:pt modelId="{608F07B2-013B-40CA-A7CA-562B821519CF}" type="sibTrans" cxnId="{07401CBF-1B74-41A8-AECC-A5983523D748}">
      <dgm:prSet phldrT="5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7987B7CF-2E6D-46CB-B740-B152DDD30EC5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C00000"/>
            </a:solidFill>
          </a:endParaRPr>
        </a:p>
      </dgm:t>
    </dgm:pt>
    <dgm:pt modelId="{5B4A74A4-F7E7-4649-9F9C-B141BEF64CF8}" type="parTrans" cxnId="{75E46303-07B1-4EDA-9A95-3DD2910552D1}">
      <dgm:prSet/>
      <dgm:spPr/>
      <dgm:t>
        <a:bodyPr/>
        <a:lstStyle/>
        <a:p>
          <a:endParaRPr lang="en-US" sz="2000"/>
        </a:p>
      </dgm:t>
    </dgm:pt>
    <dgm:pt modelId="{83D1611E-7AD6-4E71-A537-E44B08C5E275}" type="sibTrans" cxnId="{75E46303-07B1-4EDA-9A95-3DD2910552D1}">
      <dgm:prSet phldrT="6" phldr="0"/>
      <dgm:spPr/>
      <dgm:t>
        <a:bodyPr/>
        <a:lstStyle/>
        <a:p>
          <a:pPr>
            <a:lnSpc>
              <a:spcPct val="100000"/>
            </a:lnSpc>
          </a:pPr>
          <a:endParaRPr lang="en-US" sz="2000"/>
        </a:p>
      </dgm:t>
    </dgm:pt>
    <dgm:pt modelId="{CA24DC76-342A-440A-91EE-45A0A115E7AA}">
      <dgm:prSet custT="1"/>
      <dgm:spPr/>
      <dgm:t>
        <a:bodyPr/>
        <a:lstStyle/>
        <a:p>
          <a:pPr>
            <a:lnSpc>
              <a:spcPct val="100000"/>
            </a:lnSpc>
          </a:pPr>
          <a:endParaRPr lang="en-GB" sz="2000" dirty="0">
            <a:solidFill>
              <a:schemeClr val="accent6">
                <a:lumMod val="75000"/>
              </a:schemeClr>
            </a:solidFill>
          </a:endParaRPr>
        </a:p>
      </dgm:t>
    </dgm:pt>
    <dgm:pt modelId="{1C383D16-F389-411E-A147-458C9202F5D0}" type="sibTrans" cxnId="{956CC420-0524-48AE-BC22-E678524920DC}">
      <dgm:prSet phldrT="4" phldr="0"/>
      <dgm:spPr/>
      <dgm:t>
        <a:bodyPr/>
        <a:lstStyle/>
        <a:p>
          <a:endParaRPr lang="en-US" sz="2000"/>
        </a:p>
      </dgm:t>
    </dgm:pt>
    <dgm:pt modelId="{A19FEFB8-722F-45F5-B95A-12A1A72D7509}" type="parTrans" cxnId="{956CC420-0524-48AE-BC22-E678524920DC}">
      <dgm:prSet/>
      <dgm:spPr/>
      <dgm:t>
        <a:bodyPr/>
        <a:lstStyle/>
        <a:p>
          <a:endParaRPr lang="en-US" sz="2000"/>
        </a:p>
      </dgm:t>
    </dgm:pt>
    <dgm:pt modelId="{FE32CCEA-5B1F-4AE2-9A09-520800015AEB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000" dirty="0">
            <a:solidFill>
              <a:srgbClr val="CD008D"/>
            </a:solidFill>
          </a:endParaRPr>
        </a:p>
      </dgm:t>
    </dgm:pt>
    <dgm:pt modelId="{DE4FEDB8-B6A2-4910-ADA0-0CA67C1AFDBA}" type="sibTrans" cxnId="{5DCE486A-0080-4F25-92A4-4438B6D7AA3C}">
      <dgm:prSet phldrT="3" phldr="0"/>
      <dgm:spPr/>
      <dgm:t>
        <a:bodyPr/>
        <a:lstStyle/>
        <a:p>
          <a:endParaRPr lang="en-US" sz="2000"/>
        </a:p>
      </dgm:t>
    </dgm:pt>
    <dgm:pt modelId="{F810912D-A8A4-4F02-BB9A-7F77C7E7087B}" type="parTrans" cxnId="{5DCE486A-0080-4F25-92A4-4438B6D7AA3C}">
      <dgm:prSet/>
      <dgm:spPr/>
      <dgm:t>
        <a:bodyPr/>
        <a:lstStyle/>
        <a:p>
          <a:endParaRPr lang="en-US" sz="2000"/>
        </a:p>
      </dgm:t>
    </dgm:pt>
    <dgm:pt modelId="{27CFBB17-E2F9-4176-804A-DC974AC35615}" type="pres">
      <dgm:prSet presAssocID="{9C79C95C-0D58-4215-BD9D-892A73A02E4A}" presName="root" presStyleCnt="0">
        <dgm:presLayoutVars>
          <dgm:dir/>
          <dgm:resizeHandles val="exact"/>
        </dgm:presLayoutVars>
      </dgm:prSet>
      <dgm:spPr/>
    </dgm:pt>
    <dgm:pt modelId="{5A891E65-CA6E-46FB-B6CB-052EBE157168}" type="pres">
      <dgm:prSet presAssocID="{9C79C95C-0D58-4215-BD9D-892A73A02E4A}" presName="container" presStyleCnt="0">
        <dgm:presLayoutVars>
          <dgm:dir/>
          <dgm:resizeHandles val="exact"/>
        </dgm:presLayoutVars>
      </dgm:prSet>
      <dgm:spPr/>
    </dgm:pt>
    <dgm:pt modelId="{3D93F49E-8F06-4CB2-ABD1-A8279A5A0F18}" type="pres">
      <dgm:prSet presAssocID="{FE32CCEA-5B1F-4AE2-9A09-520800015AEB}" presName="compNode" presStyleCnt="0"/>
      <dgm:spPr/>
    </dgm:pt>
    <dgm:pt modelId="{C0A17B21-E187-408A-9A25-D083CFD9F0C1}" type="pres">
      <dgm:prSet presAssocID="{FE32CCEA-5B1F-4AE2-9A09-520800015AEB}" presName="iconBgRect" presStyleLbl="bgShp" presStyleIdx="0" presStyleCnt="4" custScaleX="74786" custScaleY="74786"/>
      <dgm:spPr>
        <a:solidFill>
          <a:srgbClr val="CD008D"/>
        </a:solidFill>
      </dgm:spPr>
    </dgm:pt>
    <dgm:pt modelId="{729B7D0C-E0DF-4C66-ACFF-773CC32E2ACF}" type="pres">
      <dgm:prSet presAssocID="{FE32CCEA-5B1F-4AE2-9A09-520800015AEB}" presName="iconRect" presStyleLbl="node1" presStyleIdx="0" presStyleCnt="4" custScaleX="103766" custScaleY="103766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 with solid fill"/>
        </a:ext>
      </dgm:extLst>
    </dgm:pt>
    <dgm:pt modelId="{024F2094-DE8C-4F2E-8FE6-297E403B2C74}" type="pres">
      <dgm:prSet presAssocID="{FE32CCEA-5B1F-4AE2-9A09-520800015AEB}" presName="spaceRect" presStyleCnt="0"/>
      <dgm:spPr/>
    </dgm:pt>
    <dgm:pt modelId="{6D3E7039-099F-42B4-8C1F-4AA087C5AAD2}" type="pres">
      <dgm:prSet presAssocID="{FE32CCEA-5B1F-4AE2-9A09-520800015AEB}" presName="textRect" presStyleLbl="revTx" presStyleIdx="0" presStyleCnt="4">
        <dgm:presLayoutVars>
          <dgm:chMax val="1"/>
          <dgm:chPref val="1"/>
        </dgm:presLayoutVars>
      </dgm:prSet>
      <dgm:spPr/>
    </dgm:pt>
    <dgm:pt modelId="{739AAA95-7384-4D4C-9B6F-AD8847A008B1}" type="pres">
      <dgm:prSet presAssocID="{DE4FEDB8-B6A2-4910-ADA0-0CA67C1AFDBA}" presName="sibTrans" presStyleLbl="sibTrans2D1" presStyleIdx="0" presStyleCnt="0"/>
      <dgm:spPr/>
    </dgm:pt>
    <dgm:pt modelId="{878241EB-E27A-445D-8637-8F8B52A361EF}" type="pres">
      <dgm:prSet presAssocID="{CA24DC76-342A-440A-91EE-45A0A115E7AA}" presName="compNode" presStyleCnt="0"/>
      <dgm:spPr/>
    </dgm:pt>
    <dgm:pt modelId="{2A76BBD6-CD1E-42D2-A4B0-57624A65917E}" type="pres">
      <dgm:prSet presAssocID="{CA24DC76-342A-440A-91EE-45A0A115E7AA}" presName="iconBgRect" presStyleLbl="bgShp" presStyleIdx="1" presStyleCnt="4" custScaleX="74786" custScaleY="74786"/>
      <dgm:spPr>
        <a:solidFill>
          <a:schemeClr val="accent6">
            <a:lumMod val="75000"/>
          </a:schemeClr>
        </a:solidFill>
      </dgm:spPr>
    </dgm:pt>
    <dgm:pt modelId="{488730A2-C4BB-4925-839D-B57CFD1AE6C9}" type="pres">
      <dgm:prSet presAssocID="{CA24DC76-342A-440A-91EE-45A0A115E7AA}" presName="iconRect" presStyleLbl="node1" presStyleIdx="1" presStyleCnt="4" custScaleX="103766" custScaleY="103766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uchscreen with solid fill"/>
        </a:ext>
      </dgm:extLst>
    </dgm:pt>
    <dgm:pt modelId="{27DC45D4-5070-4BBE-9036-190F9AA18B85}" type="pres">
      <dgm:prSet presAssocID="{CA24DC76-342A-440A-91EE-45A0A115E7AA}" presName="spaceRect" presStyleCnt="0"/>
      <dgm:spPr/>
    </dgm:pt>
    <dgm:pt modelId="{D9241B28-3CF1-497B-8AAE-CB197EAEFBB8}" type="pres">
      <dgm:prSet presAssocID="{CA24DC76-342A-440A-91EE-45A0A115E7AA}" presName="textRect" presStyleLbl="revTx" presStyleIdx="1" presStyleCnt="4">
        <dgm:presLayoutVars>
          <dgm:chMax val="1"/>
          <dgm:chPref val="1"/>
        </dgm:presLayoutVars>
      </dgm:prSet>
      <dgm:spPr/>
    </dgm:pt>
    <dgm:pt modelId="{4F53F35B-8797-4461-A552-644AD7D20EF6}" type="pres">
      <dgm:prSet presAssocID="{1C383D16-F389-411E-A147-458C9202F5D0}" presName="sibTrans" presStyleLbl="sibTrans2D1" presStyleIdx="0" presStyleCnt="0"/>
      <dgm:spPr/>
    </dgm:pt>
    <dgm:pt modelId="{5EAD97C6-1886-47D2-A41F-7B0BC135B629}" type="pres">
      <dgm:prSet presAssocID="{20EA64AF-82E0-43FF-960E-6DB4BA19DD94}" presName="compNode" presStyleCnt="0"/>
      <dgm:spPr/>
    </dgm:pt>
    <dgm:pt modelId="{6CC78E34-F3D7-4C2D-9689-BC9FB2C7B26A}" type="pres">
      <dgm:prSet presAssocID="{20EA64AF-82E0-43FF-960E-6DB4BA19DD94}" presName="iconBgRect" presStyleLbl="bgShp" presStyleIdx="2" presStyleCnt="4" custScaleX="74786" custScaleY="74786"/>
      <dgm:spPr>
        <a:solidFill>
          <a:srgbClr val="0070C0"/>
        </a:solidFill>
      </dgm:spPr>
    </dgm:pt>
    <dgm:pt modelId="{2F9952E6-7443-45AB-A450-921FEFEFC9FF}" type="pres">
      <dgm:prSet presAssocID="{20EA64AF-82E0-43FF-960E-6DB4BA19DD94}" presName="iconRect" presStyleLbl="node1" presStyleIdx="2" presStyleCnt="4" custScaleX="103766" custScaleY="103766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ugh with solid fill"/>
        </a:ext>
      </dgm:extLst>
    </dgm:pt>
    <dgm:pt modelId="{F9C1507D-E86F-4C26-BC2F-258F27054568}" type="pres">
      <dgm:prSet presAssocID="{20EA64AF-82E0-43FF-960E-6DB4BA19DD94}" presName="spaceRect" presStyleCnt="0"/>
      <dgm:spPr/>
    </dgm:pt>
    <dgm:pt modelId="{709BCA45-468C-4093-A4C6-20E2EAEC5F26}" type="pres">
      <dgm:prSet presAssocID="{20EA64AF-82E0-43FF-960E-6DB4BA19DD94}" presName="textRect" presStyleLbl="revTx" presStyleIdx="2" presStyleCnt="4">
        <dgm:presLayoutVars>
          <dgm:chMax val="1"/>
          <dgm:chPref val="1"/>
        </dgm:presLayoutVars>
      </dgm:prSet>
      <dgm:spPr/>
    </dgm:pt>
    <dgm:pt modelId="{56D30B0E-CA44-4BD4-9AF9-EC87CD3DDD76}" type="pres">
      <dgm:prSet presAssocID="{608F07B2-013B-40CA-A7CA-562B821519CF}" presName="sibTrans" presStyleLbl="sibTrans2D1" presStyleIdx="0" presStyleCnt="0"/>
      <dgm:spPr/>
    </dgm:pt>
    <dgm:pt modelId="{20C5BC32-99B7-4CA7-8431-79C36394303C}" type="pres">
      <dgm:prSet presAssocID="{7987B7CF-2E6D-46CB-B740-B152DDD30EC5}" presName="compNode" presStyleCnt="0"/>
      <dgm:spPr/>
    </dgm:pt>
    <dgm:pt modelId="{FE081A52-DF82-4CC6-AE48-7DD46E099E7F}" type="pres">
      <dgm:prSet presAssocID="{7987B7CF-2E6D-46CB-B740-B152DDD30EC5}" presName="iconBgRect" presStyleLbl="bgShp" presStyleIdx="3" presStyleCnt="4" custScaleX="74786" custScaleY="74786"/>
      <dgm:spPr>
        <a:solidFill>
          <a:schemeClr val="accent2">
            <a:lumMod val="75000"/>
          </a:schemeClr>
        </a:solidFill>
      </dgm:spPr>
    </dgm:pt>
    <dgm:pt modelId="{2FD16C09-9B04-4178-AF7B-C99E7AF6C428}" type="pres">
      <dgm:prSet presAssocID="{7987B7CF-2E6D-46CB-B740-B152DDD30EC5}" presName="iconRect" presStyleLbl="node1" presStyleIdx="3" presStyleCnt="4" custScaleX="103766" custScaleY="103766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squito with solid fill"/>
        </a:ext>
      </dgm:extLst>
    </dgm:pt>
    <dgm:pt modelId="{4ECEB623-3149-4C87-B7D9-77B3D06C045E}" type="pres">
      <dgm:prSet presAssocID="{7987B7CF-2E6D-46CB-B740-B152DDD30EC5}" presName="spaceRect" presStyleCnt="0"/>
      <dgm:spPr/>
    </dgm:pt>
    <dgm:pt modelId="{6809A0E7-BA3C-497E-9CA9-86AA87419871}" type="pres">
      <dgm:prSet presAssocID="{7987B7CF-2E6D-46CB-B740-B152DDD30EC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0FE8F00-A703-6D4D-B3D4-56697928883E}" type="presOf" srcId="{1C383D16-F389-411E-A147-458C9202F5D0}" destId="{4F53F35B-8797-4461-A552-644AD7D20EF6}" srcOrd="0" destOrd="0" presId="urn:microsoft.com/office/officeart/2018/2/layout/IconCircleList"/>
    <dgm:cxn modelId="{75E46303-07B1-4EDA-9A95-3DD2910552D1}" srcId="{9C79C95C-0D58-4215-BD9D-892A73A02E4A}" destId="{7987B7CF-2E6D-46CB-B740-B152DDD30EC5}" srcOrd="3" destOrd="0" parTransId="{5B4A74A4-F7E7-4649-9F9C-B141BEF64CF8}" sibTransId="{83D1611E-7AD6-4E71-A537-E44B08C5E275}"/>
    <dgm:cxn modelId="{956CC420-0524-48AE-BC22-E678524920DC}" srcId="{9C79C95C-0D58-4215-BD9D-892A73A02E4A}" destId="{CA24DC76-342A-440A-91EE-45A0A115E7AA}" srcOrd="1" destOrd="0" parTransId="{A19FEFB8-722F-45F5-B95A-12A1A72D7509}" sibTransId="{1C383D16-F389-411E-A147-458C9202F5D0}"/>
    <dgm:cxn modelId="{4A787545-2151-2D4D-A255-879AE17EF5BE}" type="presOf" srcId="{9C79C95C-0D58-4215-BD9D-892A73A02E4A}" destId="{27CFBB17-E2F9-4176-804A-DC974AC35615}" srcOrd="0" destOrd="0" presId="urn:microsoft.com/office/officeart/2018/2/layout/IconCircleList"/>
    <dgm:cxn modelId="{5DCE486A-0080-4F25-92A4-4438B6D7AA3C}" srcId="{9C79C95C-0D58-4215-BD9D-892A73A02E4A}" destId="{FE32CCEA-5B1F-4AE2-9A09-520800015AEB}" srcOrd="0" destOrd="0" parTransId="{F810912D-A8A4-4F02-BB9A-7F77C7E7087B}" sibTransId="{DE4FEDB8-B6A2-4910-ADA0-0CA67C1AFDBA}"/>
    <dgm:cxn modelId="{0C5B4583-5C48-A74D-80BB-3498B8BA214F}" type="presOf" srcId="{7987B7CF-2E6D-46CB-B740-B152DDD30EC5}" destId="{6809A0E7-BA3C-497E-9CA9-86AA87419871}" srcOrd="0" destOrd="0" presId="urn:microsoft.com/office/officeart/2018/2/layout/IconCircleList"/>
    <dgm:cxn modelId="{E2E23F98-EE34-4547-8B3E-F15694A942A4}" type="presOf" srcId="{DE4FEDB8-B6A2-4910-ADA0-0CA67C1AFDBA}" destId="{739AAA95-7384-4D4C-9B6F-AD8847A008B1}" srcOrd="0" destOrd="0" presId="urn:microsoft.com/office/officeart/2018/2/layout/IconCircleList"/>
    <dgm:cxn modelId="{1550A2A9-C1DD-C74C-9878-FC911FD59FCD}" type="presOf" srcId="{608F07B2-013B-40CA-A7CA-562B821519CF}" destId="{56D30B0E-CA44-4BD4-9AF9-EC87CD3DDD76}" srcOrd="0" destOrd="0" presId="urn:microsoft.com/office/officeart/2018/2/layout/IconCircleList"/>
    <dgm:cxn modelId="{79866DB4-5998-6340-84E8-3D6D6B947429}" type="presOf" srcId="{CA24DC76-342A-440A-91EE-45A0A115E7AA}" destId="{D9241B28-3CF1-497B-8AAE-CB197EAEFBB8}" srcOrd="0" destOrd="0" presId="urn:microsoft.com/office/officeart/2018/2/layout/IconCircleList"/>
    <dgm:cxn modelId="{07401CBF-1B74-41A8-AECC-A5983523D748}" srcId="{9C79C95C-0D58-4215-BD9D-892A73A02E4A}" destId="{20EA64AF-82E0-43FF-960E-6DB4BA19DD94}" srcOrd="2" destOrd="0" parTransId="{17530979-1E7B-4872-AE7B-CCBE7ABA1DD9}" sibTransId="{608F07B2-013B-40CA-A7CA-562B821519CF}"/>
    <dgm:cxn modelId="{C53EDFD5-9F5A-3744-99E3-76484F4839B9}" type="presOf" srcId="{FE32CCEA-5B1F-4AE2-9A09-520800015AEB}" destId="{6D3E7039-099F-42B4-8C1F-4AA087C5AAD2}" srcOrd="0" destOrd="0" presId="urn:microsoft.com/office/officeart/2018/2/layout/IconCircleList"/>
    <dgm:cxn modelId="{099C42D6-6FB4-8645-BB51-CAA08FADC533}" type="presOf" srcId="{20EA64AF-82E0-43FF-960E-6DB4BA19DD94}" destId="{709BCA45-468C-4093-A4C6-20E2EAEC5F26}" srcOrd="0" destOrd="0" presId="urn:microsoft.com/office/officeart/2018/2/layout/IconCircleList"/>
    <dgm:cxn modelId="{7DCB034C-E4AE-2E4B-8866-8747D4C227D6}" type="presParOf" srcId="{27CFBB17-E2F9-4176-804A-DC974AC35615}" destId="{5A891E65-CA6E-46FB-B6CB-052EBE157168}" srcOrd="0" destOrd="0" presId="urn:microsoft.com/office/officeart/2018/2/layout/IconCircleList"/>
    <dgm:cxn modelId="{70C60732-32C2-D047-B060-698A9127B691}" type="presParOf" srcId="{5A891E65-CA6E-46FB-B6CB-052EBE157168}" destId="{3D93F49E-8F06-4CB2-ABD1-A8279A5A0F18}" srcOrd="0" destOrd="0" presId="urn:microsoft.com/office/officeart/2018/2/layout/IconCircleList"/>
    <dgm:cxn modelId="{B6B4C13B-EE6D-DE4F-8A7A-E1DB50C736DC}" type="presParOf" srcId="{3D93F49E-8F06-4CB2-ABD1-A8279A5A0F18}" destId="{C0A17B21-E187-408A-9A25-D083CFD9F0C1}" srcOrd="0" destOrd="0" presId="urn:microsoft.com/office/officeart/2018/2/layout/IconCircleList"/>
    <dgm:cxn modelId="{DEB4C205-4502-F74B-A4EB-02835D128DC1}" type="presParOf" srcId="{3D93F49E-8F06-4CB2-ABD1-A8279A5A0F18}" destId="{729B7D0C-E0DF-4C66-ACFF-773CC32E2ACF}" srcOrd="1" destOrd="0" presId="urn:microsoft.com/office/officeart/2018/2/layout/IconCircleList"/>
    <dgm:cxn modelId="{20BB030E-2706-CE44-8EAB-DE34AB8E3B66}" type="presParOf" srcId="{3D93F49E-8F06-4CB2-ABD1-A8279A5A0F18}" destId="{024F2094-DE8C-4F2E-8FE6-297E403B2C74}" srcOrd="2" destOrd="0" presId="urn:microsoft.com/office/officeart/2018/2/layout/IconCircleList"/>
    <dgm:cxn modelId="{0AD14DCE-0359-CB49-B768-3EB69B96AF26}" type="presParOf" srcId="{3D93F49E-8F06-4CB2-ABD1-A8279A5A0F18}" destId="{6D3E7039-099F-42B4-8C1F-4AA087C5AAD2}" srcOrd="3" destOrd="0" presId="urn:microsoft.com/office/officeart/2018/2/layout/IconCircleList"/>
    <dgm:cxn modelId="{3DC661CC-32DE-AF42-98EE-6EE683E7483A}" type="presParOf" srcId="{5A891E65-CA6E-46FB-B6CB-052EBE157168}" destId="{739AAA95-7384-4D4C-9B6F-AD8847A008B1}" srcOrd="1" destOrd="0" presId="urn:microsoft.com/office/officeart/2018/2/layout/IconCircleList"/>
    <dgm:cxn modelId="{DF3A0B44-7CAE-3C41-B241-F9919E3C741D}" type="presParOf" srcId="{5A891E65-CA6E-46FB-B6CB-052EBE157168}" destId="{878241EB-E27A-445D-8637-8F8B52A361EF}" srcOrd="2" destOrd="0" presId="urn:microsoft.com/office/officeart/2018/2/layout/IconCircleList"/>
    <dgm:cxn modelId="{857FF238-0ACA-2A4A-8800-A21A69F6F330}" type="presParOf" srcId="{878241EB-E27A-445D-8637-8F8B52A361EF}" destId="{2A76BBD6-CD1E-42D2-A4B0-57624A65917E}" srcOrd="0" destOrd="0" presId="urn:microsoft.com/office/officeart/2018/2/layout/IconCircleList"/>
    <dgm:cxn modelId="{38F25706-7940-B54D-8A6E-C6FF5760996A}" type="presParOf" srcId="{878241EB-E27A-445D-8637-8F8B52A361EF}" destId="{488730A2-C4BB-4925-839D-B57CFD1AE6C9}" srcOrd="1" destOrd="0" presId="urn:microsoft.com/office/officeart/2018/2/layout/IconCircleList"/>
    <dgm:cxn modelId="{1493D053-C7AB-BB44-A010-EF2DB9C11D1D}" type="presParOf" srcId="{878241EB-E27A-445D-8637-8F8B52A361EF}" destId="{27DC45D4-5070-4BBE-9036-190F9AA18B85}" srcOrd="2" destOrd="0" presId="urn:microsoft.com/office/officeart/2018/2/layout/IconCircleList"/>
    <dgm:cxn modelId="{51223657-E139-AC44-9DB1-6E4C8B3831EC}" type="presParOf" srcId="{878241EB-E27A-445D-8637-8F8B52A361EF}" destId="{D9241B28-3CF1-497B-8AAE-CB197EAEFBB8}" srcOrd="3" destOrd="0" presId="urn:microsoft.com/office/officeart/2018/2/layout/IconCircleList"/>
    <dgm:cxn modelId="{D0F1139C-55CE-FE4A-AC6E-B7FE9AB32006}" type="presParOf" srcId="{5A891E65-CA6E-46FB-B6CB-052EBE157168}" destId="{4F53F35B-8797-4461-A552-644AD7D20EF6}" srcOrd="3" destOrd="0" presId="urn:microsoft.com/office/officeart/2018/2/layout/IconCircleList"/>
    <dgm:cxn modelId="{E087091E-5147-F74D-8257-44968353F904}" type="presParOf" srcId="{5A891E65-CA6E-46FB-B6CB-052EBE157168}" destId="{5EAD97C6-1886-47D2-A41F-7B0BC135B629}" srcOrd="4" destOrd="0" presId="urn:microsoft.com/office/officeart/2018/2/layout/IconCircleList"/>
    <dgm:cxn modelId="{D635B264-6DC8-2D47-A941-8D2989388CDD}" type="presParOf" srcId="{5EAD97C6-1886-47D2-A41F-7B0BC135B629}" destId="{6CC78E34-F3D7-4C2D-9689-BC9FB2C7B26A}" srcOrd="0" destOrd="0" presId="urn:microsoft.com/office/officeart/2018/2/layout/IconCircleList"/>
    <dgm:cxn modelId="{ABB25541-4588-AC43-915F-239DD7C90E26}" type="presParOf" srcId="{5EAD97C6-1886-47D2-A41F-7B0BC135B629}" destId="{2F9952E6-7443-45AB-A450-921FEFEFC9FF}" srcOrd="1" destOrd="0" presId="urn:microsoft.com/office/officeart/2018/2/layout/IconCircleList"/>
    <dgm:cxn modelId="{E381A31F-641D-9E49-A60A-3823A4295652}" type="presParOf" srcId="{5EAD97C6-1886-47D2-A41F-7B0BC135B629}" destId="{F9C1507D-E86F-4C26-BC2F-258F27054568}" srcOrd="2" destOrd="0" presId="urn:microsoft.com/office/officeart/2018/2/layout/IconCircleList"/>
    <dgm:cxn modelId="{ED9D4ED2-D86F-934A-B624-EBA2CA71FB49}" type="presParOf" srcId="{5EAD97C6-1886-47D2-A41F-7B0BC135B629}" destId="{709BCA45-468C-4093-A4C6-20E2EAEC5F26}" srcOrd="3" destOrd="0" presId="urn:microsoft.com/office/officeart/2018/2/layout/IconCircleList"/>
    <dgm:cxn modelId="{2EA80EF2-5F74-2B4B-B3CB-007F8C6A53D8}" type="presParOf" srcId="{5A891E65-CA6E-46FB-B6CB-052EBE157168}" destId="{56D30B0E-CA44-4BD4-9AF9-EC87CD3DDD76}" srcOrd="5" destOrd="0" presId="urn:microsoft.com/office/officeart/2018/2/layout/IconCircleList"/>
    <dgm:cxn modelId="{748E42D0-DF39-EC44-A02C-5798097A2DFF}" type="presParOf" srcId="{5A891E65-CA6E-46FB-B6CB-052EBE157168}" destId="{20C5BC32-99B7-4CA7-8431-79C36394303C}" srcOrd="6" destOrd="0" presId="urn:microsoft.com/office/officeart/2018/2/layout/IconCircleList"/>
    <dgm:cxn modelId="{8B85745E-D4DC-AF47-A9E8-65CDC7042F8D}" type="presParOf" srcId="{20C5BC32-99B7-4CA7-8431-79C36394303C}" destId="{FE081A52-DF82-4CC6-AE48-7DD46E099E7F}" srcOrd="0" destOrd="0" presId="urn:microsoft.com/office/officeart/2018/2/layout/IconCircleList"/>
    <dgm:cxn modelId="{9F66BFB7-4DF5-FC41-BE9B-D2CDD3C79E9A}" type="presParOf" srcId="{20C5BC32-99B7-4CA7-8431-79C36394303C}" destId="{2FD16C09-9B04-4178-AF7B-C99E7AF6C428}" srcOrd="1" destOrd="0" presId="urn:microsoft.com/office/officeart/2018/2/layout/IconCircleList"/>
    <dgm:cxn modelId="{CD926E5C-2953-D545-8609-65EFA19C44BF}" type="presParOf" srcId="{20C5BC32-99B7-4CA7-8431-79C36394303C}" destId="{4ECEB623-3149-4C87-B7D9-77B3D06C045E}" srcOrd="2" destOrd="0" presId="urn:microsoft.com/office/officeart/2018/2/layout/IconCircleList"/>
    <dgm:cxn modelId="{6F6166D4-0AC9-5C48-AB07-459EBF2C373A}" type="presParOf" srcId="{20C5BC32-99B7-4CA7-8431-79C36394303C}" destId="{6809A0E7-BA3C-497E-9CA9-86AA8741987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17B21-E187-408A-9A25-D083CFD9F0C1}">
      <dsp:nvSpPr>
        <dsp:cNvPr id="0" name=""/>
        <dsp:cNvSpPr/>
      </dsp:nvSpPr>
      <dsp:spPr>
        <a:xfrm>
          <a:off x="168029" y="544247"/>
          <a:ext cx="1079998" cy="1079998"/>
        </a:xfrm>
        <a:prstGeom prst="ellipse">
          <a:avLst/>
        </a:prstGeom>
        <a:solidFill>
          <a:srgbClr val="CD008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B7D0C-E0DF-4C66-ACFF-773CC32E2ACF}">
      <dsp:nvSpPr>
        <dsp:cNvPr id="0" name=""/>
        <dsp:cNvSpPr/>
      </dsp:nvSpPr>
      <dsp:spPr>
        <a:xfrm>
          <a:off x="273462" y="649680"/>
          <a:ext cx="869132" cy="869132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3E7039-099F-42B4-8C1F-4AA087C5AAD2}">
      <dsp:nvSpPr>
        <dsp:cNvPr id="0" name=""/>
        <dsp:cNvSpPr/>
      </dsp:nvSpPr>
      <dsp:spPr>
        <a:xfrm>
          <a:off x="1739541" y="362187"/>
          <a:ext cx="3403992" cy="144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CD008D"/>
            </a:solidFill>
          </a:endParaRPr>
        </a:p>
      </dsp:txBody>
      <dsp:txXfrm>
        <a:off x="1739541" y="362187"/>
        <a:ext cx="3403992" cy="1444118"/>
      </dsp:txXfrm>
    </dsp:sp>
    <dsp:sp modelId="{2A76BBD6-CD1E-42D2-A4B0-57624A65917E}">
      <dsp:nvSpPr>
        <dsp:cNvPr id="0" name=""/>
        <dsp:cNvSpPr/>
      </dsp:nvSpPr>
      <dsp:spPr>
        <a:xfrm>
          <a:off x="5736654" y="544247"/>
          <a:ext cx="1079998" cy="1079998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730A2-C4BB-4925-839D-B57CFD1AE6C9}">
      <dsp:nvSpPr>
        <dsp:cNvPr id="0" name=""/>
        <dsp:cNvSpPr/>
      </dsp:nvSpPr>
      <dsp:spPr>
        <a:xfrm>
          <a:off x="5842087" y="649680"/>
          <a:ext cx="869132" cy="869132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241B28-3CF1-497B-8AAE-CB197EAEFBB8}">
      <dsp:nvSpPr>
        <dsp:cNvPr id="0" name=""/>
        <dsp:cNvSpPr/>
      </dsp:nvSpPr>
      <dsp:spPr>
        <a:xfrm>
          <a:off x="7308166" y="362187"/>
          <a:ext cx="3403992" cy="144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7308166" y="362187"/>
        <a:ext cx="3403992" cy="1444118"/>
      </dsp:txXfrm>
    </dsp:sp>
    <dsp:sp modelId="{6CC78E34-F3D7-4C2D-9689-BC9FB2C7B26A}">
      <dsp:nvSpPr>
        <dsp:cNvPr id="0" name=""/>
        <dsp:cNvSpPr/>
      </dsp:nvSpPr>
      <dsp:spPr>
        <a:xfrm>
          <a:off x="168029" y="2728298"/>
          <a:ext cx="1079998" cy="1079998"/>
        </a:xfrm>
        <a:prstGeom prst="ellipse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952E6-7443-45AB-A450-921FEFEFC9FF}">
      <dsp:nvSpPr>
        <dsp:cNvPr id="0" name=""/>
        <dsp:cNvSpPr/>
      </dsp:nvSpPr>
      <dsp:spPr>
        <a:xfrm>
          <a:off x="273462" y="2833731"/>
          <a:ext cx="869132" cy="869132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BCA45-468C-4093-A4C6-20E2EAEC5F26}">
      <dsp:nvSpPr>
        <dsp:cNvPr id="0" name=""/>
        <dsp:cNvSpPr/>
      </dsp:nvSpPr>
      <dsp:spPr>
        <a:xfrm>
          <a:off x="1739541" y="2546238"/>
          <a:ext cx="3403992" cy="144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solidFill>
              <a:srgbClr val="0070C0"/>
            </a:solidFill>
          </a:endParaRPr>
        </a:p>
      </dsp:txBody>
      <dsp:txXfrm>
        <a:off x="1739541" y="2546238"/>
        <a:ext cx="3403992" cy="1444118"/>
      </dsp:txXfrm>
    </dsp:sp>
    <dsp:sp modelId="{FE081A52-DF82-4CC6-AE48-7DD46E099E7F}">
      <dsp:nvSpPr>
        <dsp:cNvPr id="0" name=""/>
        <dsp:cNvSpPr/>
      </dsp:nvSpPr>
      <dsp:spPr>
        <a:xfrm>
          <a:off x="5736654" y="2728298"/>
          <a:ext cx="1079998" cy="1079998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16C09-9B04-4178-AF7B-C99E7AF6C428}">
      <dsp:nvSpPr>
        <dsp:cNvPr id="0" name=""/>
        <dsp:cNvSpPr/>
      </dsp:nvSpPr>
      <dsp:spPr>
        <a:xfrm>
          <a:off x="5842087" y="2833731"/>
          <a:ext cx="869132" cy="869132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9A0E7-BA3C-497E-9CA9-86AA87419871}">
      <dsp:nvSpPr>
        <dsp:cNvPr id="0" name=""/>
        <dsp:cNvSpPr/>
      </dsp:nvSpPr>
      <dsp:spPr>
        <a:xfrm>
          <a:off x="7308166" y="2546238"/>
          <a:ext cx="3403992" cy="144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rgbClr val="C00000"/>
            </a:solidFill>
          </a:endParaRPr>
        </a:p>
      </dsp:txBody>
      <dsp:txXfrm>
        <a:off x="7308166" y="2546238"/>
        <a:ext cx="3403992" cy="1444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E4BAA-3705-4C9F-93F1-78D0E022733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BF293-6360-4621-B2FB-E48941530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5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SDI Productions/E+/Getty Images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5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>
                <a:effectLst/>
                <a:latin typeface="CenturyGothicStd"/>
              </a:rPr>
              <a:t>Figure 1.17 </a:t>
            </a:r>
            <a:r>
              <a:rPr lang="en-IN" sz="1800" b="0" dirty="0">
                <a:effectLst/>
                <a:latin typeface="HelveticaLTStd"/>
              </a:rPr>
              <a:t>Swollen lymph nodes are one symptom of strep throat.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55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HelveticaLTStd"/>
              </a:rPr>
              <a:t>Figure 1.15 </a:t>
            </a:r>
            <a:r>
              <a:rPr lang="en-IN" sz="1800" b="0" dirty="0">
                <a:effectLst/>
                <a:latin typeface="HelveticaLTStd"/>
              </a:rPr>
              <a:t>Methods of transmission: </a:t>
            </a:r>
            <a:r>
              <a:rPr lang="en-IN" sz="1800" b="0" i="1" dirty="0">
                <a:effectLst/>
                <a:latin typeface="HelveticaLTStd"/>
              </a:rPr>
              <a:t>(a) </a:t>
            </a:r>
            <a:r>
              <a:rPr lang="en-IN" sz="1800" b="0" dirty="0">
                <a:effectLst/>
                <a:latin typeface="HelveticaLTStd"/>
              </a:rPr>
              <a:t>direct contact, </a:t>
            </a:r>
            <a:r>
              <a:rPr lang="en-IN" sz="1800" b="0" i="1" dirty="0">
                <a:effectLst/>
                <a:latin typeface="HelveticaLTStd"/>
              </a:rPr>
              <a:t>(b) </a:t>
            </a:r>
            <a:r>
              <a:rPr lang="en-IN" sz="1800" b="0" dirty="0">
                <a:effectLst/>
                <a:latin typeface="HelveticaLTStd"/>
              </a:rPr>
              <a:t>indirect contact, </a:t>
            </a:r>
            <a:r>
              <a:rPr lang="en-IN" sz="1800" b="0" i="1" dirty="0">
                <a:effectLst/>
                <a:latin typeface="HelveticaLTStd"/>
              </a:rPr>
              <a:t>(c) </a:t>
            </a:r>
            <a:r>
              <a:rPr lang="en-IN" sz="1800" b="0" dirty="0">
                <a:effectLst/>
                <a:latin typeface="HelveticaLTStd"/>
              </a:rPr>
              <a:t>airborne transmission, and </a:t>
            </a:r>
            <a:r>
              <a:rPr lang="en-IN" sz="1800" b="0" i="1" dirty="0">
                <a:effectLst/>
                <a:latin typeface="HelveticaLTStd"/>
              </a:rPr>
              <a:t>(d) </a:t>
            </a:r>
            <a:r>
              <a:rPr lang="en-IN" sz="1800" b="0" dirty="0">
                <a:effectLst/>
                <a:latin typeface="HelveticaLTStd"/>
              </a:rPr>
              <a:t>host transmission.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800" b="0" dirty="0">
              <a:effectLst/>
              <a:latin typeface="HelveticaLTSt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ITC Garamond Std Book"/>
              </a:rPr>
              <a:t>photos in figure 1.15: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Westend61/ Getty Images (direct contact);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Kasipat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Phonlamai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EyeEm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 (indirect contact); John M Lund Photography Inc/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DigitalVision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 (airborne transmission); iStockphoto. com/Viktor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Kitaykin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(host transmission)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97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1" dirty="0">
                <a:effectLst/>
                <a:latin typeface="CenturyGothicStd"/>
              </a:rPr>
              <a:t>Figure 1.16 </a:t>
            </a:r>
            <a:r>
              <a:rPr lang="en-IN" sz="1800" b="0" dirty="0">
                <a:effectLst/>
                <a:latin typeface="HelveticaLTStd"/>
              </a:rPr>
              <a:t>Steps for washing your hands. </a:t>
            </a:r>
          </a:p>
          <a:p>
            <a:endParaRPr lang="en-US" sz="1800" b="1" i="0" u="none" strike="noStrike" baseline="0" dirty="0">
              <a:solidFill>
                <a:srgbClr val="000000"/>
              </a:solidFill>
              <a:latin typeface="ITC Garamond Std Book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ITC Garamond Std Book"/>
              </a:rPr>
              <a:t>photos in figure 1.16: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Peter Cade/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Photodisc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/Getty Images (1);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Damircudic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/E+/Getty Images (2); Roy Hsu/ Photographer’s Choice RF/Getty Images (3); Saksit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Srisuksai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EyeEm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 Getty Images (under your nails, tops of your hands); BSIP/UIG/Getty Images (between your fingers); BFG Images/ Getty Images (4); mheim3011/iStock/ Getty Images (5); Miguel Sotomayor/ Moment Open/Getty Images (6)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70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800" b="1" dirty="0">
                <a:effectLst/>
                <a:latin typeface="CenturyGothicStd"/>
              </a:rPr>
              <a:t>Figure 1.19 </a:t>
            </a:r>
            <a:r>
              <a:rPr lang="en-IN" sz="1800" b="0" dirty="0">
                <a:effectLst/>
                <a:latin typeface="HelveticaLTStd"/>
              </a:rPr>
              <a:t>Conjunctivitis, also called pink eye, is a viral or bacterial infection of the eye.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800" b="0" dirty="0">
              <a:effectLst/>
              <a:latin typeface="HelveticaLTSt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ViDi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ITC Garamond Std Lt"/>
              </a:rPr>
              <a:t>Stuido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ITC Garamond Std Lt"/>
              </a:rPr>
              <a:t>/iStock/Getty Images 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BF293-6360-4621-B2FB-E48941530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0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2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D1075-67FC-E779-3380-6ECB53995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FB472-9E38-67DD-D699-93ED43858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338355">
            <a:off x="4357034" y="3736401"/>
            <a:ext cx="7981742" cy="4327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5722DF-E010-D999-33A9-AB7A89A5BB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6280645" flipV="1">
            <a:off x="5593186" y="3920200"/>
            <a:ext cx="1224522" cy="2995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20860"/>
            <a:ext cx="7894638" cy="1858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177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683A3E-38BA-7F5E-106E-EEE6CB7A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00" y="365126"/>
            <a:ext cx="6438900" cy="915336"/>
          </a:xfrm>
          <a:prstGeom prst="rect">
            <a:avLst/>
          </a:prstGeom>
        </p:spPr>
        <p:txBody>
          <a:bodyPr anchor="ctr"/>
          <a:lstStyle>
            <a:lvl1pPr algn="ctr">
              <a:defRPr sz="5000" b="0" i="0">
                <a:latin typeface="Rockwell" panose="02060603020205020403" pitchFamily="18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23B57-C6B0-35D8-EC55-CCFB52D20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0981" y="1280461"/>
            <a:ext cx="5331853" cy="34039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5C0E6-14A9-9519-CE7D-A785CDE7EC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620861"/>
            <a:ext cx="9201151" cy="3084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5C798-1D8C-2CBE-46F9-0D2B0AD9FFB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543800" y="4972050"/>
            <a:ext cx="2495550" cy="604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385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67FB3-8A84-8BD7-DD1A-5701C396A86C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000" y="1281600"/>
            <a:ext cx="7920000" cy="3403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2B1C657-5853-9B52-5CDD-7502DF4E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1286A-C39F-2DE3-4D5D-DB044B4E84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209800"/>
            <a:ext cx="4371975" cy="952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C4E2CA6-E295-279F-9843-CF379D5275D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62650" y="2098675"/>
            <a:ext cx="5391150" cy="414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74364-0666-3D29-349C-238458D2C0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147235">
            <a:off x="-2346190" y="3480290"/>
            <a:ext cx="7217592" cy="39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37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488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2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102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0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783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4F5CCF48-CA19-5405-57CC-D5F2CB7792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19797"/>
            <a:ext cx="12192000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8A0910-DABA-B4C7-DD0D-57F7CFAC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104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E70DE7-665F-2CDD-3FDA-67B7D001D83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887538"/>
            <a:ext cx="10515600" cy="3525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C3FF1F-03AA-9C77-F69F-A00B05AAF5C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463088" y="5413375"/>
            <a:ext cx="1890712" cy="422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600" i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33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black rectangle&#10;&#10;Description automatically generated">
            <a:extLst>
              <a:ext uri="{FF2B5EF4-FFF2-40B4-BE49-F238E27FC236}">
                <a16:creationId xmlns:a16="http://schemas.microsoft.com/office/drawing/2014/main" id="{2D263A66-DEB9-5613-7013-672ACB0F1E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8A0910-DABA-B4C7-DD0D-57F7CFAC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104"/>
          </a:xfrm>
          <a:prstGeom prst="rect">
            <a:avLst/>
          </a:prstGeom>
        </p:spPr>
        <p:txBody>
          <a:bodyPr/>
          <a:lstStyle>
            <a:lvl1pPr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41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1C7667-75E7-A54B-AF8A-E1341C9C34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678" y="341495"/>
            <a:ext cx="5156418" cy="5236853"/>
          </a:xfrm>
          <a:prstGeom prst="ellipse">
            <a:avLst/>
          </a:prstGeom>
          <a:effectLst>
            <a:softEdge rad="228021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4C1FC-5343-934E-8A24-A197D7AA61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70" y="494364"/>
            <a:ext cx="5047155" cy="49167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61AEE-8BB6-C9AB-C101-7026183391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4763" y="1070551"/>
            <a:ext cx="5002213" cy="15996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4000" b="0" i="0" kern="1200" dirty="0">
                <a:solidFill>
                  <a:schemeClr val="tx1"/>
                </a:solidFill>
                <a:latin typeface="Rockwell" panose="02060603020205020403" pitchFamily="18" charset="77"/>
                <a:ea typeface="+mj-ea"/>
                <a:cs typeface="+mj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AC73EB-18AB-11FA-76EC-92708220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762" y="2670176"/>
            <a:ext cx="5002213" cy="271924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lang="en-GB" sz="6400" b="1" kern="1200" dirty="0">
                <a:solidFill>
                  <a:srgbClr val="C52039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8B7D4-2FEF-B390-8C19-6708107DAB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25565" y="5791199"/>
            <a:ext cx="9338397" cy="6381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ptos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834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ack rectangle&#10;&#10;Description automatically generated">
            <a:extLst>
              <a:ext uri="{FF2B5EF4-FFF2-40B4-BE49-F238E27FC236}">
                <a16:creationId xmlns:a16="http://schemas.microsoft.com/office/drawing/2014/main" id="{3FADA893-1BFB-FCAB-668F-E54CA12CA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438" y="319797"/>
            <a:ext cx="10484122" cy="1144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E9C2816-04AB-EF60-9914-C6281E96D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anchor="ctr"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25ACDE-744C-1F56-1417-64F0E9E8753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00250"/>
            <a:ext cx="10515600" cy="413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78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black rectangle&#10;&#10;Description automatically generated">
            <a:extLst>
              <a:ext uri="{FF2B5EF4-FFF2-40B4-BE49-F238E27FC236}">
                <a16:creationId xmlns:a16="http://schemas.microsoft.com/office/drawing/2014/main" id="{F203912C-1C8D-1F23-2B28-76E779C85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353" y="311291"/>
            <a:ext cx="9945294" cy="1144800"/>
          </a:xfrm>
          <a:prstGeom prst="rect">
            <a:avLst/>
          </a:prstGeom>
        </p:spPr>
      </p:pic>
      <p:graphicFrame>
        <p:nvGraphicFramePr>
          <p:cNvPr id="8" name="TextBox 6">
            <a:extLst>
              <a:ext uri="{FF2B5EF4-FFF2-40B4-BE49-F238E27FC236}">
                <a16:creationId xmlns:a16="http://schemas.microsoft.com/office/drawing/2014/main" id="{2068E7FC-79F9-C951-52E1-245AE66F348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25620988"/>
              </p:ext>
            </p:extLst>
          </p:nvPr>
        </p:nvGraphicFramePr>
        <p:xfrm>
          <a:off x="838198" y="2243066"/>
          <a:ext cx="10880189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E9C2816-04AB-EF60-9914-C6281E96D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anchor="ctr"/>
          <a:lstStyle>
            <a:lvl1pPr algn="ctr">
              <a:defRPr lang="en-GB" sz="5000" b="0" i="0" kern="1200" smtClean="0">
                <a:solidFill>
                  <a:schemeClr val="tx1"/>
                </a:solidFill>
                <a:latin typeface="Rockwell" panose="02060603020205020403" pitchFamily="18" charset="77"/>
                <a:ea typeface="+mn-ea"/>
                <a:cs typeface="+mn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A4D4ED-B19A-BA25-2407-E4B8AF6687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65375" y="2452688"/>
            <a:ext cx="3730625" cy="185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D008D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1FEBE45-EA15-A930-073F-0E690EF5371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81938" y="2452688"/>
            <a:ext cx="3730625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4EA72E">
                    <a:lumMod val="75000"/>
                  </a:srgbClr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C4C070D-A838-622E-368F-5B0686F8A49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365375" y="4924425"/>
            <a:ext cx="3411538" cy="124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0070C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793ED73-4B12-6F57-E2C0-7415D9EC95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81938" y="4519613"/>
            <a:ext cx="3836987" cy="1973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kern="1200" dirty="0">
                <a:solidFill>
                  <a:srgbClr val="C00000"/>
                </a:solidFill>
                <a:latin typeface="Aptos" panose="02110004020202020204"/>
                <a:ea typeface="+mn-ea"/>
                <a:cs typeface="+mn-cs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99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0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5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background&#10;&#10;Description automatically generated">
            <a:extLst>
              <a:ext uri="{FF2B5EF4-FFF2-40B4-BE49-F238E27FC236}">
                <a16:creationId xmlns:a16="http://schemas.microsoft.com/office/drawing/2014/main" id="{0C6A7BD8-C4F3-CE08-0A5F-6746ED2F44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50" r:id="rId3"/>
    <p:sldLayoutId id="2147483720" r:id="rId4"/>
    <p:sldLayoutId id="2147483715" r:id="rId5"/>
    <p:sldLayoutId id="2147483718" r:id="rId6"/>
    <p:sldLayoutId id="214748371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2118AF-4C6A-68CB-2E88-ADB5325F86E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5" r:id="rId2"/>
    <p:sldLayoutId id="2147483716" r:id="rId3"/>
    <p:sldLayoutId id="2147483717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6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65D03-464A-FBE5-DF9C-D0DCC7BAE1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11288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D87C75-7BE8-40F9-9AA9-CF685186AED1}"/>
              </a:ext>
            </a:extLst>
          </p:cNvPr>
          <p:cNvSpPr txBox="1">
            <a:spLocks/>
          </p:cNvSpPr>
          <p:nvPr userDrawn="1"/>
        </p:nvSpPr>
        <p:spPr>
          <a:xfrm>
            <a:off x="1" y="413984"/>
            <a:ext cx="12192000" cy="99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i="0" dirty="0">
                <a:solidFill>
                  <a:schemeClr val="bg1"/>
                </a:solidFill>
                <a:latin typeface="Rockwell" panose="02060603020205020403" pitchFamily="18" charset="77"/>
              </a:rPr>
              <a:t>Skill Building Challenge</a:t>
            </a:r>
            <a:br>
              <a:rPr lang="en-US" b="0" i="0" dirty="0">
                <a:latin typeface="Rockwell" panose="02060603020205020403" pitchFamily="18" charset="77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6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DD3F25-C643-4DC2-62B5-3A29F2BFB1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3390" y="857825"/>
            <a:ext cx="5002213" cy="1599625"/>
          </a:xfrm>
        </p:spPr>
        <p:txBody>
          <a:bodyPr/>
          <a:lstStyle/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/>
              <a:t>Chapter 1</a:t>
            </a:r>
          </a:p>
          <a:p>
            <a:pPr algn="ctr">
              <a:lnSpc>
                <a:spcPct val="113000"/>
              </a:lnSpc>
              <a:spcBef>
                <a:spcPts val="1200"/>
              </a:spcBef>
            </a:pPr>
            <a:r>
              <a:rPr lang="en-US" sz="4000" dirty="0">
                <a:effectLst/>
              </a:rPr>
              <a:t>LESSON 1.4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304463-A449-4D05-221E-29B12B94D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149" y="2112921"/>
            <a:ext cx="5943306" cy="2719241"/>
          </a:xfrm>
        </p:spPr>
        <p:txBody>
          <a:bodyPr/>
          <a:lstStyle/>
          <a:p>
            <a:r>
              <a:rPr lang="en-US" sz="6400" b="1" spc="-400" dirty="0">
                <a:solidFill>
                  <a:srgbClr val="C52039"/>
                </a:solidFill>
                <a:latin typeface="Century Gothic" panose="020B0502020202020204" pitchFamily="34" charset="0"/>
              </a:rPr>
              <a:t>Communicable </a:t>
            </a:r>
            <a:r>
              <a:rPr lang="en-US" sz="6400" b="1" dirty="0">
                <a:solidFill>
                  <a:srgbClr val="C52039"/>
                </a:solidFill>
                <a:latin typeface="Century Gothic" panose="020B0502020202020204" pitchFamily="34" charset="0"/>
              </a:rPr>
              <a:t>Diseases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A574F8-EA88-29E6-7DBB-E7F94441EE2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24305" y="5883675"/>
            <a:ext cx="9338397" cy="638175"/>
          </a:xfrm>
        </p:spPr>
        <p:txBody>
          <a:bodyPr/>
          <a:lstStyle/>
          <a:p>
            <a:pPr algn="l"/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Live Well: </a:t>
            </a:r>
            <a:r>
              <a:rPr lang="en-IN" dirty="0"/>
              <a:t>Middle </a:t>
            </a:r>
            <a:r>
              <a:rPr lang="en-US" sz="2800" dirty="0">
                <a:latin typeface="Century Gothic" panose="020B0502020202020204" pitchFamily="34" charset="0"/>
                <a:cs typeface="Aptos Light" panose="020F0302020204030204" pitchFamily="34" charset="0"/>
              </a:rPr>
              <a:t>School Health</a:t>
            </a:r>
          </a:p>
        </p:txBody>
      </p:sp>
    </p:spTree>
    <p:extLst>
      <p:ext uri="{BB962C8B-B14F-4D97-AF65-F5344CB8AC3E}">
        <p14:creationId xmlns:p14="http://schemas.microsoft.com/office/powerpoint/2010/main" val="97698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D703B-6B94-2604-20E4-EA34E2AA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0" y="449473"/>
            <a:ext cx="6438900" cy="915336"/>
          </a:xfrm>
        </p:spPr>
        <p:txBody>
          <a:bodyPr/>
          <a:lstStyle/>
          <a:p>
            <a:r>
              <a:rPr lang="en-US" sz="5000" dirty="0"/>
              <a:t>Write About 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3C350-A358-998E-D0AC-7BBDE34F48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60937" y="1964674"/>
            <a:ext cx="7347398" cy="2448517"/>
          </a:xfrm>
        </p:spPr>
        <p:txBody>
          <a:bodyPr/>
          <a:lstStyle/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How often do you wash your hands each day?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Describe how you wash your hands.</a:t>
            </a:r>
          </a:p>
          <a:p>
            <a:pPr marL="342900" indent="-342900">
              <a:lnSpc>
                <a:spcPct val="114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Why do you think it is important to keep your hands clean?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87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ED938B1-FBB9-27BF-83B4-12D8371D5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5"/>
            <a:ext cx="10515600" cy="892175"/>
          </a:xfrm>
        </p:spPr>
        <p:txBody>
          <a:bodyPr/>
          <a:lstStyle/>
          <a:p>
            <a:r>
              <a:rPr lang="en-US" sz="5000" dirty="0"/>
              <a:t>Communicable Disease</a:t>
            </a:r>
            <a:endParaRPr lang="en-US" sz="3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77BC3F-C35C-0056-718F-4BBFCF153E4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2714" y="1969069"/>
            <a:ext cx="6420729" cy="2105626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When a disease can spread between two people, it is said to be </a:t>
            </a:r>
            <a:r>
              <a:rPr lang="en-US" sz="2400" b="1" dirty="0">
                <a:solidFill>
                  <a:srgbClr val="CD008D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contagious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Contagious diseases are also called </a:t>
            </a:r>
            <a:r>
              <a:rPr lang="en-US" sz="2400" b="1" dirty="0">
                <a:solidFill>
                  <a:srgbClr val="CD008D"/>
                </a:solidFill>
                <a:latin typeface="Century Gothic" panose="020B0502020202020204" pitchFamily="34" charset="0"/>
                <a:cs typeface="Aptos Light" panose="020F0302020204030204" pitchFamily="34" charset="0"/>
              </a:rPr>
              <a:t>communicable diseases</a:t>
            </a:r>
            <a:r>
              <a:rPr lang="en-IN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  <a:endParaRPr lang="en-US" sz="2400" b="1" dirty="0">
              <a:solidFill>
                <a:srgbClr val="CD008D"/>
              </a:solidFill>
              <a:latin typeface="Century Gothic" panose="020B0502020202020204" pitchFamily="34" charset="0"/>
              <a:cs typeface="Aptos Light" panose="020F0302020204030204" pitchFamily="34" charset="0"/>
            </a:endParaRPr>
          </a:p>
        </p:txBody>
      </p:sp>
      <p:pic>
        <p:nvPicPr>
          <p:cNvPr id="2" name="Picture 1" descr="Side view of a person with normal and swollen lymph nodes inside their neck.">
            <a:extLst>
              <a:ext uri="{FF2B5EF4-FFF2-40B4-BE49-F238E27FC236}">
                <a16:creationId xmlns:a16="http://schemas.microsoft.com/office/drawing/2014/main" id="{7EA556D1-103A-174B-9268-0D522B91D5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9980" y="1597604"/>
            <a:ext cx="4305300" cy="394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7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9FEF-4187-0AE6-DB1E-A36329604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800"/>
            <a:ext cx="10515600" cy="892175"/>
          </a:xfrm>
        </p:spPr>
        <p:txBody>
          <a:bodyPr/>
          <a:lstStyle/>
          <a:p>
            <a:r>
              <a:rPr lang="en-US" sz="5000" dirty="0"/>
              <a:t>Methods of Transmission </a:t>
            </a:r>
          </a:p>
        </p:txBody>
      </p:sp>
      <p:pic>
        <p:nvPicPr>
          <p:cNvPr id="4" name="Picture 3" descr="a. Two people kissing. b. someone touching a door handle. c. someone sneezing. d. a mosquito.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774" y="1633942"/>
            <a:ext cx="5157663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09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58A23D-26CB-C725-B869-01674A8D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267"/>
            <a:ext cx="12191999" cy="883104"/>
          </a:xfrm>
        </p:spPr>
        <p:txBody>
          <a:bodyPr/>
          <a:lstStyle/>
          <a:p>
            <a:pPr algn="ctr"/>
            <a:r>
              <a:rPr lang="en-US" sz="5000" spc="-150" dirty="0"/>
              <a:t>Preventing Communicable Diseases </a:t>
            </a:r>
            <a:r>
              <a:rPr lang="en-US" sz="3000" spc="-150" dirty="0"/>
              <a:t>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89051-A616-DB4C-3091-8D164A6088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438" y="1969610"/>
            <a:ext cx="10515600" cy="4735990"/>
          </a:xfrm>
        </p:spPr>
        <p:txBody>
          <a:bodyPr lIns="91440" tIns="45720" rIns="91440" bIns="45720" anchor="t"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Universal precautions are a set of specific steps that are taken to prevent diseases from spreading through blood and body fluid contact. 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>
                <a:latin typeface="Century Gothic"/>
              </a:rPr>
              <a:t>Other ways to prevent the spread of disease include</a:t>
            </a: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/>
              </a:rPr>
              <a:t>washing hands with soap and water,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/>
              </a:rPr>
              <a:t>covering face and nose when sneezing,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/>
              </a:rPr>
              <a:t>getting vaccinated, and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1028700" lvl="1" indent="-342900">
              <a:lnSpc>
                <a:spcPct val="113000"/>
              </a:lnSpc>
              <a:spcBef>
                <a:spcPts val="1200"/>
              </a:spcBef>
            </a:pPr>
            <a:r>
              <a:rPr lang="en-US" sz="2000" dirty="0">
                <a:latin typeface="Century Gothic"/>
              </a:rPr>
              <a:t>staying home if you are sick.</a:t>
            </a:r>
            <a:endParaRPr lang="en-US" sz="2000" dirty="0">
              <a:latin typeface="Century Gothic" panose="020B0502020202020204" pitchFamily="34" charset="0"/>
            </a:endParaRPr>
          </a:p>
          <a:p>
            <a:pPr lvl="1" indent="0" algn="r">
              <a:lnSpc>
                <a:spcPct val="113000"/>
              </a:lnSpc>
              <a:spcBef>
                <a:spcPts val="1200"/>
              </a:spcBef>
              <a:buNone/>
            </a:pPr>
            <a:r>
              <a:rPr lang="en-US" sz="1600" i="1" dirty="0">
                <a:latin typeface="Century Gothic" panose="020B0502020202020204" pitchFamily="34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178408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B94DA-B023-223A-AA97-D44F91561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267"/>
            <a:ext cx="12191999" cy="883104"/>
          </a:xfrm>
        </p:spPr>
        <p:txBody>
          <a:bodyPr/>
          <a:lstStyle/>
          <a:p>
            <a:pPr algn="ctr"/>
            <a:r>
              <a:rPr lang="en-US" sz="5000" spc="-150" dirty="0"/>
              <a:t>Preventing Communicable Diseases </a:t>
            </a:r>
            <a:r>
              <a:rPr lang="en-US" sz="3000" spc="-150" dirty="0"/>
              <a:t>(2 of 2)</a:t>
            </a:r>
          </a:p>
        </p:txBody>
      </p:sp>
      <p:pic>
        <p:nvPicPr>
          <p:cNvPr id="11" name="Picture 10" descr="1. Wet your hands. 2. Apply liquid soap. 3. Lather and scrub for 20 seconds. 4. Rinse. 5. Dry. 6. Turn off tap.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29" y="1871462"/>
            <a:ext cx="10167569" cy="44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81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F1E7D-6392-5F08-FC66-FA8CE961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06" y="512761"/>
            <a:ext cx="11849099" cy="883104"/>
          </a:xfrm>
        </p:spPr>
        <p:txBody>
          <a:bodyPr/>
          <a:lstStyle/>
          <a:p>
            <a:pPr algn="ctr"/>
            <a:r>
              <a:rPr lang="en-US" sz="5000" dirty="0"/>
              <a:t>Types of Communicable Diseases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51F08-D5DC-409C-BB5B-91198A5CB0C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869" y="1967707"/>
            <a:ext cx="5241131" cy="4737893"/>
          </a:xfrm>
        </p:spPr>
        <p:txBody>
          <a:bodyPr/>
          <a:lstStyle/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Bacterial infections</a:t>
            </a:r>
          </a:p>
          <a:p>
            <a:pPr marL="800100" lvl="1" indent="-342900">
              <a:lnSpc>
                <a:spcPct val="113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Lyme disease and tuberculosis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Viruses and viral infections</a:t>
            </a:r>
          </a:p>
          <a:p>
            <a:pPr marL="800100" lvl="1" indent="-342900">
              <a:lnSpc>
                <a:spcPct val="113000"/>
              </a:lnSpc>
              <a:spcBef>
                <a:spcPts val="8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Flu, cold, mononucleosis, and conjunctivitis (pink eye)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Fungi and fungal infections</a:t>
            </a:r>
          </a:p>
          <a:p>
            <a:pPr marL="800100" lvl="1" indent="-342900">
              <a:lnSpc>
                <a:spcPct val="113000"/>
              </a:lnSpc>
              <a:spcBef>
                <a:spcPts val="8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Athlete’s foot</a:t>
            </a:r>
          </a:p>
          <a:p>
            <a:pPr>
              <a:lnSpc>
                <a:spcPct val="140000"/>
              </a:lnSpc>
              <a:spcBef>
                <a:spcPts val="1200"/>
              </a:spcBef>
            </a:pPr>
            <a:r>
              <a:rPr lang="en-US" sz="2400" dirty="0">
                <a:latin typeface="Century Gothic" panose="020B0502020202020204" pitchFamily="34" charset="0"/>
              </a:rPr>
              <a:t>Protozoan infections</a:t>
            </a:r>
          </a:p>
          <a:p>
            <a:pPr marL="800100" lvl="1" indent="-342900">
              <a:lnSpc>
                <a:spcPct val="113000"/>
              </a:lnSpc>
              <a:spcBef>
                <a:spcPts val="800"/>
              </a:spcBef>
            </a:pPr>
            <a:r>
              <a:rPr lang="en-US" sz="2000" dirty="0">
                <a:latin typeface="Century Gothic" panose="020B0502020202020204" pitchFamily="34" charset="0"/>
              </a:rPr>
              <a:t>Malaria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CF62E-540F-A8EA-0E35-2420F0DB52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213" y="1967707"/>
            <a:ext cx="5026008" cy="316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40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2A80B-5639-7080-5A14-F02A47559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7385"/>
            <a:ext cx="12191999" cy="144496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000" spc="-150" dirty="0"/>
              <a:t>Communication: Tips for Being Assertive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C7067-8AA0-EC59-0369-799059C7FFC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199" y="1962000"/>
            <a:ext cx="10515600" cy="4353605"/>
          </a:xfrm>
        </p:spPr>
        <p:txBody>
          <a:bodyPr/>
          <a:lstStyle/>
          <a:p>
            <a:pPr marL="457200" indent="-45720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Use </a:t>
            </a:r>
            <a:r>
              <a:rPr lang="en-US" sz="2400" i="1" dirty="0">
                <a:latin typeface="Typewriter" panose="02000606020000020004" pitchFamily="2" charset="0"/>
                <a:cs typeface="Aptos Light" panose="020F0302020204030204" pitchFamily="34" charset="0"/>
              </a:rPr>
              <a:t>I</a:t>
            </a: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 statements. </a:t>
            </a:r>
          </a:p>
          <a:p>
            <a:pPr marL="457200" indent="-45720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Practice saying no.</a:t>
            </a:r>
          </a:p>
          <a:p>
            <a:pPr marL="457200" indent="-45720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Practice what you want to say.</a:t>
            </a:r>
          </a:p>
          <a:p>
            <a:pPr marL="457200" indent="-45720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Watch your body language.</a:t>
            </a:r>
          </a:p>
          <a:p>
            <a:pPr marL="457200" indent="-457200">
              <a:lnSpc>
                <a:spcPct val="114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Check your emotions</a:t>
            </a:r>
            <a:r>
              <a:rPr lang="en-IN" sz="2400" dirty="0">
                <a:latin typeface="Century Gothic" panose="020B0502020202020204" pitchFamily="34" charset="0"/>
                <a:cs typeface="Aptos Light" panose="020F0302020204030204" pitchFamily="34" charset="0"/>
              </a:rPr>
              <a:t>.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1399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14635</TotalTime>
  <Words>444</Words>
  <Application>Microsoft Office PowerPoint</Application>
  <PresentationFormat>Widescreen</PresentationFormat>
  <Paragraphs>52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Aptos</vt:lpstr>
      <vt:lpstr>Aptos Display</vt:lpstr>
      <vt:lpstr>Arial</vt:lpstr>
      <vt:lpstr>Century Gothic</vt:lpstr>
      <vt:lpstr>CenturyGothicStd</vt:lpstr>
      <vt:lpstr>HelveticaLTStd</vt:lpstr>
      <vt:lpstr>ITC Garamond Std Book</vt:lpstr>
      <vt:lpstr>ITC Garamond Std Lt</vt:lpstr>
      <vt:lpstr>Rockwell</vt:lpstr>
      <vt:lpstr>Typewriter</vt:lpstr>
      <vt:lpstr>1_Office Theme</vt:lpstr>
      <vt:lpstr>Custom Design</vt:lpstr>
      <vt:lpstr>1_Custom Design</vt:lpstr>
      <vt:lpstr>2_Custom Design</vt:lpstr>
      <vt:lpstr>Communicable Diseases</vt:lpstr>
      <vt:lpstr>Write About It</vt:lpstr>
      <vt:lpstr>Communicable Disease</vt:lpstr>
      <vt:lpstr>Methods of Transmission </vt:lpstr>
      <vt:lpstr>Preventing Communicable Diseases (1 of 2)</vt:lpstr>
      <vt:lpstr>Preventing Communicable Diseases (2 of 2)</vt:lpstr>
      <vt:lpstr>Types of Communicable Diseases</vt:lpstr>
      <vt:lpstr>Communication: Tips for Being Assertive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Lesson 1.4: Communicable Diseases</dc:title>
  <dc:creator>Joanne Brummett</dc:creator>
  <cp:lastModifiedBy>Laura Farrell</cp:lastModifiedBy>
  <cp:revision>155</cp:revision>
  <dcterms:created xsi:type="dcterms:W3CDTF">2024-04-04T14:49:27Z</dcterms:created>
  <dcterms:modified xsi:type="dcterms:W3CDTF">2024-10-03T18:19:00Z</dcterms:modified>
</cp:coreProperties>
</file>