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7"/>
  </p:notesMasterIdLst>
  <p:sldIdLst>
    <p:sldId id="256" r:id="rId5"/>
    <p:sldId id="257" r:id="rId6"/>
    <p:sldId id="288" r:id="rId7"/>
    <p:sldId id="290" r:id="rId8"/>
    <p:sldId id="294" r:id="rId9"/>
    <p:sldId id="295" r:id="rId10"/>
    <p:sldId id="292" r:id="rId11"/>
    <p:sldId id="296" r:id="rId12"/>
    <p:sldId id="297" r:id="rId13"/>
    <p:sldId id="286" r:id="rId14"/>
    <p:sldId id="298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1" clrIdx="3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548235"/>
    <a:srgbClr val="CD008D"/>
    <a:srgbClr val="D62D00"/>
    <a:srgbClr val="9142B5"/>
    <a:srgbClr val="DB5407"/>
    <a:srgbClr val="F55D00"/>
    <a:srgbClr val="D86A30"/>
    <a:srgbClr val="E16F32"/>
    <a:srgbClr val="0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58" autoAdjust="0"/>
    <p:restoredTop sz="94296" autoAdjust="0"/>
  </p:normalViewPr>
  <p:slideViewPr>
    <p:cSldViewPr snapToGrid="0" snapToObjects="1">
      <p:cViewPr varScale="1">
        <p:scale>
          <a:sx n="83" d="100"/>
          <a:sy n="83" d="100"/>
        </p:scale>
        <p:origin x="60" y="852"/>
      </p:cViewPr>
      <p:guideLst/>
    </p:cSldViewPr>
  </p:slideViewPr>
  <p:outlineViewPr>
    <p:cViewPr>
      <p:scale>
        <a:sx n="33" d="100"/>
        <a:sy n="33" d="100"/>
      </p:scale>
      <p:origin x="0" y="-6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py Editor" userId="2e8529772bf0378b" providerId="LiveId" clId="{4F7C1446-8DF7-ED4D-8C86-2B9C16DD49EF}"/>
    <pc:docChg chg="undo custSel modSld modMainMaster">
      <pc:chgData name="Copy Editor" userId="2e8529772bf0378b" providerId="LiveId" clId="{4F7C1446-8DF7-ED4D-8C86-2B9C16DD49EF}" dt="2024-08-12T09:18:04.701" v="11" actId="18331"/>
      <pc:docMkLst>
        <pc:docMk/>
      </pc:docMkLst>
      <pc:sldChg chg="modSp">
        <pc:chgData name="Copy Editor" userId="2e8529772bf0378b" providerId="LiveId" clId="{4F7C1446-8DF7-ED4D-8C86-2B9C16DD49EF}" dt="2024-08-12T09:17:57.399" v="10"/>
        <pc:sldMkLst>
          <pc:docMk/>
          <pc:sldMk cId="976980953" sldId="256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976980953" sldId="256"/>
            <ac:spMk id="4" creationId="{79D854F6-EFA2-2E04-5A40-934E78879FE4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2900287038" sldId="257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2900287038" sldId="257"/>
            <ac:spMk id="2" creationId="{87479104-CFF1-0D5C-30AD-1753F71EEA19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1788023703" sldId="286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1788023703" sldId="286"/>
            <ac:spMk id="8" creationId="{F1ED7952-B18B-9796-8EA4-B08F08BC582E}"/>
          </ac:spMkLst>
        </pc:spChg>
      </pc:sldChg>
      <pc:sldChg chg="modSp modNotesTx">
        <pc:chgData name="Copy Editor" userId="2e8529772bf0378b" providerId="LiveId" clId="{4F7C1446-8DF7-ED4D-8C86-2B9C16DD49EF}" dt="2024-08-12T09:17:57.399" v="10"/>
        <pc:sldMkLst>
          <pc:docMk/>
          <pc:sldMk cId="487058218" sldId="288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487058218" sldId="288"/>
            <ac:spMk id="3" creationId="{474A6563-2943-7093-A052-C6FE7321041F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1517302863" sldId="290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1517302863" sldId="290"/>
            <ac:spMk id="2" creationId="{D2F4A411-2AB1-BBBE-087F-4FC2AE4C5567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3298640567" sldId="292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3298640567" sldId="292"/>
            <ac:spMk id="2" creationId="{1BFD6025-8D42-8436-2499-31D8167BA745}"/>
          </ac:spMkLst>
        </pc:spChg>
      </pc:sldChg>
      <pc:sldChg chg="modSp modNotesTx">
        <pc:chgData name="Copy Editor" userId="2e8529772bf0378b" providerId="LiveId" clId="{4F7C1446-8DF7-ED4D-8C86-2B9C16DD49EF}" dt="2024-08-12T09:18:04.701" v="11" actId="18331"/>
        <pc:sldMkLst>
          <pc:docMk/>
          <pc:sldMk cId="401584921" sldId="294"/>
        </pc:sldMkLst>
        <pc:spChg chg="mod">
          <ac:chgData name="Copy Editor" userId="2e8529772bf0378b" providerId="LiveId" clId="{4F7C1446-8DF7-ED4D-8C86-2B9C16DD49EF}" dt="2024-08-12T09:18:04.701" v="11" actId="18331"/>
          <ac:spMkLst>
            <pc:docMk/>
            <pc:sldMk cId="401584921" sldId="294"/>
            <ac:spMk id="2" creationId="{14DC519A-159C-8B5A-611B-989B9D9BDE82}"/>
          </ac:spMkLst>
        </pc:spChg>
      </pc:sldChg>
      <pc:sldChg chg="modSp modNotesTx">
        <pc:chgData name="Copy Editor" userId="2e8529772bf0378b" providerId="LiveId" clId="{4F7C1446-8DF7-ED4D-8C86-2B9C16DD49EF}" dt="2024-08-12T09:17:57.399" v="10"/>
        <pc:sldMkLst>
          <pc:docMk/>
          <pc:sldMk cId="1182369921" sldId="295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1182369921" sldId="295"/>
            <ac:spMk id="3" creationId="{82B09DB3-8926-826B-6002-59D54193F8B2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2668349292" sldId="296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2668349292" sldId="296"/>
            <ac:spMk id="2" creationId="{51B0DB7A-CC95-ADC1-DEC0-04D1FDDFC6AF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2209467494" sldId="297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2209467494" sldId="297"/>
            <ac:spMk id="2" creationId="{ECF4E7D7-8B9D-5AA5-AB51-810307451D97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1741672195" sldId="298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1741672195" sldId="298"/>
            <ac:spMk id="2" creationId="{52DDE64C-2DBC-541F-C44C-91AB1A923E67}"/>
          </ac:spMkLst>
        </pc:spChg>
      </pc:sldChg>
      <pc:sldChg chg="modSp">
        <pc:chgData name="Copy Editor" userId="2e8529772bf0378b" providerId="LiveId" clId="{4F7C1446-8DF7-ED4D-8C86-2B9C16DD49EF}" dt="2024-08-12T09:17:57.399" v="10"/>
        <pc:sldMkLst>
          <pc:docMk/>
          <pc:sldMk cId="1226106044" sldId="299"/>
        </pc:sldMkLst>
        <pc:spChg chg="mod">
          <ac:chgData name="Copy Editor" userId="2e8529772bf0378b" providerId="LiveId" clId="{4F7C1446-8DF7-ED4D-8C86-2B9C16DD49EF}" dt="2024-08-12T09:17:57.399" v="10"/>
          <ac:spMkLst>
            <pc:docMk/>
            <pc:sldMk cId="1226106044" sldId="299"/>
            <ac:spMk id="2" creationId="{CB526349-E95D-0304-C406-CAAB0ED1A0CE}"/>
          </ac:spMkLst>
        </pc:spChg>
      </pc:sldChg>
      <pc:sldMasterChg chg="modSldLayout">
        <pc:chgData name="Copy Editor" userId="2e8529772bf0378b" providerId="LiveId" clId="{4F7C1446-8DF7-ED4D-8C86-2B9C16DD49EF}" dt="2024-08-12T09:17:57.399" v="10"/>
        <pc:sldMasterMkLst>
          <pc:docMk/>
          <pc:sldMasterMk cId="3897658583" sldId="2147483660"/>
        </pc:sldMasterMkLst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3897658583" sldId="2147483660"/>
            <pc:sldLayoutMk cId="1024801031" sldId="2147483716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3897658583" sldId="2147483660"/>
              <pc:sldLayoutMk cId="1024801031" sldId="2147483716"/>
              <ac:spMk id="5" creationId="{D6683A3E-38BA-7F5E-106E-EEE6CB7A6953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3897658583" sldId="2147483660"/>
            <pc:sldLayoutMk cId="3410722696" sldId="2147483717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3897658583" sldId="2147483660"/>
              <pc:sldLayoutMk cId="3410722696" sldId="2147483717"/>
              <ac:spMk id="5" creationId="{D6683A3E-38BA-7F5E-106E-EEE6CB7A6953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3897658583" sldId="2147483660"/>
            <pc:sldLayoutMk cId="2349345472" sldId="2147483726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3897658583" sldId="2147483660"/>
              <pc:sldLayoutMk cId="2349345472" sldId="2147483726"/>
              <ac:spMk id="4" creationId="{E2B1C657-5853-9B52-5CDD-7502DF4E897D}"/>
            </ac:spMkLst>
          </pc:spChg>
        </pc:sldLayoutChg>
      </pc:sldMasterChg>
      <pc:sldMasterChg chg="modSp">
        <pc:chgData name="Copy Editor" userId="2e8529772bf0378b" providerId="LiveId" clId="{4F7C1446-8DF7-ED4D-8C86-2B9C16DD49EF}" dt="2024-08-12T09:17:57.399" v="10"/>
        <pc:sldMasterMkLst>
          <pc:docMk/>
          <pc:sldMasterMk cId="978166602" sldId="2147483680"/>
        </pc:sldMasterMkLst>
        <pc:spChg chg="mod">
          <ac:chgData name="Copy Editor" userId="2e8529772bf0378b" providerId="LiveId" clId="{4F7C1446-8DF7-ED4D-8C86-2B9C16DD49EF}" dt="2024-08-12T09:17:57.399" v="10"/>
          <ac:spMkLst>
            <pc:docMk/>
            <pc:sldMasterMk cId="978166602" sldId="2147483680"/>
            <ac:spMk id="8" creationId="{3AD87C75-7BE8-40F9-9AA9-CF685186AED1}"/>
          </ac:spMkLst>
        </pc:spChg>
      </pc:sldMasterChg>
      <pc:sldMasterChg chg="modSldLayout">
        <pc:chgData name="Copy Editor" userId="2e8529772bf0378b" providerId="LiveId" clId="{4F7C1446-8DF7-ED4D-8C86-2B9C16DD49EF}" dt="2024-08-12T09:17:57.399" v="10"/>
        <pc:sldMasterMkLst>
          <pc:docMk/>
          <pc:sldMasterMk cId="2796620903" sldId="2147483681"/>
        </pc:sldMasterMkLst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854240497" sldId="2147483715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854240497" sldId="2147483715"/>
              <ac:spMk id="4" creationId="{F1561AEE-8BB6-C9AB-C101-70261833914E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173603954" sldId="2147483718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173603954" sldId="2147483718"/>
              <ac:spMk id="3" creationId="{AA5F4C8E-18F3-26EF-0E7B-0625879CF57B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3067344179" sldId="2147483719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3067344179" sldId="2147483719"/>
              <ac:spMk id="3" creationId="{AA5F4C8E-18F3-26EF-0E7B-0625879CF57B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4267822242" sldId="2147483720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4267822242" sldId="2147483720"/>
              <ac:spMk id="3" creationId="{AA5F4C8E-18F3-26EF-0E7B-0625879CF57B}"/>
            </ac:spMkLst>
          </pc:spChg>
          <pc:picChg chg="mod">
            <ac:chgData name="Copy Editor" userId="2e8529772bf0378b" providerId="LiveId" clId="{4F7C1446-8DF7-ED4D-8C86-2B9C16DD49EF}" dt="2024-08-12T09:16:23.463" v="1" actId="14826"/>
            <ac:picMkLst>
              <pc:docMk/>
              <pc:sldMasterMk cId="2796620903" sldId="2147483681"/>
              <pc:sldLayoutMk cId="4267822242" sldId="2147483720"/>
              <ac:picMk id="6" creationId="{3E8A3029-BDA0-DD4C-653F-055755165009}"/>
            </ac:picMkLst>
          </pc:pic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3562368582" sldId="2147483721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3562368582" sldId="2147483721"/>
              <ac:spMk id="3" creationId="{AA5F4C8E-18F3-26EF-0E7B-0625879CF57B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2197700605" sldId="2147483722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2197700605" sldId="2147483722"/>
              <ac:spMk id="3" creationId="{AA5F4C8E-18F3-26EF-0E7B-0625879CF57B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653227727" sldId="2147483723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653227727" sldId="2147483723"/>
              <ac:spMk id="3" creationId="{CCF4785D-CEFB-D021-E2AE-9511BF1F1EBB}"/>
            </ac:spMkLst>
          </pc:spChg>
        </pc:sldLayoutChg>
        <pc:sldLayoutChg chg="modSp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4156844212" sldId="2147483724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4156844212" sldId="2147483724"/>
              <ac:spMk id="3" creationId="{AA5F4C8E-18F3-26EF-0E7B-0625879CF57B}"/>
            </ac:spMkLst>
          </pc:spChg>
        </pc:sldLayoutChg>
        <pc:sldLayoutChg chg="addSp delSp modSp mod">
          <pc:chgData name="Copy Editor" userId="2e8529772bf0378b" providerId="LiveId" clId="{4F7C1446-8DF7-ED4D-8C86-2B9C16DD49EF}" dt="2024-08-12T09:17:57.399" v="10"/>
          <pc:sldLayoutMkLst>
            <pc:docMk/>
            <pc:sldMasterMk cId="2796620903" sldId="2147483681"/>
            <pc:sldLayoutMk cId="1779436354" sldId="2147483725"/>
          </pc:sldLayoutMkLst>
          <pc:spChg chg="mod">
            <ac:chgData name="Copy Editor" userId="2e8529772bf0378b" providerId="LiveId" clId="{4F7C1446-8DF7-ED4D-8C86-2B9C16DD49EF}" dt="2024-08-12T09:17:57.399" v="10"/>
            <ac:spMkLst>
              <pc:docMk/>
              <pc:sldMasterMk cId="2796620903" sldId="2147483681"/>
              <pc:sldLayoutMk cId="1779436354" sldId="2147483725"/>
              <ac:spMk id="3" creationId="{AA5F4C8E-18F3-26EF-0E7B-0625879CF57B}"/>
            </ac:spMkLst>
          </pc:spChg>
          <pc:picChg chg="add del">
            <ac:chgData name="Copy Editor" userId="2e8529772bf0378b" providerId="LiveId" clId="{4F7C1446-8DF7-ED4D-8C86-2B9C16DD49EF}" dt="2024-08-12T09:17:14.996" v="7" actId="478"/>
            <ac:picMkLst>
              <pc:docMk/>
              <pc:sldMasterMk cId="2796620903" sldId="2147483681"/>
              <pc:sldLayoutMk cId="1779436354" sldId="2147483725"/>
              <ac:picMk id="6" creationId="{73E65279-B26C-89E8-E94A-5635F6E0D3A3}"/>
            </ac:picMkLst>
          </pc:picChg>
        </pc:sldLayoutChg>
      </pc:sldMasterChg>
    </pc:docChg>
  </pc:docChgLst>
  <pc:docChgLst>
    <pc:chgData name="Ink Lynx" userId="43154123f283b917" providerId="LiveId" clId="{0DBE5E99-4EF1-5D47-A6E2-603CCF8BCDE8}"/>
    <pc:docChg chg="undo custSel modSld">
      <pc:chgData name="Ink Lynx" userId="43154123f283b917" providerId="LiveId" clId="{0DBE5E99-4EF1-5D47-A6E2-603CCF8BCDE8}" dt="2024-09-05T11:07:36.920" v="35" actId="1076"/>
      <pc:docMkLst>
        <pc:docMk/>
      </pc:docMkLst>
      <pc:sldChg chg="modSp modCm">
        <pc:chgData name="Ink Lynx" userId="43154123f283b917" providerId="LiveId" clId="{0DBE5E99-4EF1-5D47-A6E2-603CCF8BCDE8}" dt="2024-09-05T11:07:36.920" v="35" actId="1076"/>
        <pc:sldMkLst>
          <pc:docMk/>
          <pc:sldMk cId="976980953" sldId="256"/>
        </pc:sldMkLst>
        <pc:spChg chg="mod">
          <ac:chgData name="Ink Lynx" userId="43154123f283b917" providerId="LiveId" clId="{0DBE5E99-4EF1-5D47-A6E2-603CCF8BCDE8}" dt="2024-09-05T11:07:36.920" v="35" actId="1076"/>
          <ac:spMkLst>
            <pc:docMk/>
            <pc:sldMk cId="976980953" sldId="256"/>
            <ac:spMk id="5" creationId="{19508517-4C25-3DF0-D7A6-360D16DA1BE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k Lynx" userId="43154123f283b917" providerId="LiveId" clId="{0DBE5E99-4EF1-5D47-A6E2-603CCF8BCDE8}" dt="2024-09-05T11:07:28.527" v="32" actId="20577"/>
              <pc2:cmMkLst xmlns:pc2="http://schemas.microsoft.com/office/powerpoint/2019/9/main/command">
                <pc:docMk/>
                <pc:sldMk cId="976980953" sldId="256"/>
                <pc2:cmMk id="{8BBB2BCF-51F5-4127-9317-5A1BE7166CB4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4DF7F530-4177-FE7D-A1DC-CFB1FD7FAE9D}"/>
    <pc:docChg chg="mod modSld">
      <pc:chgData name="Laura Farrell" userId="S::laurahf@hkusa.com::2e43a550-d27b-4754-a05c-c3cf9e976c93" providerId="AD" clId="Web-{4DF7F530-4177-FE7D-A1DC-CFB1FD7FAE9D}" dt="2024-08-15T18:22:18.045" v="7" actId="20577"/>
      <pc:docMkLst>
        <pc:docMk/>
      </pc:docMkLst>
      <pc:sldChg chg="modSp">
        <pc:chgData name="Laura Farrell" userId="S::laurahf@hkusa.com::2e43a550-d27b-4754-a05c-c3cf9e976c93" providerId="AD" clId="Web-{4DF7F530-4177-FE7D-A1DC-CFB1FD7FAE9D}" dt="2024-08-15T18:17:59.009" v="4" actId="1076"/>
        <pc:sldMkLst>
          <pc:docMk/>
          <pc:sldMk cId="976980953" sldId="256"/>
        </pc:sldMkLst>
        <pc:spChg chg="mod">
          <ac:chgData name="Laura Farrell" userId="S::laurahf@hkusa.com::2e43a550-d27b-4754-a05c-c3cf9e976c93" providerId="AD" clId="Web-{4DF7F530-4177-FE7D-A1DC-CFB1FD7FAE9D}" dt="2024-08-15T18:17:59.009" v="4" actId="1076"/>
          <ac:spMkLst>
            <pc:docMk/>
            <pc:sldMk cId="976980953" sldId="256"/>
            <ac:spMk id="3" creationId="{97E1A1BC-E8B4-36B7-F0E3-86B142DDBBD4}"/>
          </ac:spMkLst>
        </pc:spChg>
      </pc:sldChg>
      <pc:sldChg chg="modSp">
        <pc:chgData name="Laura Farrell" userId="S::laurahf@hkusa.com::2e43a550-d27b-4754-a05c-c3cf9e976c93" providerId="AD" clId="Web-{4DF7F530-4177-FE7D-A1DC-CFB1FD7FAE9D}" dt="2024-08-15T18:22:18.045" v="7" actId="20577"/>
        <pc:sldMkLst>
          <pc:docMk/>
          <pc:sldMk cId="2209467494" sldId="297"/>
        </pc:sldMkLst>
        <pc:spChg chg="mod">
          <ac:chgData name="Laura Farrell" userId="S::laurahf@hkusa.com::2e43a550-d27b-4754-a05c-c3cf9e976c93" providerId="AD" clId="Web-{4DF7F530-4177-FE7D-A1DC-CFB1FD7FAE9D}" dt="2024-08-15T18:22:18.045" v="7" actId="20577"/>
          <ac:spMkLst>
            <pc:docMk/>
            <pc:sldMk cId="2209467494" sldId="297"/>
            <ac:spMk id="3" creationId="{85351B0E-185E-E903-D954-B7A208B1FCE4}"/>
          </ac:spMkLst>
        </pc:spChg>
      </pc:sldChg>
    </pc:docChg>
  </pc:docChgLst>
  <pc:docChgLst>
    <pc:chgData name="Laura Farrell" userId="2e43a550-d27b-4754-a05c-c3cf9e976c93" providerId="ADAL" clId="{B397111B-47A3-468B-AD25-9CC29A6B65AE}"/>
    <pc:docChg chg="modSld">
      <pc:chgData name="Laura Farrell" userId="2e43a550-d27b-4754-a05c-c3cf9e976c93" providerId="ADAL" clId="{B397111B-47A3-468B-AD25-9CC29A6B65AE}" dt="2024-09-04T13:48:51.760" v="3"/>
      <pc:docMkLst>
        <pc:docMk/>
      </pc:docMkLst>
      <pc:sldChg chg="modNotesTx">
        <pc:chgData name="Laura Farrell" userId="2e43a550-d27b-4754-a05c-c3cf9e976c93" providerId="ADAL" clId="{B397111B-47A3-468B-AD25-9CC29A6B65AE}" dt="2024-09-04T13:47:36.951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B397111B-47A3-468B-AD25-9CC29A6B65AE}" dt="2024-09-04T13:48:51.760" v="3"/>
        <pc:sldMkLst>
          <pc:docMk/>
          <pc:sldMk cId="1788023703" sldId="286"/>
        </pc:sldMkLst>
      </pc:sldChg>
      <pc:sldChg chg="modNotesTx">
        <pc:chgData name="Laura Farrell" userId="2e43a550-d27b-4754-a05c-c3cf9e976c93" providerId="ADAL" clId="{B397111B-47A3-468B-AD25-9CC29A6B65AE}" dt="2024-09-04T13:48:09.463" v="1"/>
        <pc:sldMkLst>
          <pc:docMk/>
          <pc:sldMk cId="1517302863" sldId="290"/>
        </pc:sldMkLst>
      </pc:sldChg>
      <pc:sldChg chg="modNotesTx">
        <pc:chgData name="Laura Farrell" userId="2e43a550-d27b-4754-a05c-c3cf9e976c93" providerId="ADAL" clId="{B397111B-47A3-468B-AD25-9CC29A6B65AE}" dt="2024-09-04T13:48:32.042" v="2"/>
        <pc:sldMkLst>
          <pc:docMk/>
          <pc:sldMk cId="2209467494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Suriyo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Hmun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Kaew/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6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1.21 </a:t>
            </a:r>
            <a:r>
              <a:rPr lang="en-US" dirty="0"/>
              <a:t>Noncommunicable diseases and risk factors.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99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Ivan-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balvan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1.22 </a:t>
            </a:r>
            <a:r>
              <a:rPr lang="en-US" dirty="0"/>
              <a:t>Signs of heart attack and stroke.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9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1.23 </a:t>
            </a:r>
            <a:r>
              <a:rPr lang="en-US" dirty="0"/>
              <a:t>Symptoms and treatments for the different types of diabetes.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8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Michael Krinke/iStock/Getty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8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Lea Paterson/Science Photo Library/Getty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3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2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56B066A3-2C40-F802-4CBC-50229FD73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6796" y="324237"/>
            <a:ext cx="473840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2238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6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149E1-983A-3146-BB09-35FB738E8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B577D-B361-2447-856D-BBD6F8F57D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40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BFF1164D-9437-5A93-D172-FDD33CC26845}"/>
              </a:ext>
            </a:extLst>
          </p:cNvPr>
          <p:cNvGrpSpPr/>
          <p:nvPr userDrawn="1"/>
        </p:nvGrpSpPr>
        <p:grpSpPr>
          <a:xfrm>
            <a:off x="918747" y="2802527"/>
            <a:ext cx="10354505" cy="2539932"/>
            <a:chOff x="918747" y="1915139"/>
            <a:chExt cx="10354505" cy="25399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042734-325F-7531-4ACE-5F2D40E379E8}"/>
                </a:ext>
              </a:extLst>
            </p:cNvPr>
            <p:cNvSpPr/>
            <p:nvPr/>
          </p:nvSpPr>
          <p:spPr>
            <a:xfrm>
              <a:off x="920124" y="1916516"/>
              <a:ext cx="897246" cy="897246"/>
            </a:xfrm>
            <a:prstGeom prst="ellipse">
              <a:avLst/>
            </a:prstGeom>
            <a:solidFill>
              <a:srgbClr val="9142B5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" name="Rectangle 8" descr="Badge 1 with solid fill">
              <a:extLst>
                <a:ext uri="{FF2B5EF4-FFF2-40B4-BE49-F238E27FC236}">
                  <a16:creationId xmlns:a16="http://schemas.microsoft.com/office/drawing/2014/main" id="{53025749-14E0-F2A5-F5B8-4BA69AD57456}"/>
                </a:ext>
              </a:extLst>
            </p:cNvPr>
            <p:cNvSpPr/>
            <p:nvPr/>
          </p:nvSpPr>
          <p:spPr>
            <a:xfrm>
              <a:off x="918747" y="1915139"/>
              <a:ext cx="900000" cy="9000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BB81CC02-7572-AE26-DF92-CD2B7B76CF3B}"/>
                </a:ext>
              </a:extLst>
            </p:cNvPr>
            <p:cNvSpPr/>
            <p:nvPr/>
          </p:nvSpPr>
          <p:spPr>
            <a:xfrm>
              <a:off x="2009637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9142B5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699DDA-1147-EF25-A829-860625198B65}"/>
                </a:ext>
              </a:extLst>
            </p:cNvPr>
            <p:cNvSpPr/>
            <p:nvPr/>
          </p:nvSpPr>
          <p:spPr>
            <a:xfrm>
              <a:off x="4494463" y="1916516"/>
              <a:ext cx="897246" cy="897246"/>
            </a:xfrm>
            <a:prstGeom prst="ellipse">
              <a:avLst/>
            </a:prstGeom>
            <a:solidFill>
              <a:srgbClr val="D62D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207909"/>
                <a:satOff val="-11990"/>
                <a:lumOff val="1233"/>
                <a:alphaOff val="0"/>
              </a:schemeClr>
            </a:effectRef>
            <a:fontRef idx="minor"/>
          </p:style>
        </p:sp>
        <p:sp>
          <p:nvSpPr>
            <p:cNvPr id="15" name="Rectangle 14" descr="Badge with solid fill">
              <a:extLst>
                <a:ext uri="{FF2B5EF4-FFF2-40B4-BE49-F238E27FC236}">
                  <a16:creationId xmlns:a16="http://schemas.microsoft.com/office/drawing/2014/main" id="{0D8FF411-5A6D-972D-7F85-C7AE41429EF5}"/>
                </a:ext>
              </a:extLst>
            </p:cNvPr>
            <p:cNvSpPr/>
            <p:nvPr/>
          </p:nvSpPr>
          <p:spPr>
            <a:xfrm>
              <a:off x="4493086" y="1915139"/>
              <a:ext cx="900000" cy="90000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A422ECC3-6F16-03A3-158F-FC4657DE457E}"/>
                </a:ext>
              </a:extLst>
            </p:cNvPr>
            <p:cNvSpPr/>
            <p:nvPr/>
          </p:nvSpPr>
          <p:spPr>
            <a:xfrm>
              <a:off x="5583976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207909"/>
                <a:satOff val="-11990"/>
                <a:lumOff val="1233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D62D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8AD6F6-DF8A-F7E9-05DF-C00240932A68}"/>
                </a:ext>
              </a:extLst>
            </p:cNvPr>
            <p:cNvSpPr/>
            <p:nvPr/>
          </p:nvSpPr>
          <p:spPr>
            <a:xfrm>
              <a:off x="8068802" y="1916516"/>
              <a:ext cx="897246" cy="897246"/>
            </a:xfrm>
            <a:prstGeom prst="ellipse">
              <a:avLst/>
            </a:prstGeom>
            <a:solidFill>
              <a:srgbClr val="CD008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415818"/>
                <a:satOff val="-23979"/>
                <a:lumOff val="2465"/>
                <a:alphaOff val="0"/>
              </a:schemeClr>
            </a:effectRef>
            <a:fontRef idx="minor"/>
          </p:style>
        </p:sp>
        <p:sp>
          <p:nvSpPr>
            <p:cNvPr id="21" name="Rectangle 20" descr="Badge 3 with solid fill">
              <a:extLst>
                <a:ext uri="{FF2B5EF4-FFF2-40B4-BE49-F238E27FC236}">
                  <a16:creationId xmlns:a16="http://schemas.microsoft.com/office/drawing/2014/main" id="{AD18220E-885D-BC50-E5E2-69B731579EE3}"/>
                </a:ext>
              </a:extLst>
            </p:cNvPr>
            <p:cNvSpPr/>
            <p:nvPr/>
          </p:nvSpPr>
          <p:spPr>
            <a:xfrm>
              <a:off x="8067425" y="1915139"/>
              <a:ext cx="900000" cy="90000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301D7EE0-05D5-D047-27E1-D9E8331C5571}"/>
                </a:ext>
              </a:extLst>
            </p:cNvPr>
            <p:cNvSpPr/>
            <p:nvPr/>
          </p:nvSpPr>
          <p:spPr>
            <a:xfrm>
              <a:off x="9158315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415818"/>
                <a:satOff val="-23979"/>
                <a:lumOff val="2465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CD008D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1E667E-707F-25C4-0AB2-F1CAF4C2BFF6}"/>
                </a:ext>
              </a:extLst>
            </p:cNvPr>
            <p:cNvSpPr/>
            <p:nvPr/>
          </p:nvSpPr>
          <p:spPr>
            <a:xfrm>
              <a:off x="920124" y="3556449"/>
              <a:ext cx="897246" cy="89724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623727"/>
                <a:satOff val="-35969"/>
                <a:lumOff val="3698"/>
                <a:alphaOff val="0"/>
              </a:schemeClr>
            </a:effectRef>
            <a:fontRef idx="minor"/>
          </p:style>
        </p:sp>
        <p:sp>
          <p:nvSpPr>
            <p:cNvPr id="27" name="Rectangle 26" descr="Badge 4 with solid fill">
              <a:extLst>
                <a:ext uri="{FF2B5EF4-FFF2-40B4-BE49-F238E27FC236}">
                  <a16:creationId xmlns:a16="http://schemas.microsoft.com/office/drawing/2014/main" id="{3AF20673-4551-38A3-D840-F0816F690B5B}"/>
                </a:ext>
              </a:extLst>
            </p:cNvPr>
            <p:cNvSpPr/>
            <p:nvPr/>
          </p:nvSpPr>
          <p:spPr>
            <a:xfrm>
              <a:off x="918747" y="3555071"/>
              <a:ext cx="900000" cy="9000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8AC32E-714D-C15A-D53C-8FE1BBABD052}"/>
                </a:ext>
              </a:extLst>
            </p:cNvPr>
            <p:cNvSpPr/>
            <p:nvPr/>
          </p:nvSpPr>
          <p:spPr>
            <a:xfrm>
              <a:off x="2009637" y="3556449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623727"/>
                <a:satOff val="-35969"/>
                <a:lumOff val="3698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5692C2-F943-2FF0-B3E7-E6771F141AC9}"/>
                </a:ext>
              </a:extLst>
            </p:cNvPr>
            <p:cNvSpPr/>
            <p:nvPr/>
          </p:nvSpPr>
          <p:spPr>
            <a:xfrm>
              <a:off x="4494463" y="3556448"/>
              <a:ext cx="897246" cy="897246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831636"/>
                <a:satOff val="-47959"/>
                <a:lumOff val="4930"/>
                <a:alphaOff val="0"/>
              </a:schemeClr>
            </a:effectRef>
            <a:fontRef idx="minor"/>
          </p:style>
        </p:sp>
        <p:sp>
          <p:nvSpPr>
            <p:cNvPr id="33" name="Rectangle 32" descr="Badge 5 with solid fill">
              <a:extLst>
                <a:ext uri="{FF2B5EF4-FFF2-40B4-BE49-F238E27FC236}">
                  <a16:creationId xmlns:a16="http://schemas.microsoft.com/office/drawing/2014/main" id="{B9C5CE91-EEAA-E432-D503-6228B4A6DED0}"/>
                </a:ext>
              </a:extLst>
            </p:cNvPr>
            <p:cNvSpPr/>
            <p:nvPr/>
          </p:nvSpPr>
          <p:spPr>
            <a:xfrm>
              <a:off x="4493086" y="3555071"/>
              <a:ext cx="900000" cy="900000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2447D97B-A851-DD66-1312-3A0440C367A3}"/>
                </a:ext>
              </a:extLst>
            </p:cNvPr>
            <p:cNvSpPr/>
            <p:nvPr/>
          </p:nvSpPr>
          <p:spPr>
            <a:xfrm>
              <a:off x="5583976" y="3556448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831636"/>
                <a:satOff val="-47959"/>
                <a:lumOff val="493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solidFill>
                  <a:srgbClr val="0070C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92D0F48-0319-29D8-4D35-429E001F9FAF}"/>
                </a:ext>
              </a:extLst>
            </p:cNvPr>
            <p:cNvSpPr/>
            <p:nvPr/>
          </p:nvSpPr>
          <p:spPr>
            <a:xfrm>
              <a:off x="8068802" y="3556448"/>
              <a:ext cx="897246" cy="89724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039545"/>
                <a:satOff val="-59949"/>
                <a:lumOff val="6163"/>
                <a:alphaOff val="0"/>
              </a:schemeClr>
            </a:effectRef>
            <a:fontRef idx="minor"/>
          </p:style>
        </p:sp>
        <p:sp>
          <p:nvSpPr>
            <p:cNvPr id="46" name="Rectangle 45" descr="Badge 6 with solid fill">
              <a:extLst>
                <a:ext uri="{FF2B5EF4-FFF2-40B4-BE49-F238E27FC236}">
                  <a16:creationId xmlns:a16="http://schemas.microsoft.com/office/drawing/2014/main" id="{B574428C-18E2-9A06-AA1E-F844DDC111F5}"/>
                </a:ext>
              </a:extLst>
            </p:cNvPr>
            <p:cNvSpPr/>
            <p:nvPr/>
          </p:nvSpPr>
          <p:spPr>
            <a:xfrm>
              <a:off x="8067425" y="3555071"/>
              <a:ext cx="900000" cy="90000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AFA957D9-C523-6541-4811-FA56F1A8B335}"/>
                </a:ext>
              </a:extLst>
            </p:cNvPr>
            <p:cNvSpPr/>
            <p:nvPr/>
          </p:nvSpPr>
          <p:spPr>
            <a:xfrm>
              <a:off x="9158315" y="3556448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1039545"/>
                <a:satOff val="-59949"/>
                <a:lumOff val="6163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588A47C-EEEF-2294-8295-BD6FCFCD19AD}"/>
              </a:ext>
            </a:extLst>
          </p:cNvPr>
          <p:cNvSpPr txBox="1"/>
          <p:nvPr/>
        </p:nvSpPr>
        <p:spPr>
          <a:xfrm>
            <a:off x="1238250" y="3049560"/>
            <a:ext cx="244475" cy="44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AB6F0D-B5F5-946C-5655-EB35CD2E4A9D}"/>
              </a:ext>
            </a:extLst>
          </p:cNvPr>
          <p:cNvSpPr txBox="1"/>
          <p:nvPr/>
        </p:nvSpPr>
        <p:spPr>
          <a:xfrm>
            <a:off x="4776788" y="3020988"/>
            <a:ext cx="333375" cy="485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7EDD0E-FA10-F519-A089-FB35A3B06D15}"/>
              </a:ext>
            </a:extLst>
          </p:cNvPr>
          <p:cNvSpPr txBox="1"/>
          <p:nvPr/>
        </p:nvSpPr>
        <p:spPr>
          <a:xfrm>
            <a:off x="8404226" y="3020988"/>
            <a:ext cx="268287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30EAF-32D4-BAB6-AF8E-E76C3D97E293}"/>
              </a:ext>
            </a:extLst>
          </p:cNvPr>
          <p:cNvSpPr txBox="1"/>
          <p:nvPr/>
        </p:nvSpPr>
        <p:spPr>
          <a:xfrm>
            <a:off x="1175756" y="4650217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526DC-8F8A-48AF-6C7B-23924683ADFB}"/>
              </a:ext>
            </a:extLst>
          </p:cNvPr>
          <p:cNvSpPr txBox="1"/>
          <p:nvPr/>
        </p:nvSpPr>
        <p:spPr>
          <a:xfrm>
            <a:off x="4760119" y="4650217"/>
            <a:ext cx="407193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CB43B6-22FC-EAF8-E8FA-052AF5C5BCC9}"/>
              </a:ext>
            </a:extLst>
          </p:cNvPr>
          <p:cNvSpPr txBox="1"/>
          <p:nvPr/>
        </p:nvSpPr>
        <p:spPr>
          <a:xfrm>
            <a:off x="8393906" y="4650217"/>
            <a:ext cx="278607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5" name="Picture 54" descr="A green and black rectangle&#10;&#10;Description automatically generated">
            <a:extLst>
              <a:ext uri="{FF2B5EF4-FFF2-40B4-BE49-F238E27FC236}">
                <a16:creationId xmlns:a16="http://schemas.microsoft.com/office/drawing/2014/main" id="{F3132663-4F37-0578-FFD5-9403CC0220F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F4785D-CEFB-D021-E2AE-9511BF1F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925738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2925738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10112" y="2925738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0" y="2716188"/>
            <a:ext cx="1857375" cy="111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7225" y="2925738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39225" y="2624113"/>
            <a:ext cx="2314575" cy="132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4544988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05000" y="4544988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0113" y="4544988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72113" y="4544988"/>
            <a:ext cx="1857375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77225" y="4544988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04F1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39225" y="4544988"/>
            <a:ext cx="18605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27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FB472-9E38-67DD-D699-93ED4385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722DF-E010-D999-33A9-AB7A89A5B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593186" y="3920200"/>
            <a:ext cx="1224522" cy="29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01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2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635C5-81F6-06C4-EE3F-8D6363CAA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328507" y="4357771"/>
            <a:ext cx="4929012" cy="267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5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1F396324-BF45-8C34-1777-CA4900F745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F43B5F-22C8-B381-44C0-0EC931968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19300"/>
            <a:ext cx="10483850" cy="386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1F396324-BF45-8C34-1777-CA4900F745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F43B5F-22C8-B381-44C0-0EC931968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19300"/>
            <a:ext cx="10483850" cy="386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65279-B26C-89E8-E94A-5635F6E0D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26" y="2355511"/>
            <a:ext cx="3015042" cy="45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3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8A3029-BDA0-DD4C-653F-055755165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210" y="1894029"/>
            <a:ext cx="3907970" cy="2604371"/>
          </a:xfrm>
          <a:prstGeom prst="rect">
            <a:avLst/>
          </a:prstGeom>
        </p:spPr>
      </p:pic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E8109E1F-A120-3E18-F266-4E2E62F2B8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F43B5F-22C8-B381-44C0-0EC931968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19300"/>
            <a:ext cx="10483850" cy="386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822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FB9328AA-F515-83B1-69EC-41DAD0C1F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946" y="319797"/>
            <a:ext cx="4178106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F43B5F-22C8-B381-44C0-0EC931968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19300"/>
            <a:ext cx="10483850" cy="386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00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A29427-8EBA-1ADC-E9F3-9D30C7BCB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028" y="1753970"/>
            <a:ext cx="3710972" cy="5104030"/>
          </a:xfrm>
          <a:prstGeom prst="rect">
            <a:avLst/>
          </a:prstGeom>
        </p:spPr>
      </p:pic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3B9DAC02-81DA-71A8-CA07-18212E6AF0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0933" y="319797"/>
            <a:ext cx="543013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F43B5F-22C8-B381-44C0-0EC931968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19300"/>
            <a:ext cx="10483850" cy="386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844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48E274D3-5F2F-E5A6-0446-5AE6ED4C0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51CA9952-D674-4FDD-DF70-A41D1237E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5F4C8E-18F3-26EF-0E7B-0625879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2238"/>
          </a:xfrm>
          <a:prstGeom prst="rect">
            <a:avLst/>
          </a:prstGeom>
        </p:spPr>
        <p:txBody>
          <a:bodyPr anchor="ctr"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44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8" r:id="rId4"/>
    <p:sldLayoutId id="2147483725" r:id="rId5"/>
    <p:sldLayoutId id="2147483720" r:id="rId6"/>
    <p:sldLayoutId id="2147483722" r:id="rId7"/>
    <p:sldLayoutId id="2147483724" r:id="rId8"/>
    <p:sldLayoutId id="2147483719" r:id="rId9"/>
    <p:sldLayoutId id="2147483721" r:id="rId10"/>
    <p:sldLayoutId id="2147483715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7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854F6-EFA2-2E04-5A40-934E78879F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9988" y="863382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1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1.5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E1A1BC-E8B4-36B7-F0E3-86B142D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566" y="2339509"/>
            <a:ext cx="6280635" cy="2719241"/>
          </a:xfrm>
        </p:spPr>
        <p:txBody>
          <a:bodyPr lIns="91440" tIns="45720" rIns="91440" bIns="45720" anchor="ctr"/>
          <a:lstStyle/>
          <a:p>
            <a:r>
              <a:rPr lang="en-US" sz="5500" dirty="0">
                <a:latin typeface="Century Gothic"/>
              </a:rPr>
              <a:t>Non</a:t>
            </a:r>
            <a:r>
              <a:rPr lang="en-US" sz="5500" spc="-400" dirty="0">
                <a:latin typeface="Century Gothic"/>
              </a:rPr>
              <a:t>communicable</a:t>
            </a:r>
            <a:br>
              <a:rPr lang="en-US" sz="5500" b="1" spc="-400" dirty="0">
                <a:latin typeface="Century Gothic" panose="020B0502020202020204" pitchFamily="34" charset="0"/>
              </a:rPr>
            </a:br>
            <a:r>
              <a:rPr lang="en-US" sz="5500" b="1" dirty="0">
                <a:solidFill>
                  <a:srgbClr val="C52039"/>
                </a:solidFill>
                <a:latin typeface="Century Gothic"/>
              </a:rPr>
              <a:t>Diseases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08517-4C25-3DF0-D7A6-360D16DA1B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94649" y="5994618"/>
            <a:ext cx="9562091" cy="653462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ED7952-B18B-9796-8EA4-B08F08BC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776"/>
            <a:ext cx="10515600" cy="1099472"/>
          </a:xfrm>
        </p:spPr>
        <p:txBody>
          <a:bodyPr/>
          <a:lstStyle/>
          <a:p>
            <a:r>
              <a:rPr lang="en-US" sz="5000" dirty="0"/>
              <a:t>Arthritis and Lung Disease</a:t>
            </a:r>
            <a:endParaRPr lang="en-US" sz="30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F6787A-5F83-2CD4-175F-E129219CC3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67" y="1968159"/>
            <a:ext cx="8200869" cy="4104837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Arthritis</a:t>
            </a:r>
            <a:r>
              <a:rPr lang="en-US" sz="2400" dirty="0">
                <a:latin typeface="Century Gothic" panose="020B0502020202020204" pitchFamily="34" charset="0"/>
              </a:rPr>
              <a:t> = swelling and damage to joints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Over 100 different types exist.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Exercise, diet, and medications can help manage arthritis.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Lung disease </a:t>
            </a:r>
            <a:r>
              <a:rPr lang="en-US" sz="2400" dirty="0">
                <a:latin typeface="Century Gothic" panose="020B0502020202020204" pitchFamily="34" charset="0"/>
              </a:rPr>
              <a:t>= a variety of conditions that affect ability to breathe and use oxygen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Asthma, or inflammation of the lungs, is one common form of lung disease.</a:t>
            </a:r>
          </a:p>
        </p:txBody>
      </p:sp>
    </p:spTree>
    <p:extLst>
      <p:ext uri="{BB962C8B-B14F-4D97-AF65-F5344CB8AC3E}">
        <p14:creationId xmlns:p14="http://schemas.microsoft.com/office/powerpoint/2010/main" val="178802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E64C-2DBC-541F-C44C-91AB1A92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983"/>
            <a:ext cx="10515600" cy="1099472"/>
          </a:xfrm>
        </p:spPr>
        <p:txBody>
          <a:bodyPr/>
          <a:lstStyle/>
          <a:p>
            <a:r>
              <a:rPr lang="en-US" sz="5000" dirty="0"/>
              <a:t>Alzheimer’s and Dementia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57D5-7662-DE90-22AE-F88A35AD83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712" y="1968201"/>
            <a:ext cx="10483850" cy="2638305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Dementia</a:t>
            </a:r>
            <a:r>
              <a:rPr lang="en-US" sz="2400" dirty="0">
                <a:latin typeface="Century Gothic" panose="020B0502020202020204" pitchFamily="34" charset="0"/>
              </a:rPr>
              <a:t> = a loss of brain function over time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Alzheimer’s disease </a:t>
            </a:r>
            <a:r>
              <a:rPr lang="en-US" sz="2400" dirty="0">
                <a:latin typeface="Century Gothic" panose="020B0502020202020204" pitchFamily="34" charset="0"/>
              </a:rPr>
              <a:t>= the most common form of dementia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Alzheimer’s disease is more common among women.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High blood pressure or past head trauma increase risk.</a:t>
            </a:r>
          </a:p>
        </p:txBody>
      </p:sp>
    </p:spTree>
    <p:extLst>
      <p:ext uri="{BB962C8B-B14F-4D97-AF65-F5344CB8AC3E}">
        <p14:creationId xmlns:p14="http://schemas.microsoft.com/office/powerpoint/2010/main" val="174167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6349-E95D-0304-C406-CAAB0ED1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983"/>
            <a:ext cx="10515600" cy="1099472"/>
          </a:xfrm>
        </p:spPr>
        <p:txBody>
          <a:bodyPr/>
          <a:lstStyle/>
          <a:p>
            <a:r>
              <a:rPr lang="en-US" sz="5000" dirty="0"/>
              <a:t>Behavior Contracts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E8222-1C7B-B9DB-770C-0F04D1A816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6906"/>
            <a:ext cx="10483850" cy="4541307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A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behavior contract</a:t>
            </a:r>
            <a:r>
              <a:rPr lang="en-US" sz="2400" dirty="0">
                <a:latin typeface="Century Gothic" panose="020B0502020202020204" pitchFamily="34" charset="0"/>
              </a:rPr>
              <a:t> is an agreement you make with yourself to change a specific health behavior.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A behavior contract includes the following: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Goals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Deadlines (dates)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 plan or strategy to complete goals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 reward for completing goals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Most behavior contracts are witnessed, or signed by, someone else.</a:t>
            </a:r>
          </a:p>
        </p:txBody>
      </p:sp>
    </p:spTree>
    <p:extLst>
      <p:ext uri="{BB962C8B-B14F-4D97-AF65-F5344CB8AC3E}">
        <p14:creationId xmlns:p14="http://schemas.microsoft.com/office/powerpoint/2010/main" val="122610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9104-CFF1-0D5C-30AD-1753F71E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5" y="535781"/>
            <a:ext cx="7058025" cy="742299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3D701-04E9-4A8B-C6D2-C1FC6D33D9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763" y="1969860"/>
            <a:ext cx="7894638" cy="2457654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do you know about heart disease, cancer, or diabetes? 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Do you know anyone with any of these diseases?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Make a list of things you know about each of these diseases.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4A6563-2943-7093-A052-C6FE7321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8222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spc="-100" dirty="0"/>
              <a:t>Noncommunicable Diseases </a:t>
            </a:r>
            <a:br>
              <a:rPr lang="en-US" sz="5000" spc="-100" dirty="0"/>
            </a:br>
            <a:r>
              <a:rPr lang="en-US" sz="5000" spc="-100" dirty="0"/>
              <a:t>and Risk Factors</a:t>
            </a:r>
          </a:p>
        </p:txBody>
      </p:sp>
      <p:pic>
        <p:nvPicPr>
          <p:cNvPr id="2" name="Picture 1" descr="Noncommunicable diseases: Cancer, stroke, coronary heart disease, arthritis, diabetes. Risk factors: inactivity, alcohol abuse, genetics, excessive stress, unhealthy diet, tobacco use.">
            <a:extLst>
              <a:ext uri="{FF2B5EF4-FFF2-40B4-BE49-F238E27FC236}">
                <a16:creationId xmlns:a16="http://schemas.microsoft.com/office/drawing/2014/main" id="{9D842B9E-D965-054B-A9F4-CF086598C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190" y="2289031"/>
            <a:ext cx="4369618" cy="42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A411-2AB1-BBBE-087F-4FC2AE4C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73" y="244501"/>
            <a:ext cx="10515600" cy="1325563"/>
          </a:xfrm>
        </p:spPr>
        <p:txBody>
          <a:bodyPr/>
          <a:lstStyle/>
          <a:p>
            <a:r>
              <a:rPr lang="en-US" sz="5000" dirty="0"/>
              <a:t>Cardiovascular Disease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568BD-010E-D8F5-C1F2-36DDADB066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1429" y="2019898"/>
            <a:ext cx="10515600" cy="4385896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Coronary heart disease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Atherosclerosis</a:t>
            </a:r>
            <a:r>
              <a:rPr lang="en-US" sz="2000" dirty="0">
                <a:latin typeface="Century Gothic" panose="020B0502020202020204" pitchFamily="34" charset="0"/>
              </a:rPr>
              <a:t> = clogged arteries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Arteriosclerosis</a:t>
            </a:r>
            <a:r>
              <a:rPr lang="en-US" sz="2000" dirty="0">
                <a:latin typeface="Century Gothic" panose="020B0502020202020204" pitchFamily="34" charset="0"/>
              </a:rPr>
              <a:t> = hardened arteries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Heart attack </a:t>
            </a:r>
            <a:r>
              <a:rPr lang="en-US" sz="2000" dirty="0">
                <a:latin typeface="Century Gothic" panose="020B0502020202020204" pitchFamily="34" charset="0"/>
              </a:rPr>
              <a:t>= loss of blood and oxygen to the heart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Stroke</a:t>
            </a:r>
            <a:r>
              <a:rPr lang="en-US" sz="2400" dirty="0">
                <a:latin typeface="Century Gothic" panose="020B0502020202020204" pitchFamily="34" charset="0"/>
              </a:rPr>
              <a:t> = loss of blood and oxygen to the brain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High blood pressure (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hypertension</a:t>
            </a:r>
            <a:r>
              <a:rPr lang="en-US" sz="2400" dirty="0">
                <a:latin typeface="Century Gothic" panose="020B0502020202020204" pitchFamily="34" charset="0"/>
              </a:rPr>
              <a:t>) = increased pressure of blood in cardiovascular system</a:t>
            </a:r>
          </a:p>
        </p:txBody>
      </p:sp>
    </p:spTree>
    <p:extLst>
      <p:ext uri="{BB962C8B-B14F-4D97-AF65-F5344CB8AC3E}">
        <p14:creationId xmlns:p14="http://schemas.microsoft.com/office/powerpoint/2010/main" val="151730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519A-159C-8B5A-611B-989B9D9B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350135"/>
            <a:ext cx="11317574" cy="18222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spc="-100" dirty="0"/>
              <a:t>Warning Signs of Heart Attack </a:t>
            </a:r>
            <a:br>
              <a:rPr lang="en-US" sz="5000" spc="-100" dirty="0"/>
            </a:br>
            <a:r>
              <a:rPr lang="en-US" sz="5000" spc="-100" dirty="0"/>
              <a:t>and Stroke </a:t>
            </a:r>
          </a:p>
        </p:txBody>
      </p:sp>
      <p:pic>
        <p:nvPicPr>
          <p:cNvPr id="3" name="Picture 2" descr="Stroke symptoms include sudden severe headache, confusion, vision or speech problems; face drooping. Heart attack symptoms include lightheadedness; pain in jaw, neck, or upper back; chest pain or discomfort; shortness of breath; nausea or vomiting.">
            <a:extLst>
              <a:ext uri="{FF2B5EF4-FFF2-40B4-BE49-F238E27FC236}">
                <a16:creationId xmlns:a16="http://schemas.microsoft.com/office/drawing/2014/main" id="{0A94855F-F163-D444-AE61-BF84F1430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798" y="2187363"/>
            <a:ext cx="4738402" cy="43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B09DB3-8926-826B-6002-59D54193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887"/>
            <a:ext cx="10515600" cy="1103912"/>
          </a:xfrm>
        </p:spPr>
        <p:txBody>
          <a:bodyPr/>
          <a:lstStyle/>
          <a:p>
            <a:r>
              <a:rPr lang="en-US" sz="5000" spc="-100" dirty="0"/>
              <a:t>Diabetes</a:t>
            </a:r>
          </a:p>
        </p:txBody>
      </p:sp>
      <p:graphicFrame>
        <p:nvGraphicFramePr>
          <p:cNvPr id="4" name="Table 3" descr="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221911"/>
              </p:ext>
            </p:extLst>
          </p:nvPr>
        </p:nvGraphicFramePr>
        <p:xfrm>
          <a:off x="2466156" y="2433596"/>
          <a:ext cx="7259682" cy="32969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11449">
                  <a:extLst>
                    <a:ext uri="{9D8B030D-6E8A-4147-A177-3AD203B41FA5}">
                      <a16:colId xmlns:a16="http://schemas.microsoft.com/office/drawing/2014/main" val="1892466827"/>
                    </a:ext>
                  </a:extLst>
                </a:gridCol>
                <a:gridCol w="1949950">
                  <a:extLst>
                    <a:ext uri="{9D8B030D-6E8A-4147-A177-3AD203B41FA5}">
                      <a16:colId xmlns:a16="http://schemas.microsoft.com/office/drawing/2014/main" val="155009111"/>
                    </a:ext>
                  </a:extLst>
                </a:gridCol>
                <a:gridCol w="3050519">
                  <a:extLst>
                    <a:ext uri="{9D8B030D-6E8A-4147-A177-3AD203B41FA5}">
                      <a16:colId xmlns:a16="http://schemas.microsoft.com/office/drawing/2014/main" val="3523027140"/>
                    </a:ext>
                  </a:extLst>
                </a:gridCol>
                <a:gridCol w="1547764">
                  <a:extLst>
                    <a:ext uri="{9D8B030D-6E8A-4147-A177-3AD203B41FA5}">
                      <a16:colId xmlns:a16="http://schemas.microsoft.com/office/drawing/2014/main" val="1760738211"/>
                    </a:ext>
                  </a:extLst>
                </a:gridCol>
              </a:tblGrid>
              <a:tr h="329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Definition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Symptoms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Treatment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3611546"/>
                  </a:ext>
                </a:extLst>
              </a:tr>
              <a:tr h="98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Type 1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Body unable to produce its own insulin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Excessive thirst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Weight loss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Frequent urination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Monitor blood sugar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Take insulin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Regular medical checkups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206905"/>
                  </a:ext>
                </a:extLst>
              </a:tr>
              <a:tr h="98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Type 2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Body unable to produce enough of its own insulin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May not have any or may look like type 1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Associated with obesity and unhealthy lifestyle choices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Exercise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Medication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Carefully monitored diet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463010"/>
                  </a:ext>
                </a:extLst>
              </a:tr>
              <a:tr h="98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Gestational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High blood sugar levels during pregnancy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Typically none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Usually diagnosed during routine prenatal exams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Exercise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Medication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Carefully monitored diet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4742"/>
                  </a:ext>
                </a:extLst>
              </a:tr>
            </a:tbl>
          </a:graphicData>
        </a:graphic>
      </p:graphicFrame>
      <p:pic>
        <p:nvPicPr>
          <p:cNvPr id="2" name="Picture 1" descr="Type 1 symptoms: thirst, weight loss. Treatment: monitor blood sugar, take insulin. May be no symptoms of type 2; treat with exercise, medication, diet. There are usually no symptoms of gestational diabetes; treatment is exercise, medication, diet.">
            <a:extLst>
              <a:ext uri="{FF2B5EF4-FFF2-40B4-BE49-F238E27FC236}">
                <a16:creationId xmlns:a16="http://schemas.microsoft.com/office/drawing/2014/main" id="{B12C7D82-CBDB-054F-9D6F-42886C51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284" y="1934787"/>
            <a:ext cx="8837426" cy="42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6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D6025-8D42-8436-2499-31D8167B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7"/>
            <a:ext cx="10515600" cy="1140635"/>
          </a:xfrm>
        </p:spPr>
        <p:txBody>
          <a:bodyPr/>
          <a:lstStyle/>
          <a:p>
            <a:r>
              <a:rPr lang="en-US" sz="5000" dirty="0"/>
              <a:t>Cancers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60496-AACA-C0B1-8F63-D6EF690543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50" y="1968499"/>
            <a:ext cx="10483850" cy="4518903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Cancer</a:t>
            </a:r>
            <a:r>
              <a:rPr lang="en-US" sz="2400" dirty="0">
                <a:latin typeface="Century Gothic" panose="020B0502020202020204" pitchFamily="34" charset="0"/>
              </a:rPr>
              <a:t> is the uncontrolled growth of abnormal cells in the body.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Common types of cancer include the following:</a:t>
            </a:r>
          </a:p>
          <a:p>
            <a:pPr marL="800100" lvl="1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Breast cancer</a:t>
            </a:r>
          </a:p>
          <a:p>
            <a:pPr marL="800100" lvl="1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Colon cancer</a:t>
            </a:r>
          </a:p>
          <a:p>
            <a:pPr marL="800100" lvl="1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Leukemia</a:t>
            </a:r>
          </a:p>
          <a:p>
            <a:pPr marL="800100" lvl="1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Lung cancer</a:t>
            </a:r>
          </a:p>
          <a:p>
            <a:pPr marL="800100" lvl="1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Melanoma</a:t>
            </a:r>
          </a:p>
          <a:p>
            <a:pPr marL="800100" lvl="1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329864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0DB7A-CC95-ADC1-DEC0-04D1FDD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5" y="336551"/>
            <a:ext cx="10061575" cy="1144800"/>
          </a:xfrm>
        </p:spPr>
        <p:txBody>
          <a:bodyPr/>
          <a:lstStyle/>
          <a:p>
            <a:r>
              <a:rPr lang="en-US" sz="5000" dirty="0"/>
              <a:t>Preventing Skin Cancer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2A0A-CCF2-556F-AC0D-3930234EE1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0300" y="2900288"/>
            <a:ext cx="457200" cy="704850"/>
          </a:xfrm>
        </p:spPr>
        <p:txBody>
          <a:bodyPr/>
          <a:lstStyle/>
          <a:p>
            <a:r>
              <a:rPr lang="en-IN" sz="4000" b="0" dirty="0"/>
              <a:t>1</a:t>
            </a:r>
            <a:endParaRPr lang="en-US" sz="40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AC0D4-D93D-DCCA-0E2E-F25F463B04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2745857"/>
            <a:ext cx="2152650" cy="1343063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9142B5"/>
                </a:solidFill>
              </a:rPr>
              <a:t>Seek shade, especially at middle of the day</a:t>
            </a:r>
            <a:endParaRPr lang="en-US" sz="2000" dirty="0">
              <a:solidFill>
                <a:srgbClr val="9142B5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1812A9-81CF-1153-51E9-7BCD3CF6B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97412" y="2873346"/>
            <a:ext cx="457200" cy="781050"/>
          </a:xfrm>
        </p:spPr>
        <p:txBody>
          <a:bodyPr/>
          <a:lstStyle/>
          <a:p>
            <a:r>
              <a:rPr lang="en-IN" sz="4000" b="0" dirty="0"/>
              <a:t>2</a:t>
            </a:r>
            <a:endParaRPr lang="en-US" sz="4000" b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74C090-9E0B-04B0-2B55-E0F3FC9C8E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0" y="2731178"/>
            <a:ext cx="2314575" cy="135774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D62D00"/>
                </a:solidFill>
              </a:rPr>
              <a:t>Wear clothing that covers and protects your skin</a:t>
            </a:r>
            <a:endParaRPr lang="en-US" sz="2000" dirty="0">
              <a:solidFill>
                <a:srgbClr val="D62D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72F0FD-60F6-C0C7-DDE6-567F00C2EA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9125" y="2913038"/>
            <a:ext cx="495300" cy="704850"/>
          </a:xfrm>
        </p:spPr>
        <p:txBody>
          <a:bodyPr/>
          <a:lstStyle/>
          <a:p>
            <a:r>
              <a:rPr lang="en-IN" sz="4000" b="0" dirty="0"/>
              <a:t>3</a:t>
            </a:r>
            <a:endParaRPr lang="en-US" sz="4000" b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5E59C6-BA26-962B-A0B7-ACC9B37298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39225" y="2624113"/>
            <a:ext cx="2314575" cy="1885151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CD008D"/>
                </a:solidFill>
              </a:rPr>
              <a:t>Wear a hat with a wide brim to protect neck, ears, and face</a:t>
            </a:r>
            <a:endParaRPr lang="en-US" sz="2000" dirty="0">
              <a:solidFill>
                <a:srgbClr val="CD008D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0A5776F-21BF-213C-5533-586769BD195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16014" y="4540224"/>
            <a:ext cx="457200" cy="704850"/>
          </a:xfrm>
        </p:spPr>
        <p:txBody>
          <a:bodyPr/>
          <a:lstStyle/>
          <a:p>
            <a:r>
              <a:rPr lang="en-IN" sz="4000" b="0" dirty="0">
                <a:solidFill>
                  <a:srgbClr val="548235"/>
                </a:solidFill>
              </a:rPr>
              <a:t>4</a:t>
            </a:r>
            <a:endParaRPr lang="en-US" sz="4000" b="0" dirty="0">
              <a:solidFill>
                <a:srgbClr val="548235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D862CD-4649-3E56-952D-473B49025E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05000" y="4380098"/>
            <a:ext cx="2292246" cy="1606634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Wear sunglasses that block UVA and UVB sun rays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5E2810F-5CE4-1593-9186-49ECD6172F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1699" y="4509264"/>
            <a:ext cx="457200" cy="781050"/>
          </a:xfrm>
        </p:spPr>
        <p:txBody>
          <a:bodyPr/>
          <a:lstStyle/>
          <a:p>
            <a:r>
              <a:rPr lang="en-IN" sz="4000" b="0" dirty="0"/>
              <a:t>5</a:t>
            </a:r>
            <a:endParaRPr lang="en-US" sz="4000" b="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507D684-D90E-6661-0411-2BA7A650B56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72113" y="4410078"/>
            <a:ext cx="1857375" cy="1576654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Use sunscreen with SPF at least 15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BCFB928-7BA9-A548-50F9-A812860DE79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64525" y="4537844"/>
            <a:ext cx="495300" cy="704850"/>
          </a:xfrm>
        </p:spPr>
        <p:txBody>
          <a:bodyPr/>
          <a:lstStyle/>
          <a:p>
            <a:r>
              <a:rPr lang="en-IN" sz="4000" b="0" dirty="0">
                <a:solidFill>
                  <a:srgbClr val="C55A11"/>
                </a:solidFill>
              </a:rPr>
              <a:t>6</a:t>
            </a:r>
            <a:endParaRPr lang="en-US" sz="4000" b="0" dirty="0">
              <a:solidFill>
                <a:srgbClr val="C55A1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FE8924-ACAE-BD7E-5C28-3267F482184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39225" y="4425068"/>
            <a:ext cx="1860550" cy="1440894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C00000"/>
                </a:solidFill>
              </a:rPr>
              <a:t>Avoid tanning indoors or outdoors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4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E7D7-8B9D-5AA5-AB51-81030745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46" y="605038"/>
            <a:ext cx="4178105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5000" dirty="0"/>
              <a:t>Osteoporosis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51B0E-185E-E903-D954-B7A208B1FC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25693" y="2086112"/>
            <a:ext cx="8853928" cy="3434794"/>
          </a:xfrm>
        </p:spPr>
        <p:txBody>
          <a:bodyPr lIns="91440" tIns="45720" rIns="91440" bIns="45720" anchor="t"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Weakening of the bones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sz="2200" dirty="0">
                <a:latin typeface="Century Gothic"/>
              </a:rPr>
              <a:t>Osteoporosis is caused by not making new bone or losing existing bone or both.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sz="2200" dirty="0">
                <a:latin typeface="Century Gothic"/>
              </a:rPr>
              <a:t>Caucasian women are at highest risk.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sz="2200" dirty="0">
                <a:latin typeface="Century Gothic"/>
              </a:rPr>
              <a:t>Teenagers with eating disorders are at higher risk later in</a:t>
            </a:r>
            <a:r>
              <a:rPr lang="en-IN" sz="2200" dirty="0">
                <a:latin typeface="Century Gothic"/>
              </a:rPr>
              <a:t> </a:t>
            </a:r>
            <a:r>
              <a:rPr lang="en-US" sz="2200" dirty="0">
                <a:latin typeface="Century Gothic"/>
              </a:rPr>
              <a:t>life.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674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15013</TotalTime>
  <Words>559</Words>
  <Application>Microsoft Office PowerPoint</Application>
  <PresentationFormat>Widescreen</PresentationFormat>
  <Paragraphs>96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Century Gothic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Noncommunicable Diseases</vt:lpstr>
      <vt:lpstr>Write About It</vt:lpstr>
      <vt:lpstr>Noncommunicable Diseases  and Risk Factors</vt:lpstr>
      <vt:lpstr>Cardiovascular Disease</vt:lpstr>
      <vt:lpstr>Warning Signs of Heart Attack  and Stroke </vt:lpstr>
      <vt:lpstr>Diabetes</vt:lpstr>
      <vt:lpstr>Cancers</vt:lpstr>
      <vt:lpstr>Preventing Skin Cancer</vt:lpstr>
      <vt:lpstr>Osteoporosis</vt:lpstr>
      <vt:lpstr>Arthritis and Lung Disease</vt:lpstr>
      <vt:lpstr>Alzheimer’s and Dementia</vt:lpstr>
      <vt:lpstr>Behavior Contracts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Lesson 1.5: Non-communicable Diseases</dc:title>
  <dc:creator>Joanne Brummett</dc:creator>
  <cp:lastModifiedBy>Laura Farrell</cp:lastModifiedBy>
  <cp:revision>163</cp:revision>
  <dcterms:created xsi:type="dcterms:W3CDTF">2024-04-04T14:49:27Z</dcterms:created>
  <dcterms:modified xsi:type="dcterms:W3CDTF">2024-10-03T18:19:58Z</dcterms:modified>
</cp:coreProperties>
</file>