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24"/>
  </p:notesMasterIdLst>
  <p:sldIdLst>
    <p:sldId id="256" r:id="rId5"/>
    <p:sldId id="257" r:id="rId6"/>
    <p:sldId id="285" r:id="rId7"/>
    <p:sldId id="317" r:id="rId8"/>
    <p:sldId id="301" r:id="rId9"/>
    <p:sldId id="302" r:id="rId10"/>
    <p:sldId id="303" r:id="rId11"/>
    <p:sldId id="310" r:id="rId12"/>
    <p:sldId id="273" r:id="rId13"/>
    <p:sldId id="311" r:id="rId14"/>
    <p:sldId id="304" r:id="rId15"/>
    <p:sldId id="305" r:id="rId16"/>
    <p:sldId id="296" r:id="rId17"/>
    <p:sldId id="314" r:id="rId18"/>
    <p:sldId id="315" r:id="rId19"/>
    <p:sldId id="316" r:id="rId20"/>
    <p:sldId id="286" r:id="rId21"/>
    <p:sldId id="309" r:id="rId22"/>
    <p:sldId id="31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3" clrIdx="3">
    <p:extLst>
      <p:ext uri="{19B8F6BF-5375-455C-9EA6-DF929625EA0E}">
        <p15:presenceInfo xmlns:p15="http://schemas.microsoft.com/office/powerpoint/2012/main" userId="Copy Editor" providerId="None"/>
      </p:ext>
    </p:extLst>
  </p:cmAuthor>
  <p:cmAuthor id="5" name="Copyeditor" initials="CE" lastIdx="1" clrIdx="4">
    <p:extLst>
      <p:ext uri="{19B8F6BF-5375-455C-9EA6-DF929625EA0E}">
        <p15:presenceInfo xmlns:p15="http://schemas.microsoft.com/office/powerpoint/2012/main" userId="Copyeditor" providerId="None"/>
      </p:ext>
    </p:extLst>
  </p:cmAuthor>
  <p:cmAuthor id="6" name="Ink Lynx" initials="IL" lastIdx="1" clrIdx="5">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3A7C23"/>
    <a:srgbClr val="D62D00"/>
    <a:srgbClr val="D62D01"/>
    <a:srgbClr val="9142B5"/>
    <a:srgbClr val="DB5407"/>
    <a:srgbClr val="F55D00"/>
    <a:srgbClr val="D86A30"/>
    <a:srgbClr val="E16F32"/>
    <a:srgbClr val="00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D2E0E3-CCCE-4939-D761-6E4CCD2A2407}" v="13" dt="2024-09-05T13:15:40.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80" autoAdjust="0"/>
    <p:restoredTop sz="94296" autoAdjust="0"/>
  </p:normalViewPr>
  <p:slideViewPr>
    <p:cSldViewPr snapToGrid="0" snapToObjects="1">
      <p:cViewPr varScale="1">
        <p:scale>
          <a:sx n="114" d="100"/>
          <a:sy n="114" d="100"/>
        </p:scale>
        <p:origin x="126" y="228"/>
      </p:cViewPr>
      <p:guideLst/>
    </p:cSldViewPr>
  </p:slideViewPr>
  <p:outlineViewPr>
    <p:cViewPr>
      <p:scale>
        <a:sx n="33" d="100"/>
        <a:sy n="33" d="100"/>
      </p:scale>
      <p:origin x="0" y="-132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20D2E0E3-CCCE-4939-D761-6E4CCD2A2407}"/>
    <pc:docChg chg="mod modSld">
      <pc:chgData name="Laura Farrell" userId="S::laurahf@hkusa.com::2e43a550-d27b-4754-a05c-c3cf9e976c93" providerId="AD" clId="Web-{20D2E0E3-CCCE-4939-D761-6E4CCD2A2407}" dt="2024-09-05T13:15:38.392" v="38"/>
      <pc:docMkLst>
        <pc:docMk/>
      </pc:docMkLst>
      <pc:sldChg chg="modSp modNotes">
        <pc:chgData name="Laura Farrell" userId="S::laurahf@hkusa.com::2e43a550-d27b-4754-a05c-c3cf9e976c93" providerId="AD" clId="Web-{20D2E0E3-CCCE-4939-D761-6E4CCD2A2407}" dt="2024-09-05T13:11:31.932" v="25" actId="20577"/>
        <pc:sldMkLst>
          <pc:docMk/>
          <pc:sldMk cId="976980953" sldId="256"/>
        </pc:sldMkLst>
        <pc:spChg chg="mod">
          <ac:chgData name="Laura Farrell" userId="S::laurahf@hkusa.com::2e43a550-d27b-4754-a05c-c3cf9e976c93" providerId="AD" clId="Web-{20D2E0E3-CCCE-4939-D761-6E4CCD2A2407}" dt="2024-09-05T13:11:31.932" v="25" actId="20577"/>
          <ac:spMkLst>
            <pc:docMk/>
            <pc:sldMk cId="976980953" sldId="256"/>
            <ac:spMk id="3" creationId="{3F306478-5F57-D329-366C-78286D12BEC7}"/>
          </ac:spMkLst>
        </pc:spChg>
        <pc:spChg chg="mod">
          <ac:chgData name="Laura Farrell" userId="S::laurahf@hkusa.com::2e43a550-d27b-4754-a05c-c3cf9e976c93" providerId="AD" clId="Web-{20D2E0E3-CCCE-4939-D761-6E4CCD2A2407}" dt="2024-09-05T13:08:02.152" v="1" actId="20577"/>
          <ac:spMkLst>
            <pc:docMk/>
            <pc:sldMk cId="976980953" sldId="256"/>
            <ac:spMk id="5" creationId="{9FC14145-ECD9-5BC5-C26B-E41F1234E699}"/>
          </ac:spMkLst>
        </pc:spChg>
      </pc:sldChg>
      <pc:sldChg chg="modNotes">
        <pc:chgData name="Laura Farrell" userId="S::laurahf@hkusa.com::2e43a550-d27b-4754-a05c-c3cf9e976c93" providerId="AD" clId="Web-{20D2E0E3-CCCE-4939-D761-6E4CCD2A2407}" dt="2024-09-05T13:09:59.636" v="18"/>
        <pc:sldMkLst>
          <pc:docMk/>
          <pc:sldMk cId="1788023703" sldId="286"/>
        </pc:sldMkLst>
      </pc:sldChg>
      <pc:sldChg chg="modNotes">
        <pc:chgData name="Laura Farrell" userId="S::laurahf@hkusa.com::2e43a550-d27b-4754-a05c-c3cf9e976c93" providerId="AD" clId="Web-{20D2E0E3-CCCE-4939-D761-6E4CCD2A2407}" dt="2024-09-05T13:15:38.392" v="38"/>
        <pc:sldMkLst>
          <pc:docMk/>
          <pc:sldMk cId="717360205" sldId="314"/>
        </pc:sldMkLst>
      </pc:sldChg>
      <pc:sldChg chg="modNotes">
        <pc:chgData name="Laura Farrell" userId="S::laurahf@hkusa.com::2e43a550-d27b-4754-a05c-c3cf9e976c93" providerId="AD" clId="Web-{20D2E0E3-CCCE-4939-D761-6E4CCD2A2407}" dt="2024-09-05T13:09:07.292" v="14"/>
        <pc:sldMkLst>
          <pc:docMk/>
          <pc:sldMk cId="2329084127" sldId="31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marL="0" lvl="0" indent="0" algn="l" defTabSz="889000">
            <a:lnSpc>
              <a:spcPct val="100000"/>
            </a:lnSpc>
            <a:spcBef>
              <a:spcPct val="0"/>
            </a:spcBef>
            <a:spcAft>
              <a:spcPct val="35000"/>
            </a:spcAft>
            <a:buNone/>
          </a:pPr>
          <a:endParaRPr lang="en-US" sz="2000" kern="1200" dirty="0">
            <a:solidFill>
              <a:srgbClr val="4EA72E">
                <a:lumMod val="75000"/>
              </a:srgbClr>
            </a:solidFill>
            <a:latin typeface="Aptos" panose="02110004020202020204"/>
            <a:ea typeface="+mn-ea"/>
            <a:cs typeface="+mn-cs"/>
          </a:endParaRPr>
        </a:p>
      </dgm:t>
    </dgm:pt>
    <dgm:pt modelId="{73A5E45E-428E-4F14-A4EE-4E806AE7FE76}" type="parTrans" cxnId="{C65B52F8-6DF4-40D7-8AB4-FCFF3EC77BF2}">
      <dgm:prSet/>
      <dgm:spPr/>
      <dgm:t>
        <a:bodyPr/>
        <a:lstStyle/>
        <a:p>
          <a:endParaRPr lang="en-US" sz="2000"/>
        </a:p>
      </dgm:t>
    </dgm:pt>
    <dgm:pt modelId="{D389BD04-B599-4056-952C-E00C24989F9F}" type="sibTrans" cxnId="{C65B52F8-6DF4-40D7-8AB4-FCFF3EC77BF2}">
      <dgm:prSet phldrT="1" phldr="0"/>
      <dgm:spPr/>
      <dgm:t>
        <a:bodyPr/>
        <a:lstStyle/>
        <a:p>
          <a:pPr>
            <a:lnSpc>
              <a:spcPct val="100000"/>
            </a:lnSpc>
          </a:pPr>
          <a:endParaRPr lang="en-US" sz="2000"/>
        </a:p>
      </dgm:t>
    </dgm:pt>
    <dgm:pt modelId="{B069B141-8C64-4964-A2B6-08B639A54F95}">
      <dgm:prSet custT="1"/>
      <dgm:spPr/>
      <dgm:t>
        <a:bodyPr/>
        <a:lstStyle/>
        <a:p>
          <a:pPr>
            <a:lnSpc>
              <a:spcPct val="100000"/>
            </a:lnSpc>
          </a:pPr>
          <a:endParaRPr lang="en-US" sz="2000" dirty="0">
            <a:solidFill>
              <a:srgbClr val="3A7C23"/>
            </a:solidFill>
          </a:endParaRPr>
        </a:p>
      </dgm:t>
    </dgm:pt>
    <dgm:pt modelId="{4C14471B-8A48-43F7-8336-AAD33E0659F3}" type="parTrans" cxnId="{6FA42492-02CC-4A59-968B-53399EBF78D3}">
      <dgm:prSet/>
      <dgm:spPr/>
      <dgm:t>
        <a:bodyPr/>
        <a:lstStyle/>
        <a:p>
          <a:endParaRPr lang="en-US" sz="2000"/>
        </a:p>
      </dgm:t>
    </dgm:pt>
    <dgm:pt modelId="{16D5C096-9659-440A-96C9-498927AA0EE0}" type="sibTrans" cxnId="{6FA42492-02CC-4A59-968B-53399EBF78D3}">
      <dgm:prSet phldrT="2" phldr="0"/>
      <dgm:spPr/>
      <dgm:t>
        <a:bodyPr/>
        <a:lstStyle/>
        <a:p>
          <a:pPr>
            <a:lnSpc>
              <a:spcPct val="100000"/>
            </a:lnSpc>
          </a:pPr>
          <a:endParaRPr lang="en-US" sz="2000"/>
        </a:p>
      </dgm:t>
    </dgm:pt>
    <dgm:pt modelId="{FE32CCEA-5B1F-4AE2-9A09-520800015AEB}">
      <dgm:prSet custT="1"/>
      <dgm:spPr/>
      <dgm:t>
        <a:bodyPr/>
        <a:lstStyle/>
        <a:p>
          <a:pPr>
            <a:lnSpc>
              <a:spcPct val="100000"/>
            </a:lnSpc>
          </a:pPr>
          <a:endParaRPr lang="en-US" sz="2000" dirty="0">
            <a:solidFill>
              <a:srgbClr val="3A7C23"/>
            </a:solidFill>
          </a:endParaRPr>
        </a:p>
      </dgm:t>
    </dgm:pt>
    <dgm:pt modelId="{F810912D-A8A4-4F02-BB9A-7F77C7E7087B}" type="parTrans" cxnId="{5DCE486A-0080-4F25-92A4-4438B6D7AA3C}">
      <dgm:prSet/>
      <dgm:spPr/>
      <dgm:t>
        <a:bodyPr/>
        <a:lstStyle/>
        <a:p>
          <a:endParaRPr lang="en-US" sz="2000"/>
        </a:p>
      </dgm:t>
    </dgm:pt>
    <dgm:pt modelId="{DE4FEDB8-B6A2-4910-ADA0-0CA67C1AFDBA}" type="sibTrans" cxnId="{5DCE486A-0080-4F25-92A4-4438B6D7AA3C}">
      <dgm:prSet phldrT="3" phldr="0"/>
      <dgm:spPr/>
      <dgm:t>
        <a:bodyPr/>
        <a:lstStyle/>
        <a:p>
          <a:pPr>
            <a:lnSpc>
              <a:spcPct val="100000"/>
            </a:lnSpc>
          </a:pPr>
          <a:endParaRPr lang="en-US" sz="2000"/>
        </a:p>
      </dgm:t>
    </dgm:pt>
    <dgm:pt modelId="{CA24DC76-342A-440A-91EE-45A0A115E7AA}">
      <dgm:prSet custT="1"/>
      <dgm:spPr/>
      <dgm:t>
        <a:bodyPr/>
        <a:lstStyle/>
        <a:p>
          <a:pPr>
            <a:lnSpc>
              <a:spcPct val="100000"/>
            </a:lnSpc>
          </a:pPr>
          <a:endParaRPr lang="en-US" sz="2000" dirty="0">
            <a:solidFill>
              <a:srgbClr val="D62D00"/>
            </a:solidFill>
          </a:endParaRPr>
        </a:p>
      </dgm:t>
    </dgm:pt>
    <dgm:pt modelId="{A19FEFB8-722F-45F5-B95A-12A1A72D7509}" type="parTrans" cxnId="{956CC420-0524-48AE-BC22-E678524920DC}">
      <dgm:prSet/>
      <dgm:spPr/>
      <dgm:t>
        <a:bodyPr/>
        <a:lstStyle/>
        <a:p>
          <a:endParaRPr lang="en-US" sz="2000"/>
        </a:p>
      </dgm:t>
    </dgm:pt>
    <dgm:pt modelId="{1C383D16-F389-411E-A147-458C9202F5D0}" type="sibTrans" cxnId="{956CC420-0524-48AE-BC22-E678524920DC}">
      <dgm:prSet phldrT="4" phldr="0"/>
      <dgm:spPr/>
      <dgm:t>
        <a:bodyPr/>
        <a:lstStyle/>
        <a:p>
          <a:pPr>
            <a:lnSpc>
              <a:spcPct val="100000"/>
            </a:lnSpc>
          </a:pPr>
          <a:endParaRPr lang="en-US" sz="2000"/>
        </a:p>
      </dgm:t>
    </dgm:pt>
    <dgm:pt modelId="{20EA64AF-82E0-43FF-960E-6DB4BA19DD94}">
      <dgm:prSet custT="1"/>
      <dgm:spPr/>
      <dgm:t>
        <a:bodyPr/>
        <a:lstStyle/>
        <a:p>
          <a:pPr marL="0" lvl="0" indent="0" algn="l" defTabSz="889000">
            <a:lnSpc>
              <a:spcPct val="100000"/>
            </a:lnSpc>
            <a:spcBef>
              <a:spcPct val="0"/>
            </a:spcBef>
            <a:spcAft>
              <a:spcPct val="35000"/>
            </a:spcAft>
            <a:buNone/>
          </a:pPr>
          <a:endParaRPr lang="en-GB" sz="2000" kern="1200" dirty="0">
            <a:solidFill>
              <a:srgbClr val="D62D00"/>
            </a:solidFill>
            <a:latin typeface="Aptos" panose="02110004020202020204"/>
            <a:ea typeface="+mn-ea"/>
            <a:cs typeface="+mn-cs"/>
          </a:endParaRPr>
        </a:p>
      </dgm:t>
    </dgm:pt>
    <dgm:pt modelId="{17530979-1E7B-4872-AE7B-CCBE7ABA1DD9}" type="parTrans" cxnId="{07401CBF-1B74-41A8-AECC-A5983523D748}">
      <dgm:prSet/>
      <dgm:spPr/>
      <dgm:t>
        <a:bodyPr/>
        <a:lstStyle/>
        <a:p>
          <a:endParaRPr lang="en-US" sz="2000"/>
        </a:p>
      </dgm:t>
    </dgm:pt>
    <dgm:pt modelId="{608F07B2-013B-40CA-A7CA-562B821519CF}" type="sibTrans" cxnId="{07401CBF-1B74-41A8-AECC-A5983523D748}">
      <dgm:prSet phldrT="5" phldr="0"/>
      <dgm:spPr/>
      <dgm:t>
        <a:bodyPr/>
        <a:lstStyle/>
        <a:p>
          <a:pPr>
            <a:lnSpc>
              <a:spcPct val="100000"/>
            </a:lnSpc>
          </a:pPr>
          <a:endParaRPr lang="en-US" sz="2000"/>
        </a:p>
      </dgm:t>
    </dgm:pt>
    <dgm:pt modelId="{7987B7CF-2E6D-46CB-B740-B152DDD30EC5}">
      <dgm:prSet custT="1"/>
      <dgm:spPr/>
      <dgm:t>
        <a:bodyPr/>
        <a:lstStyle/>
        <a:p>
          <a:pPr marL="0" lvl="0" indent="0" algn="l" defTabSz="889000">
            <a:lnSpc>
              <a:spcPct val="100000"/>
            </a:lnSpc>
            <a:spcBef>
              <a:spcPct val="0"/>
            </a:spcBef>
            <a:spcAft>
              <a:spcPct val="35000"/>
            </a:spcAft>
            <a:buNone/>
          </a:pPr>
          <a:endParaRPr lang="en-US" sz="2000" kern="1200" dirty="0">
            <a:solidFill>
              <a:srgbClr val="D62D00"/>
            </a:solidFill>
            <a:latin typeface="Aptos" panose="02110004020202020204"/>
            <a:ea typeface="+mn-ea"/>
            <a:cs typeface="+mn-cs"/>
          </a:endParaRPr>
        </a:p>
      </dgm:t>
    </dgm:pt>
    <dgm:pt modelId="{5B4A74A4-F7E7-4649-9F9C-B141BEF64CF8}" type="parTrans" cxnId="{75E46303-07B1-4EDA-9A95-3DD2910552D1}">
      <dgm:prSet/>
      <dgm:spPr/>
      <dgm:t>
        <a:bodyPr/>
        <a:lstStyle/>
        <a:p>
          <a:endParaRPr lang="en-US" sz="2000"/>
        </a:p>
      </dgm:t>
    </dgm:pt>
    <dgm:pt modelId="{83D1611E-7AD6-4E71-A537-E44B08C5E275}" type="sibTrans" cxnId="{75E46303-07B1-4EDA-9A95-3DD2910552D1}">
      <dgm:prSet phldrT="6" phldr="0"/>
      <dgm:spPr/>
      <dgm:t>
        <a:bodyPr/>
        <a:lstStyle/>
        <a:p>
          <a:pPr>
            <a:lnSpc>
              <a:spcPct val="100000"/>
            </a:lnSpc>
          </a:pPr>
          <a:endParaRPr lang="en-US"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6"/>
      <dgm:spPr>
        <a:solidFill>
          <a:srgbClr val="3A7C23"/>
        </a:solidFill>
      </dgm:spPr>
    </dgm:pt>
    <dgm:pt modelId="{E674FA3D-3113-4A51-863F-1F49D385E40A}" type="pres">
      <dgm:prSet presAssocID="{BFC27976-25E7-4893-96B2-C6B22F972307}" presName="iconRect" presStyleLbl="node1" presStyleIdx="0" presStyleCnt="6" custScaleX="117601" custScaleY="117601"/>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ter bottle with solid fill"/>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6">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6"/>
      <dgm:spPr>
        <a:solidFill>
          <a:srgbClr val="3A7C23"/>
        </a:solidFill>
      </dgm:spPr>
    </dgm:pt>
    <dgm:pt modelId="{3F139C0C-E3C9-41AF-9EE0-0D98E4BD2D33}" type="pres">
      <dgm:prSet presAssocID="{B069B141-8C64-4964-A2B6-08B639A54F95}" presName="iconRect" presStyleLbl="node1" presStyleIdx="1" presStyleCnt="6" custScaleX="103766" custScaleY="10376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ruit bowl with solid fill"/>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6">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6"/>
      <dgm:spPr>
        <a:solidFill>
          <a:srgbClr val="3A7C23"/>
        </a:solidFill>
      </dgm:spPr>
    </dgm:pt>
    <dgm:pt modelId="{729B7D0C-E0DF-4C66-ACFF-773CC32E2ACF}" type="pres">
      <dgm:prSet presAssocID="{FE32CCEA-5B1F-4AE2-9A09-520800015AEB}" presName="iconRect" presStyleLbl="node1" presStyleIdx="2" presStyleCnt="6" custScaleX="117601" custScaleY="117601"/>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un with solid fill"/>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6">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6"/>
      <dgm:spPr>
        <a:solidFill>
          <a:srgbClr val="D62D00"/>
        </a:solidFill>
      </dgm:spPr>
    </dgm:pt>
    <dgm:pt modelId="{488730A2-C4BB-4925-839D-B57CFD1AE6C9}" type="pres">
      <dgm:prSet presAssocID="{CA24DC76-342A-440A-91EE-45A0A115E7AA}" presName="iconRect" presStyleLbl="node1" presStyleIdx="3" presStyleCnt="6" custScaleX="138354" custScaleY="13835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No smoking with solid fill"/>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6">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6"/>
      <dgm:spPr>
        <a:solidFill>
          <a:srgbClr val="D62D01"/>
        </a:solidFill>
      </dgm:spPr>
    </dgm:pt>
    <dgm:pt modelId="{2F9952E6-7443-45AB-A450-921FEFEFC9FF}" type="pres">
      <dgm:prSet presAssocID="{20EA64AF-82E0-43FF-960E-6DB4BA19DD94}" presName="iconRect" presStyleLbl="node1" presStyleIdx="4" presStyleCnt="6" custScaleX="138354" custScaleY="138354"/>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im (Medium Sun) with solid fill"/>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6">
        <dgm:presLayoutVars>
          <dgm:chMax val="1"/>
          <dgm:chPref val="1"/>
        </dgm:presLayoutVars>
      </dgm:prSet>
      <dgm:spPr/>
    </dgm:pt>
    <dgm:pt modelId="{56D30B0E-CA44-4BD4-9AF9-EC87CD3DDD76}" type="pres">
      <dgm:prSet presAssocID="{608F07B2-013B-40CA-A7CA-562B821519CF}" presName="sibTrans" presStyleLbl="sibTrans2D1" presStyleIdx="0" presStyleCnt="0"/>
      <dgm:spPr/>
    </dgm:pt>
    <dgm:pt modelId="{20C5BC32-99B7-4CA7-8431-79C36394303C}" type="pres">
      <dgm:prSet presAssocID="{7987B7CF-2E6D-46CB-B740-B152DDD30EC5}" presName="compNode" presStyleCnt="0"/>
      <dgm:spPr/>
    </dgm:pt>
    <dgm:pt modelId="{FE081A52-DF82-4CC6-AE48-7DD46E099E7F}" type="pres">
      <dgm:prSet presAssocID="{7987B7CF-2E6D-46CB-B740-B152DDD30EC5}" presName="iconBgRect" presStyleLbl="bgShp" presStyleIdx="5" presStyleCnt="6"/>
      <dgm:spPr>
        <a:solidFill>
          <a:srgbClr val="D62D00"/>
        </a:solidFill>
      </dgm:spPr>
    </dgm:pt>
    <dgm:pt modelId="{2FD16C09-9B04-4178-AF7B-C99E7AF6C428}" type="pres">
      <dgm:prSet presAssocID="{7987B7CF-2E6D-46CB-B740-B152DDD30EC5}" presName="iconRect" presStyleLbl="node1" presStyleIdx="5" presStyleCnt="6" custScaleX="117601" custScaleY="117601"/>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Holiday with solid fill"/>
        </a:ext>
      </dgm:extLst>
    </dgm:pt>
    <dgm:pt modelId="{4ECEB623-3149-4C87-B7D9-77B3D06C045E}" type="pres">
      <dgm:prSet presAssocID="{7987B7CF-2E6D-46CB-B740-B152DDD30EC5}" presName="spaceRect" presStyleCnt="0"/>
      <dgm:spPr/>
    </dgm:pt>
    <dgm:pt modelId="{6809A0E7-BA3C-497E-9CA9-86AA87419871}" type="pres">
      <dgm:prSet presAssocID="{7987B7CF-2E6D-46CB-B740-B152DDD30EC5}" presName="textRect" presStyleLbl="revTx" presStyleIdx="5" presStyleCnt="6">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75E46303-07B1-4EDA-9A95-3DD2910552D1}" srcId="{9C79C95C-0D58-4215-BD9D-892A73A02E4A}" destId="{7987B7CF-2E6D-46CB-B740-B152DDD30EC5}" srcOrd="5" destOrd="0" parTransId="{5B4A74A4-F7E7-4649-9F9C-B141BEF64CF8}" sibTransId="{83D1611E-7AD6-4E71-A537-E44B08C5E275}"/>
    <dgm:cxn modelId="{956CC420-0524-48AE-BC22-E678524920DC}" srcId="{9C79C95C-0D58-4215-BD9D-892A73A02E4A}" destId="{CA24DC76-342A-440A-91EE-45A0A115E7AA}" srcOrd="3" destOrd="0" parTransId="{A19FEFB8-722F-45F5-B95A-12A1A72D7509}" sibTransId="{1C383D16-F389-411E-A147-458C9202F5D0}"/>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0C5B4583-5C48-A74D-80BB-3498B8BA214F}" type="presOf" srcId="{7987B7CF-2E6D-46CB-B740-B152DDD30EC5}" destId="{6809A0E7-BA3C-497E-9CA9-86AA87419871}" srcOrd="0" destOrd="0" presId="urn:microsoft.com/office/officeart/2018/2/layout/IconCircleList"/>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1550A2A9-C1DD-C74C-9878-FC911FD59FCD}" type="presOf" srcId="{608F07B2-013B-40CA-A7CA-562B821519CF}" destId="{56D30B0E-CA44-4BD4-9AF9-EC87CD3DDD76}"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2EA80EF2-5F74-2B4B-B3CB-007F8C6A53D8}" type="presParOf" srcId="{5A891E65-CA6E-46FB-B6CB-052EBE157168}" destId="{56D30B0E-CA44-4BD4-9AF9-EC87CD3DDD76}" srcOrd="9" destOrd="0" presId="urn:microsoft.com/office/officeart/2018/2/layout/IconCircleList"/>
    <dgm:cxn modelId="{748E42D0-DF39-EC44-A02C-5798097A2DFF}" type="presParOf" srcId="{5A891E65-CA6E-46FB-B6CB-052EBE157168}" destId="{20C5BC32-99B7-4CA7-8431-79C36394303C}" srcOrd="10" destOrd="0" presId="urn:microsoft.com/office/officeart/2018/2/layout/IconCircleList"/>
    <dgm:cxn modelId="{8B85745E-D4DC-AF47-A9E8-65CDC7042F8D}" type="presParOf" srcId="{20C5BC32-99B7-4CA7-8431-79C36394303C}" destId="{FE081A52-DF82-4CC6-AE48-7DD46E099E7F}" srcOrd="0" destOrd="0" presId="urn:microsoft.com/office/officeart/2018/2/layout/IconCircleList"/>
    <dgm:cxn modelId="{9F66BFB7-4DF5-FC41-BE9B-D2CDD3C79E9A}" type="presParOf" srcId="{20C5BC32-99B7-4CA7-8431-79C36394303C}" destId="{2FD16C09-9B04-4178-AF7B-C99E7AF6C428}" srcOrd="1" destOrd="0" presId="urn:microsoft.com/office/officeart/2018/2/layout/IconCircleList"/>
    <dgm:cxn modelId="{CD926E5C-2953-D545-8609-65EFA19C44BF}" type="presParOf" srcId="{20C5BC32-99B7-4CA7-8431-79C36394303C}" destId="{4ECEB623-3149-4C87-B7D9-77B3D06C045E}" srcOrd="2" destOrd="0" presId="urn:microsoft.com/office/officeart/2018/2/layout/IconCircleList"/>
    <dgm:cxn modelId="{6F6166D4-0AC9-5C48-AB07-459EBF2C373A}" type="presParOf" srcId="{20C5BC32-99B7-4CA7-8431-79C36394303C}" destId="{6809A0E7-BA3C-497E-9CA9-86AA87419871}" srcOrd="3" destOrd="0" presId="urn:microsoft.com/office/officeart/2018/2/layout/Icon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82613"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225236" y="1051683"/>
          <a:ext cx="611998" cy="61199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4EA72E">
                <a:lumMod val="75000"/>
              </a:srgbClr>
            </a:solidFill>
            <a:latin typeface="Aptos" panose="02110004020202020204"/>
            <a:ea typeface="+mn-ea"/>
            <a:cs typeface="+mn-cs"/>
          </a:endParaRPr>
        </a:p>
      </dsp:txBody>
      <dsp:txXfrm>
        <a:off x="1172126" y="909059"/>
        <a:ext cx="2114937" cy="897246"/>
      </dsp:txXfrm>
    </dsp:sp>
    <dsp:sp modelId="{5B64E5E9-6D90-4DC0-AE2B-D19592EB8D1B}">
      <dsp:nvSpPr>
        <dsp:cNvPr id="0" name=""/>
        <dsp:cNvSpPr/>
      </dsp:nvSpPr>
      <dsp:spPr>
        <a:xfrm>
          <a:off x="3655575"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834197" y="1087682"/>
          <a:ext cx="540001" cy="54000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3A7C23"/>
            </a:solidFill>
          </a:endParaRPr>
        </a:p>
      </dsp:txBody>
      <dsp:txXfrm>
        <a:off x="4745088" y="909059"/>
        <a:ext cx="2114937" cy="897246"/>
      </dsp:txXfrm>
    </dsp:sp>
    <dsp:sp modelId="{C0A17B21-E187-408A-9A25-D083CFD9F0C1}">
      <dsp:nvSpPr>
        <dsp:cNvPr id="0" name=""/>
        <dsp:cNvSpPr/>
      </dsp:nvSpPr>
      <dsp:spPr>
        <a:xfrm>
          <a:off x="7228536" y="909059"/>
          <a:ext cx="897246" cy="897246"/>
        </a:xfrm>
        <a:prstGeom prst="ellipse">
          <a:avLst/>
        </a:prstGeom>
        <a:solidFill>
          <a:srgbClr val="3A7C23"/>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371160" y="1051683"/>
          <a:ext cx="611998" cy="61199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3A7C23"/>
            </a:solidFill>
          </a:endParaRPr>
        </a:p>
      </dsp:txBody>
      <dsp:txXfrm>
        <a:off x="8318049" y="909059"/>
        <a:ext cx="2114937" cy="897246"/>
      </dsp:txXfrm>
    </dsp:sp>
    <dsp:sp modelId="{2A76BBD6-CD1E-42D2-A4B0-57624A65917E}">
      <dsp:nvSpPr>
        <dsp:cNvPr id="0" name=""/>
        <dsp:cNvSpPr/>
      </dsp:nvSpPr>
      <dsp:spPr>
        <a:xfrm>
          <a:off x="82613" y="2546238"/>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171237" y="2634862"/>
          <a:ext cx="719997" cy="719997"/>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D62D00"/>
            </a:solidFill>
          </a:endParaRPr>
        </a:p>
      </dsp:txBody>
      <dsp:txXfrm>
        <a:off x="1172126" y="2546238"/>
        <a:ext cx="2114937" cy="897246"/>
      </dsp:txXfrm>
    </dsp:sp>
    <dsp:sp modelId="{6CC78E34-F3D7-4C2D-9689-BC9FB2C7B26A}">
      <dsp:nvSpPr>
        <dsp:cNvPr id="0" name=""/>
        <dsp:cNvSpPr/>
      </dsp:nvSpPr>
      <dsp:spPr>
        <a:xfrm>
          <a:off x="3655575" y="2546238"/>
          <a:ext cx="897246" cy="897246"/>
        </a:xfrm>
        <a:prstGeom prst="ellipse">
          <a:avLst/>
        </a:prstGeom>
        <a:solidFill>
          <a:srgbClr val="D62D01"/>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744199" y="2634862"/>
          <a:ext cx="719997" cy="719997"/>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kern="1200" dirty="0">
            <a:solidFill>
              <a:srgbClr val="D62D00"/>
            </a:solidFill>
            <a:latin typeface="Aptos" panose="02110004020202020204"/>
            <a:ea typeface="+mn-ea"/>
            <a:cs typeface="+mn-cs"/>
          </a:endParaRPr>
        </a:p>
      </dsp:txBody>
      <dsp:txXfrm>
        <a:off x="4745088" y="2546238"/>
        <a:ext cx="2114937" cy="897246"/>
      </dsp:txXfrm>
    </dsp:sp>
    <dsp:sp modelId="{FE081A52-DF82-4CC6-AE48-7DD46E099E7F}">
      <dsp:nvSpPr>
        <dsp:cNvPr id="0" name=""/>
        <dsp:cNvSpPr/>
      </dsp:nvSpPr>
      <dsp:spPr>
        <a:xfrm>
          <a:off x="7228536" y="2546238"/>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2FD16C09-9B04-4178-AF7B-C99E7AF6C428}">
      <dsp:nvSpPr>
        <dsp:cNvPr id="0" name=""/>
        <dsp:cNvSpPr/>
      </dsp:nvSpPr>
      <dsp:spPr>
        <a:xfrm>
          <a:off x="7371160" y="2688861"/>
          <a:ext cx="611998" cy="611998"/>
        </a:xfrm>
        <a:prstGeom prst="rect">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9A0E7-BA3C-497E-9CA9-86AA87419871}">
      <dsp:nvSpPr>
        <dsp:cNvPr id="0" name=""/>
        <dsp:cNvSpPr/>
      </dsp:nvSpPr>
      <dsp:spPr>
        <a:xfrm>
          <a:off x="8318049"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D62D00"/>
            </a:solidFill>
            <a:latin typeface="Aptos" panose="02110004020202020204"/>
            <a:ea typeface="+mn-ea"/>
            <a:cs typeface="+mn-cs"/>
          </a:endParaRPr>
        </a:p>
      </dsp:txBody>
      <dsp:txXfrm>
        <a:off x="8318049" y="2546238"/>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Fstop123/E+/Getty Images</a:t>
            </a:r>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358824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16</a:t>
            </a:fld>
            <a:endParaRPr lang="en-US"/>
          </a:p>
        </p:txBody>
      </p:sp>
    </p:spTree>
    <p:extLst>
      <p:ext uri="{BB962C8B-B14F-4D97-AF65-F5344CB8AC3E}">
        <p14:creationId xmlns:p14="http://schemas.microsoft.com/office/powerpoint/2010/main" val="107241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2.5</a:t>
            </a:r>
            <a:r>
              <a:rPr lang="en-US" dirty="0"/>
              <a:t> You</a:t>
            </a:r>
            <a:r>
              <a:rPr lang="en-US" baseline="0" dirty="0"/>
              <a:t> are likely to experience one or more of these common hair or nail problems in your lifetime.</a:t>
            </a:r>
          </a:p>
          <a:p>
            <a:pPr>
              <a:defRPr/>
            </a:pPr>
            <a:endParaRPr lang="en-US" dirty="0"/>
          </a:p>
          <a:p>
            <a:pPr>
              <a:defRPr/>
            </a:pPr>
            <a:r>
              <a:rPr lang="en-US" dirty="0"/>
              <a:t>figure 2.5: Science Photo Library - E. GRAY/Brand X Pictures/Getty Images (head lice); </a:t>
            </a:r>
            <a:r>
              <a:rPr lang="en-US" dirty="0" err="1"/>
              <a:t>FatCamera</a:t>
            </a:r>
            <a:r>
              <a:rPr lang="en-US" dirty="0"/>
              <a:t>/E+/Getty Images (hair loss); </a:t>
            </a:r>
            <a:r>
              <a:rPr lang="en-US" dirty="0" err="1"/>
              <a:t>Powerofforever</a:t>
            </a:r>
            <a:r>
              <a:rPr lang="en-US" dirty="0"/>
              <a:t>/ E+/Getty Images (dandruff); </a:t>
            </a:r>
            <a:r>
              <a:rPr lang="en-US" dirty="0" err="1"/>
              <a:t>Zlisjak</a:t>
            </a:r>
            <a:r>
              <a:rPr lang="en-US" dirty="0"/>
              <a:t>/ iStock/Getty Images (bacterial and fungal infections); </a:t>
            </a:r>
            <a:r>
              <a:rPr lang="en-US" dirty="0" err="1"/>
              <a:t>Apomares</a:t>
            </a:r>
            <a:r>
              <a:rPr lang="en-US" dirty="0"/>
              <a:t>/E+/Getty Images (ingrown nails); Dmitry </a:t>
            </a:r>
            <a:r>
              <a:rPr lang="en-US" dirty="0" err="1"/>
              <a:t>Epov</a:t>
            </a:r>
            <a:r>
              <a:rPr lang="en-US" dirty="0"/>
              <a:t>/ iStock/Getty Images (warts)</a:t>
            </a:r>
          </a:p>
        </p:txBody>
      </p:sp>
      <p:sp>
        <p:nvSpPr>
          <p:cNvPr id="4" name="Slide Number Placeholder 3"/>
          <p:cNvSpPr>
            <a:spLocks noGrp="1"/>
          </p:cNvSpPr>
          <p:nvPr>
            <p:ph type="sldNum" sz="quarter" idx="5"/>
          </p:nvPr>
        </p:nvSpPr>
        <p:spPr/>
        <p:txBody>
          <a:bodyPr/>
          <a:lstStyle/>
          <a:p>
            <a:fld id="{F49BF293-6360-4621-B2FB-E4894153052C}" type="slidenum">
              <a:rPr lang="en-US" smtClean="0"/>
              <a:t>17</a:t>
            </a:fld>
            <a:endParaRPr lang="en-US"/>
          </a:p>
        </p:txBody>
      </p:sp>
    </p:spTree>
    <p:extLst>
      <p:ext uri="{BB962C8B-B14F-4D97-AF65-F5344CB8AC3E}">
        <p14:creationId xmlns:p14="http://schemas.microsoft.com/office/powerpoint/2010/main" val="123123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18</a:t>
            </a:fld>
            <a:endParaRPr lang="en-US"/>
          </a:p>
        </p:txBody>
      </p:sp>
    </p:spTree>
    <p:extLst>
      <p:ext uri="{BB962C8B-B14F-4D97-AF65-F5344CB8AC3E}">
        <p14:creationId xmlns:p14="http://schemas.microsoft.com/office/powerpoint/2010/main" val="3554088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19</a:t>
            </a:fld>
            <a:endParaRPr lang="en-US"/>
          </a:p>
        </p:txBody>
      </p:sp>
    </p:spTree>
    <p:extLst>
      <p:ext uri="{BB962C8B-B14F-4D97-AF65-F5344CB8AC3E}">
        <p14:creationId xmlns:p14="http://schemas.microsoft.com/office/powerpoint/2010/main" val="3554088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118925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PhotoDisc/Barbara </a:t>
            </a:r>
            <a:r>
              <a:rPr lang="en-US" dirty="0" err="1"/>
              <a:t>Penoyar</a:t>
            </a:r>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302113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2.1</a:t>
            </a:r>
            <a:r>
              <a:rPr lang="en-US" dirty="0"/>
              <a:t> Layers of the skin.</a:t>
            </a:r>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37084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68142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124050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156849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dirty="0">
                <a:effectLst/>
                <a:latin typeface="CenturyGothicStd"/>
              </a:rPr>
              <a:t>Figure 2.4 </a:t>
            </a:r>
            <a:r>
              <a:rPr lang="en-IN" sz="1200" b="0" dirty="0">
                <a:effectLst/>
                <a:latin typeface="HelveticaLTStd"/>
              </a:rPr>
              <a:t>The ABCDE method. </a:t>
            </a:r>
          </a:p>
          <a:p>
            <a:pPr>
              <a:defRPr/>
            </a:pPr>
            <a:endParaRPr lang="en-IN" dirty="0">
              <a:latin typeface="HelveticaLTStd"/>
            </a:endParaRPr>
          </a:p>
          <a:p>
            <a:pPr>
              <a:defRPr/>
            </a:pPr>
            <a:r>
              <a:rPr lang="en-IN" dirty="0">
                <a:latin typeface="HelveticaLTStd"/>
              </a:rPr>
              <a:t>Reprinted from National Cancer Institute (1990).</a:t>
            </a:r>
          </a:p>
        </p:txBody>
      </p:sp>
      <p:sp>
        <p:nvSpPr>
          <p:cNvPr id="4" name="Slide Number Placeholder 3"/>
          <p:cNvSpPr>
            <a:spLocks noGrp="1"/>
          </p:cNvSpPr>
          <p:nvPr>
            <p:ph type="sldNum" sz="quarter" idx="5"/>
          </p:nvPr>
        </p:nvSpPr>
        <p:spPr/>
        <p:txBody>
          <a:bodyPr/>
          <a:lstStyle/>
          <a:p>
            <a:fld id="{F49BF293-6360-4621-B2FB-E4894153052C}" type="slidenum">
              <a:rPr lang="en-US" smtClean="0"/>
              <a:t>14</a:t>
            </a:fld>
            <a:endParaRPr lang="en-US"/>
          </a:p>
        </p:txBody>
      </p:sp>
    </p:spTree>
    <p:extLst>
      <p:ext uri="{BB962C8B-B14F-4D97-AF65-F5344CB8AC3E}">
        <p14:creationId xmlns:p14="http://schemas.microsoft.com/office/powerpoint/2010/main" val="108647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15</a:t>
            </a:fld>
            <a:endParaRPr lang="en-US"/>
          </a:p>
        </p:txBody>
      </p:sp>
    </p:spTree>
    <p:extLst>
      <p:ext uri="{BB962C8B-B14F-4D97-AF65-F5344CB8AC3E}">
        <p14:creationId xmlns:p14="http://schemas.microsoft.com/office/powerpoint/2010/main" val="3718509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A8DA-002E-B26B-818D-49EEEA9922B3}"/>
              </a:ext>
            </a:extLst>
          </p:cNvPr>
          <p:cNvSpPr>
            <a:spLocks noGrp="1"/>
          </p:cNvSpPr>
          <p:nvPr>
            <p:ph type="title"/>
          </p:nvPr>
        </p:nvSpPr>
        <p:spPr>
          <a:xfrm>
            <a:off x="6622472" y="365125"/>
            <a:ext cx="4731327" cy="1325563"/>
          </a:xfrm>
          <a:prstGeom prst="rect">
            <a:avLst/>
          </a:prstGeom>
        </p:spPr>
        <p:txBody>
          <a:bodyPr/>
          <a:lstStyle>
            <a:lvl1pPr>
              <a:defRPr sz="4000" b="0" i="0">
                <a:latin typeface="Rockwell" panose="02060603020205020403" pitchFamily="18" charset="77"/>
              </a:defRPr>
            </a:lvl1pPr>
          </a:lstStyle>
          <a:p>
            <a:r>
              <a:rPr lang="en-GB" dirty="0"/>
              <a:t>Click to edit Master title style</a:t>
            </a:r>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F88502-A47F-4183-4F64-B4FDC59FDF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96555" y="1719561"/>
            <a:ext cx="3741115" cy="4773314"/>
          </a:xfrm>
          <a:prstGeom prst="rect">
            <a:avLst/>
          </a:prstGeom>
          <a:ln>
            <a:noFill/>
          </a:ln>
          <a:effectLst>
            <a:softEdge rad="112500"/>
          </a:effectLst>
        </p:spPr>
      </p:pic>
      <p:pic>
        <p:nvPicPr>
          <p:cNvPr id="2" name="Picture 1" descr="A green and black rectangle&#10;&#10;Description automatically generated">
            <a:extLst>
              <a:ext uri="{FF2B5EF4-FFF2-40B4-BE49-F238E27FC236}">
                <a16:creationId xmlns:a16="http://schemas.microsoft.com/office/drawing/2014/main" id="{922E9047-5E70-42FA-A2F3-A040C1776D95}"/>
              </a:ext>
            </a:extLst>
          </p:cNvPr>
          <p:cNvPicPr>
            <a:picLocks noChangeAspect="1"/>
          </p:cNvPicPr>
          <p:nvPr userDrawn="1"/>
        </p:nvPicPr>
        <p:blipFill>
          <a:blip r:embed="rId3"/>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850989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A98BD1-EDD7-304C-A51A-DB7B67B8F3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C97C94FF-99E8-8C41-BF92-A44D3254FE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4941" y="501566"/>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594763" y="1070551"/>
            <a:ext cx="5002213" cy="1599625"/>
          </a:xfrm>
          <a:prstGeom prst="rect">
            <a:avLst/>
          </a:prstGeom>
        </p:spPr>
        <p:txBody>
          <a:bodyPr anchor="ctr"/>
          <a:lstStyle>
            <a:lvl1pPr marL="0" indent="0" algn="ctr">
              <a:buNone/>
              <a:defRPr lang="en-US" sz="4000" b="0" i="0" kern="1200" dirty="0">
                <a:solidFill>
                  <a:schemeClr val="tx1"/>
                </a:solidFill>
                <a:latin typeface="Rockwell" panose="02060603020205020403" pitchFamily="18" charset="77"/>
                <a:ea typeface="+mj-ea"/>
                <a:cs typeface="+mj-cs"/>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2" y="2670176"/>
            <a:ext cx="5002213" cy="2719241"/>
          </a:xfrm>
          <a:prstGeom prst="rect">
            <a:avLst/>
          </a:prstGeom>
        </p:spPr>
        <p:txBody>
          <a:bodyPr anchor="ctr"/>
          <a:lstStyle>
            <a:lvl1pPr algn="ctr">
              <a:lnSpc>
                <a:spcPct val="100000"/>
              </a:lnSpc>
              <a:defRPr lang="en-GB" sz="6400" b="1" kern="1200" dirty="0">
                <a:solidFill>
                  <a:srgbClr val="C52039"/>
                </a:solidFill>
                <a:latin typeface="Century Gothic" panose="020B0502020202020204" pitchFamily="34" charset="0"/>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49151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pic>
        <p:nvPicPr>
          <p:cNvPr id="9" name="Picture 8">
            <a:extLst>
              <a:ext uri="{FF2B5EF4-FFF2-40B4-BE49-F238E27FC236}">
                <a16:creationId xmlns:a16="http://schemas.microsoft.com/office/drawing/2014/main" id="{AF3FB472-9E38-67DD-D699-93ED43858ADF}"/>
              </a:ext>
            </a:extLst>
          </p:cNvPr>
          <p:cNvPicPr>
            <a:picLocks noChangeAspect="1"/>
          </p:cNvPicPr>
          <p:nvPr userDrawn="1"/>
        </p:nvPicPr>
        <p:blipFill>
          <a:blip r:embed="rId3"/>
          <a:stretch>
            <a:fillRect/>
          </a:stretch>
        </p:blipFill>
        <p:spPr>
          <a:xfrm rot="20338355">
            <a:off x="4357034" y="3736401"/>
            <a:ext cx="7981742" cy="4327878"/>
          </a:xfrm>
          <a:prstGeom prst="rect">
            <a:avLst/>
          </a:prstGeom>
        </p:spPr>
      </p:pic>
      <p:pic>
        <p:nvPicPr>
          <p:cNvPr id="6" name="Picture 5">
            <a:extLst>
              <a:ext uri="{FF2B5EF4-FFF2-40B4-BE49-F238E27FC236}">
                <a16:creationId xmlns:a16="http://schemas.microsoft.com/office/drawing/2014/main" id="{D6486EAD-C763-6F8E-C060-E0362B770CF2}"/>
              </a:ext>
            </a:extLst>
          </p:cNvPr>
          <p:cNvPicPr>
            <a:picLocks noChangeAspect="1"/>
          </p:cNvPicPr>
          <p:nvPr userDrawn="1"/>
        </p:nvPicPr>
        <p:blipFill>
          <a:blip r:embed="rId4"/>
          <a:stretch>
            <a:fillRect/>
          </a:stretch>
        </p:blipFill>
        <p:spPr>
          <a:xfrm rot="6280645" flipV="1">
            <a:off x="5801286" y="4332925"/>
            <a:ext cx="1224522" cy="2995403"/>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754746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076930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2"/>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799"/>
            <a:ext cx="5124450" cy="2029129"/>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6381750" y="2098675"/>
            <a:ext cx="49720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5" name="Picture 4">
            <a:extLst>
              <a:ext uri="{FF2B5EF4-FFF2-40B4-BE49-F238E27FC236}">
                <a16:creationId xmlns:a16="http://schemas.microsoft.com/office/drawing/2014/main" id="{F34AF99F-B8D5-389D-5D12-1197E1FE9FC1}"/>
              </a:ext>
            </a:extLst>
          </p:cNvPr>
          <p:cNvPicPr>
            <a:picLocks noChangeAspect="1"/>
          </p:cNvPicPr>
          <p:nvPr userDrawn="1"/>
        </p:nvPicPr>
        <p:blipFill>
          <a:blip r:embed="rId3"/>
          <a:stretch>
            <a:fillRect/>
          </a:stretch>
        </p:blipFill>
        <p:spPr>
          <a:xfrm rot="21147235">
            <a:off x="-1797550" y="3316283"/>
            <a:ext cx="7217592" cy="3913539"/>
          </a:xfrm>
          <a:prstGeom prst="rect">
            <a:avLst/>
          </a:prstGeom>
        </p:spPr>
      </p:pic>
    </p:spTree>
    <p:extLst>
      <p:ext uri="{BB962C8B-B14F-4D97-AF65-F5344CB8AC3E}">
        <p14:creationId xmlns:p14="http://schemas.microsoft.com/office/powerpoint/2010/main" val="3219329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2DD95449-33FD-5E5B-5C3C-1318FB7DE6FD}"/>
              </a:ext>
            </a:extLst>
          </p:cNvPr>
          <p:cNvPicPr>
            <a:picLocks noChangeAspect="1"/>
          </p:cNvPicPr>
          <p:nvPr userDrawn="1"/>
        </p:nvPicPr>
        <p:blipFill>
          <a:blip r:embed="rId2"/>
          <a:stretch>
            <a:fillRect/>
          </a:stretch>
        </p:blipFill>
        <p:spPr>
          <a:xfrm>
            <a:off x="297180" y="304344"/>
            <a:ext cx="11597640" cy="1144800"/>
          </a:xfrm>
          <a:prstGeom prst="rect">
            <a:avLst/>
          </a:prstGeom>
        </p:spPr>
      </p:pic>
      <p:sp>
        <p:nvSpPr>
          <p:cNvPr id="3" name="Title 2">
            <a:extLst>
              <a:ext uri="{FF2B5EF4-FFF2-40B4-BE49-F238E27FC236}">
                <a16:creationId xmlns:a16="http://schemas.microsoft.com/office/drawing/2014/main" id="{7B20647B-AF51-0C2D-E2A1-9895BD2A4AA3}"/>
              </a:ext>
            </a:extLst>
          </p:cNvPr>
          <p:cNvSpPr>
            <a:spLocks noGrp="1"/>
          </p:cNvSpPr>
          <p:nvPr>
            <p:ph type="title"/>
          </p:nvPr>
        </p:nvSpPr>
        <p:spPr>
          <a:xfrm>
            <a:off x="838200" y="365125"/>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TextBox 6">
            <a:extLst>
              <a:ext uri="{FF2B5EF4-FFF2-40B4-BE49-F238E27FC236}">
                <a16:creationId xmlns:a16="http://schemas.microsoft.com/office/drawing/2014/main" id="{0C98A895-B3AF-4D9D-E386-90C8736F0F1C}"/>
              </a:ext>
            </a:extLst>
          </p:cNvPr>
          <p:cNvGraphicFramePr/>
          <p:nvPr userDrawn="1">
            <p:extLst>
              <p:ext uri="{D42A27DB-BD31-4B8C-83A1-F6EECF244321}">
                <p14:modId xmlns:p14="http://schemas.microsoft.com/office/powerpoint/2010/main" val="1302612490"/>
              </p:ext>
            </p:extLst>
          </p:nvPr>
        </p:nvGraphicFramePr>
        <p:xfrm>
          <a:off x="854437" y="196961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green and black rectangle&#10;&#10;Description automatically generated">
            <a:extLst>
              <a:ext uri="{FF2B5EF4-FFF2-40B4-BE49-F238E27FC236}">
                <a16:creationId xmlns:a16="http://schemas.microsoft.com/office/drawing/2014/main" id="{34BBF93A-FE8E-1093-75F2-8FD621A98EC5}"/>
              </a:ext>
            </a:extLst>
          </p:cNvPr>
          <p:cNvPicPr>
            <a:picLocks noChangeAspect="1"/>
          </p:cNvPicPr>
          <p:nvPr userDrawn="1"/>
        </p:nvPicPr>
        <p:blipFill>
          <a:blip r:embed="rId7"/>
          <a:stretch>
            <a:fillRect/>
          </a:stretch>
        </p:blipFill>
        <p:spPr>
          <a:xfrm>
            <a:off x="854438" y="319797"/>
            <a:ext cx="10484122" cy="1144800"/>
          </a:xfrm>
          <a:prstGeom prst="rect">
            <a:avLst/>
          </a:prstGeom>
        </p:spPr>
      </p:pic>
      <p:sp>
        <p:nvSpPr>
          <p:cNvPr id="4" name="Title 3">
            <a:extLst>
              <a:ext uri="{FF2B5EF4-FFF2-40B4-BE49-F238E27FC236}">
                <a16:creationId xmlns:a16="http://schemas.microsoft.com/office/drawing/2014/main" id="{00669BCF-AC17-D6F9-7F1E-60D4FF15072D}"/>
              </a:ext>
            </a:extLst>
          </p:cNvPr>
          <p:cNvSpPr>
            <a:spLocks noGrp="1"/>
          </p:cNvSpPr>
          <p:nvPr>
            <p:ph type="title"/>
          </p:nvPr>
        </p:nvSpPr>
        <p:spPr>
          <a:xfrm>
            <a:off x="838200" y="365125"/>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77284FFE-59F8-593E-ED7C-068BE1949CD5}"/>
              </a:ext>
            </a:extLst>
          </p:cNvPr>
          <p:cNvSpPr>
            <a:spLocks noGrp="1"/>
          </p:cNvSpPr>
          <p:nvPr>
            <p:ph sz="quarter" idx="10"/>
          </p:nvPr>
        </p:nvSpPr>
        <p:spPr>
          <a:xfrm>
            <a:off x="838200" y="1970088"/>
            <a:ext cx="10499725" cy="52705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
        <p:nvSpPr>
          <p:cNvPr id="8" name="Content Placeholder 7">
            <a:extLst>
              <a:ext uri="{FF2B5EF4-FFF2-40B4-BE49-F238E27FC236}">
                <a16:creationId xmlns:a16="http://schemas.microsoft.com/office/drawing/2014/main" id="{0C17B839-C8FD-4A57-3784-74BF0C7304DB}"/>
              </a:ext>
            </a:extLst>
          </p:cNvPr>
          <p:cNvSpPr>
            <a:spLocks noGrp="1"/>
          </p:cNvSpPr>
          <p:nvPr>
            <p:ph sz="quarter" idx="11"/>
          </p:nvPr>
        </p:nvSpPr>
        <p:spPr>
          <a:xfrm>
            <a:off x="1958975" y="2946400"/>
            <a:ext cx="1495425" cy="739775"/>
          </a:xfrm>
          <a:prstGeom prst="rect">
            <a:avLst/>
          </a:prstGeom>
        </p:spPr>
        <p:txBody>
          <a:bodyPr/>
          <a:lstStyle>
            <a:lvl1pPr marL="0" inden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22B6708F-58C0-6619-BB74-9A8F7C2B6D9E}"/>
              </a:ext>
            </a:extLst>
          </p:cNvPr>
          <p:cNvSpPr>
            <a:spLocks noGrp="1"/>
          </p:cNvSpPr>
          <p:nvPr>
            <p:ph sz="quarter" idx="12"/>
          </p:nvPr>
        </p:nvSpPr>
        <p:spPr>
          <a:xfrm>
            <a:off x="5529263" y="3159125"/>
            <a:ext cx="1960562" cy="396875"/>
          </a:xfrm>
          <a:prstGeom prst="rect">
            <a:avLst/>
          </a:prstGeom>
        </p:spPr>
        <p:txBody>
          <a:bodyPr/>
          <a:lstStyle>
            <a:lvl1pPr marL="0" indent="0">
              <a:buNone/>
              <a:defRPr lang="en-US" sz="2000" kern="1200" dirty="0">
                <a:solidFill>
                  <a:srgbClr val="3A7C23"/>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29E289BB-AA1B-778F-3DEE-0B6AEDD41E2C}"/>
              </a:ext>
            </a:extLst>
          </p:cNvPr>
          <p:cNvSpPr>
            <a:spLocks noGrp="1"/>
          </p:cNvSpPr>
          <p:nvPr>
            <p:ph sz="quarter" idx="13"/>
          </p:nvPr>
        </p:nvSpPr>
        <p:spPr>
          <a:xfrm>
            <a:off x="9042400" y="2946400"/>
            <a:ext cx="1857375" cy="871538"/>
          </a:xfrm>
          <a:prstGeom prst="rect">
            <a:avLst/>
          </a:prstGeom>
        </p:spPr>
        <p:txBody>
          <a:bodyPr/>
          <a:lstStyle>
            <a:lvl1pPr marL="0" indent="0">
              <a:buNone/>
              <a:defRPr lang="en-US" sz="2000" kern="1200" dirty="0">
                <a:solidFill>
                  <a:srgbClr val="3A7C23"/>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93B6267C-7221-B950-E2ED-010674CC4740}"/>
              </a:ext>
            </a:extLst>
          </p:cNvPr>
          <p:cNvSpPr>
            <a:spLocks noGrp="1"/>
          </p:cNvSpPr>
          <p:nvPr>
            <p:ph sz="quarter" idx="14"/>
          </p:nvPr>
        </p:nvSpPr>
        <p:spPr>
          <a:xfrm>
            <a:off x="1958975" y="4746625"/>
            <a:ext cx="1670050" cy="527050"/>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6" name="Content Placeholder 15">
            <a:extLst>
              <a:ext uri="{FF2B5EF4-FFF2-40B4-BE49-F238E27FC236}">
                <a16:creationId xmlns:a16="http://schemas.microsoft.com/office/drawing/2014/main" id="{F714C605-0239-CDF6-2530-6A225356E377}"/>
              </a:ext>
            </a:extLst>
          </p:cNvPr>
          <p:cNvSpPr>
            <a:spLocks noGrp="1"/>
          </p:cNvSpPr>
          <p:nvPr>
            <p:ph sz="quarter" idx="15"/>
          </p:nvPr>
        </p:nvSpPr>
        <p:spPr>
          <a:xfrm>
            <a:off x="5529263" y="4360863"/>
            <a:ext cx="1858962" cy="1125537"/>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192F43BA-9D8C-9974-869D-45C83248F4CA}"/>
              </a:ext>
            </a:extLst>
          </p:cNvPr>
          <p:cNvSpPr>
            <a:spLocks noGrp="1"/>
          </p:cNvSpPr>
          <p:nvPr>
            <p:ph sz="quarter" idx="16"/>
          </p:nvPr>
        </p:nvSpPr>
        <p:spPr>
          <a:xfrm>
            <a:off x="9042400" y="4746625"/>
            <a:ext cx="1857375" cy="406400"/>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A22C4A60-A480-21AB-BAB6-49611C65A178}"/>
              </a:ext>
            </a:extLst>
          </p:cNvPr>
          <p:cNvPicPr>
            <a:picLocks noChangeAspect="1"/>
          </p:cNvPicPr>
          <p:nvPr userDrawn="1"/>
        </p:nvPicPr>
        <p:blipFill>
          <a:blip r:embed="rId2"/>
          <a:stretch>
            <a:fillRect/>
          </a:stretch>
        </p:blipFill>
        <p:spPr>
          <a:xfrm>
            <a:off x="854438" y="319797"/>
            <a:ext cx="10484122"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6132641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6473B744-8310-8B21-92C0-9A75203D00B1}"/>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78F0832F-073E-7251-B363-30A90D5931D5}"/>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596565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1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3EF0F911-7F0F-53AD-260C-8C0C9C839378}"/>
              </a:ext>
            </a:extLst>
          </p:cNvPr>
          <p:cNvPicPr>
            <a:picLocks noChangeAspect="1"/>
          </p:cNvPicPr>
          <p:nvPr userDrawn="1"/>
        </p:nvPicPr>
        <p:blipFill>
          <a:blip r:embed="rId2"/>
          <a:stretch>
            <a:fillRect/>
          </a:stretch>
        </p:blipFill>
        <p:spPr>
          <a:xfrm>
            <a:off x="2392679" y="319797"/>
            <a:ext cx="740664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62735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1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44BD8B43-D6EB-F67B-56B9-AC7F8F927CD0}"/>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7" name="Picture 6" descr="A green and black rectangle&#10;&#10;Description automatically generated">
            <a:extLst>
              <a:ext uri="{FF2B5EF4-FFF2-40B4-BE49-F238E27FC236}">
                <a16:creationId xmlns:a16="http://schemas.microsoft.com/office/drawing/2014/main" id="{06CA4631-07E3-886D-CD82-DDCF43CD4E70}"/>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172417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20886166-5C80-5CD2-6C16-F2094580BA42}"/>
              </a:ext>
            </a:extLst>
          </p:cNvPr>
          <p:cNvPicPr>
            <a:picLocks noChangeAspect="1"/>
          </p:cNvPicPr>
          <p:nvPr userDrawn="1"/>
        </p:nvPicPr>
        <p:blipFill>
          <a:blip r:embed="rId2"/>
          <a:stretch>
            <a:fillRect/>
          </a:stretch>
        </p:blipFill>
        <p:spPr>
          <a:xfrm>
            <a:off x="3326673" y="319797"/>
            <a:ext cx="5538651" cy="1144800"/>
          </a:xfrm>
          <a:prstGeom prst="rect">
            <a:avLst/>
          </a:prstGeom>
        </p:spPr>
      </p:pic>
      <p:pic>
        <p:nvPicPr>
          <p:cNvPr id="6" name="Picture 5">
            <a:extLst>
              <a:ext uri="{FF2B5EF4-FFF2-40B4-BE49-F238E27FC236}">
                <a16:creationId xmlns:a16="http://schemas.microsoft.com/office/drawing/2014/main" id="{CDFDCBE0-75C8-EC4E-5300-BBBA70B6C6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6392090" y="2991394"/>
            <a:ext cx="5799909" cy="3866606"/>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235368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922E9047-5E70-42FA-A2F3-A040C1776D95}"/>
              </a:ext>
            </a:extLst>
          </p:cNvPr>
          <p:cNvPicPr>
            <a:picLocks noChangeAspect="1"/>
          </p:cNvPicPr>
          <p:nvPr userDrawn="1"/>
        </p:nvPicPr>
        <p:blipFill>
          <a:blip r:embed="rId2"/>
          <a:stretch>
            <a:fillRect/>
          </a:stretch>
        </p:blipFill>
        <p:spPr>
          <a:xfrm>
            <a:off x="-1" y="319797"/>
            <a:ext cx="12192000" cy="1144800"/>
          </a:xfrm>
          <a:prstGeom prst="rect">
            <a:avLst/>
          </a:prstGeom>
        </p:spPr>
      </p:pic>
      <p:sp>
        <p:nvSpPr>
          <p:cNvPr id="3" name="Title 2">
            <a:extLst>
              <a:ext uri="{FF2B5EF4-FFF2-40B4-BE49-F238E27FC236}">
                <a16:creationId xmlns:a16="http://schemas.microsoft.com/office/drawing/2014/main" id="{5BFD0CE0-6B1E-0501-C021-65C5768EA65A}"/>
              </a:ext>
            </a:extLst>
          </p:cNvPr>
          <p:cNvSpPr>
            <a:spLocks noGrp="1"/>
          </p:cNvSpPr>
          <p:nvPr>
            <p:ph type="title"/>
          </p:nvPr>
        </p:nvSpPr>
        <p:spPr>
          <a:xfrm>
            <a:off x="838200" y="365125"/>
            <a:ext cx="10515600" cy="1325563"/>
          </a:xfrm>
          <a:prstGeom prst="rect">
            <a:avLst/>
          </a:prstGeom>
        </p:spPr>
        <p:txBody>
          <a:bodyPr/>
          <a:lstStyle>
            <a:lvl1pPr algn="ctr">
              <a:defRPr lang="en-US" sz="5000" b="0" i="0" kern="1200" dirty="0">
                <a:solidFill>
                  <a:schemeClr val="tx1"/>
                </a:solidFill>
                <a:latin typeface="Rockwell" panose="02060603020205020403" pitchFamily="18" charset="77"/>
                <a:ea typeface="+mn-ea"/>
                <a:cs typeface="+mn-cs"/>
              </a:defRPr>
            </a:lvl1pPr>
          </a:lstStyle>
          <a:p>
            <a:endParaRPr lang="en-US" dirty="0"/>
          </a:p>
        </p:txBody>
      </p:sp>
      <p:sp>
        <p:nvSpPr>
          <p:cNvPr id="5" name="Content Placeholder 4">
            <a:extLst>
              <a:ext uri="{FF2B5EF4-FFF2-40B4-BE49-F238E27FC236}">
                <a16:creationId xmlns:a16="http://schemas.microsoft.com/office/drawing/2014/main" id="{68622A9F-82F0-2AF9-98F1-C0B35A8506B6}"/>
              </a:ext>
            </a:extLst>
          </p:cNvPr>
          <p:cNvSpPr>
            <a:spLocks noGrp="1"/>
          </p:cNvSpPr>
          <p:nvPr>
            <p:ph sz="quarter" idx="10"/>
          </p:nvPr>
        </p:nvSpPr>
        <p:spPr>
          <a:xfrm>
            <a:off x="854075" y="2206170"/>
            <a:ext cx="10515600" cy="377371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391009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2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 id="2147483718" r:id="rId4"/>
    <p:sldLayoutId id="2147483721" r:id="rId5"/>
    <p:sldLayoutId id="2147483723" r:id="rId6"/>
    <p:sldLayoutId id="2147483722" r:id="rId7"/>
    <p:sldLayoutId id="2147483719" r:id="rId8"/>
    <p:sldLayoutId id="2147483720" r:id="rId9"/>
    <p:sldLayoutId id="2147483725"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 id="2147483716" r:id="rId3"/>
    <p:sldLayoutId id="2147483717" r:id="rId4"/>
    <p:sldLayoutId id="214748372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846B49-5CBD-65D0-7E37-F3C35AA244F8}"/>
              </a:ext>
            </a:extLst>
          </p:cNvPr>
          <p:cNvSpPr>
            <a:spLocks noGrp="1"/>
          </p:cNvSpPr>
          <p:nvPr>
            <p:ph sz="quarter" idx="10"/>
          </p:nvPr>
        </p:nvSpPr>
        <p:spPr>
          <a:xfrm>
            <a:off x="6494981" y="863654"/>
            <a:ext cx="5002213" cy="1599625"/>
          </a:xfrm>
        </p:spPr>
        <p:txBody>
          <a:bodyPr/>
          <a:lstStyle/>
          <a:p>
            <a:pPr algn="ctr">
              <a:lnSpc>
                <a:spcPct val="113000"/>
              </a:lnSpc>
              <a:spcBef>
                <a:spcPts val="1200"/>
              </a:spcBef>
            </a:pPr>
            <a:r>
              <a:rPr lang="en-US" sz="4000" dirty="0"/>
              <a:t>Chapter 2 </a:t>
            </a:r>
          </a:p>
          <a:p>
            <a:pPr algn="ctr">
              <a:lnSpc>
                <a:spcPct val="113000"/>
              </a:lnSpc>
              <a:spcBef>
                <a:spcPts val="1200"/>
              </a:spcBef>
            </a:pPr>
            <a:r>
              <a:rPr lang="en-US" sz="4000" dirty="0">
                <a:effectLst/>
              </a:rPr>
              <a:t>LESSON 2.1</a:t>
            </a:r>
          </a:p>
        </p:txBody>
      </p:sp>
      <p:sp>
        <p:nvSpPr>
          <p:cNvPr id="3" name="Title 2">
            <a:extLst>
              <a:ext uri="{FF2B5EF4-FFF2-40B4-BE49-F238E27FC236}">
                <a16:creationId xmlns:a16="http://schemas.microsoft.com/office/drawing/2014/main" id="{3F306478-5F57-D329-366C-78286D12BEC7}"/>
              </a:ext>
            </a:extLst>
          </p:cNvPr>
          <p:cNvSpPr>
            <a:spLocks noGrp="1"/>
          </p:cNvSpPr>
          <p:nvPr>
            <p:ph type="title"/>
          </p:nvPr>
        </p:nvSpPr>
        <p:spPr>
          <a:xfrm>
            <a:off x="6286500" y="2117726"/>
            <a:ext cx="5424775" cy="2719241"/>
          </a:xfrm>
        </p:spPr>
        <p:txBody>
          <a:bodyPr lIns="91440" tIns="45720" rIns="91440" bIns="45720" anchor="ctr"/>
          <a:lstStyle/>
          <a:p>
            <a:r>
              <a:rPr lang="en-US" sz="5400">
                <a:latin typeface="Century Gothic"/>
              </a:rPr>
              <a:t>Healthy Skin, Hair, and Nails</a:t>
            </a:r>
            <a:endParaRPr lang="en-US" sz="5400" b="1">
              <a:solidFill>
                <a:srgbClr val="C52039"/>
              </a:solidFill>
              <a:latin typeface="Century Gothic" panose="020B0502020202020204" pitchFamily="34" charset="0"/>
            </a:endParaRPr>
          </a:p>
        </p:txBody>
      </p:sp>
      <p:sp>
        <p:nvSpPr>
          <p:cNvPr id="5" name="Content Placeholder 4">
            <a:extLst>
              <a:ext uri="{FF2B5EF4-FFF2-40B4-BE49-F238E27FC236}">
                <a16:creationId xmlns:a16="http://schemas.microsoft.com/office/drawing/2014/main" id="{9FC14145-ECD9-5BC5-C26B-E41F1234E699}"/>
              </a:ext>
            </a:extLst>
          </p:cNvPr>
          <p:cNvSpPr>
            <a:spLocks noGrp="1"/>
          </p:cNvSpPr>
          <p:nvPr>
            <p:ph sz="quarter" idx="11"/>
          </p:nvPr>
        </p:nvSpPr>
        <p:spPr>
          <a:xfrm>
            <a:off x="1425899" y="5881988"/>
            <a:ext cx="9338397" cy="638175"/>
          </a:xfrm>
        </p:spPr>
        <p:txBody>
          <a:bodyPr lIns="91440" tIns="45720" rIns="91440" bIns="45720" anchor="ctr"/>
          <a:lstStyle/>
          <a:p>
            <a:pPr algn="ctr"/>
            <a:r>
              <a:rPr lang="en-US" sz="2800" dirty="0">
                <a:latin typeface="Century Gothic"/>
              </a:rPr>
              <a:t>Live Well: </a:t>
            </a:r>
            <a:r>
              <a:rPr lang="en-IN" sz="280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976980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03D6-DE23-6BAA-92BC-0EBF7347734F}"/>
              </a:ext>
            </a:extLst>
          </p:cNvPr>
          <p:cNvSpPr>
            <a:spLocks noGrp="1"/>
          </p:cNvSpPr>
          <p:nvPr>
            <p:ph type="title"/>
          </p:nvPr>
        </p:nvSpPr>
        <p:spPr>
          <a:xfrm>
            <a:off x="113205" y="451484"/>
            <a:ext cx="11977195" cy="1483669"/>
          </a:xfrm>
        </p:spPr>
        <p:txBody>
          <a:bodyPr/>
          <a:lstStyle/>
          <a:p>
            <a:pPr algn="ctr">
              <a:lnSpc>
                <a:spcPct val="100000"/>
              </a:lnSpc>
            </a:pPr>
            <a:r>
              <a:rPr lang="en-US" sz="5000" spc="-100" dirty="0"/>
              <a:t>Recognizing and Treating Common </a:t>
            </a:r>
            <a:br>
              <a:rPr lang="en-US" sz="5000" spc="-100" dirty="0"/>
            </a:br>
            <a:r>
              <a:rPr lang="en-US" sz="5000" spc="-100" dirty="0"/>
              <a:t>Skin Problems</a:t>
            </a:r>
            <a:r>
              <a:rPr lang="en-IN" spc="-100" dirty="0"/>
              <a:t> </a:t>
            </a:r>
            <a:r>
              <a:rPr lang="en-IN" sz="3000" spc="-100" dirty="0"/>
              <a:t>(2 of 4)</a:t>
            </a:r>
            <a:endParaRPr lang="en-US" sz="3000" spc="-100" dirty="0"/>
          </a:p>
        </p:txBody>
      </p:sp>
      <p:sp>
        <p:nvSpPr>
          <p:cNvPr id="3" name="Content Placeholder 2">
            <a:extLst>
              <a:ext uri="{FF2B5EF4-FFF2-40B4-BE49-F238E27FC236}">
                <a16:creationId xmlns:a16="http://schemas.microsoft.com/office/drawing/2014/main" id="{1CCD904A-EE5C-4CD1-051F-B02F406689F3}"/>
              </a:ext>
            </a:extLst>
          </p:cNvPr>
          <p:cNvSpPr>
            <a:spLocks noGrp="1"/>
          </p:cNvSpPr>
          <p:nvPr>
            <p:ph sz="quarter" idx="10"/>
          </p:nvPr>
        </p:nvSpPr>
        <p:spPr>
          <a:xfrm>
            <a:off x="851779" y="2632045"/>
            <a:ext cx="10410388" cy="3974028"/>
          </a:xfrm>
        </p:spPr>
        <p:txBody>
          <a:bodyPr/>
          <a:lstStyle/>
          <a:p>
            <a:pPr>
              <a:lnSpc>
                <a:spcPct val="140000"/>
              </a:lnSpc>
              <a:spcBef>
                <a:spcPts val="1200"/>
              </a:spcBef>
            </a:pPr>
            <a:r>
              <a:rPr lang="en-US" sz="2400" b="1" dirty="0">
                <a:solidFill>
                  <a:srgbClr val="CD008D"/>
                </a:solidFill>
                <a:latin typeface="Century Gothic" panose="020B0502020202020204" pitchFamily="34" charset="0"/>
              </a:rPr>
              <a:t>Acne</a:t>
            </a:r>
            <a:r>
              <a:rPr lang="en-US" b="1" dirty="0">
                <a:solidFill>
                  <a:srgbClr val="CD008D"/>
                </a:solidFill>
              </a:rPr>
              <a:t>:</a:t>
            </a:r>
            <a:r>
              <a:rPr lang="en-US" sz="2400" dirty="0">
                <a:latin typeface="Century Gothic" panose="020B0502020202020204" pitchFamily="34" charset="0"/>
              </a:rPr>
              <a:t> a skin condition that occurs when skin cells, oil glands, and hair follicles clog, causing a collection of pimples that usually form on face, back, chest, and shoulders </a:t>
            </a:r>
          </a:p>
          <a:p>
            <a:pPr lvl="1">
              <a:lnSpc>
                <a:spcPct val="140000"/>
              </a:lnSpc>
              <a:spcBef>
                <a:spcPts val="1200"/>
              </a:spcBef>
            </a:pPr>
            <a:r>
              <a:rPr lang="en-US" dirty="0">
                <a:latin typeface="Century Gothic" panose="020B0502020202020204" pitchFamily="34" charset="0"/>
              </a:rPr>
              <a:t>Treat by keeping skin clean and washing face and if severe see a doctor because there are medications that can help</a:t>
            </a:r>
            <a:r>
              <a:rPr lang="en-IN" dirty="0">
                <a:latin typeface="Century Gothic" panose="020B0502020202020204" pitchFamily="34" charset="0"/>
              </a:rPr>
              <a:t>.</a:t>
            </a:r>
          </a:p>
          <a:p>
            <a:pPr algn="r">
              <a:lnSpc>
                <a:spcPct val="140000"/>
              </a:lnSpc>
              <a:spcBef>
                <a:spcPts val="6600"/>
              </a:spcBef>
            </a:pPr>
            <a:r>
              <a:rPr lang="en-IN" sz="1600" i="1" dirty="0"/>
              <a:t>(continued)</a:t>
            </a:r>
            <a:endParaRPr lang="en-US" sz="1600" i="1" dirty="0">
              <a:latin typeface="Century Gothic" panose="020B0502020202020204" pitchFamily="34" charset="0"/>
            </a:endParaRPr>
          </a:p>
        </p:txBody>
      </p:sp>
    </p:spTree>
    <p:extLst>
      <p:ext uri="{BB962C8B-B14F-4D97-AF65-F5344CB8AC3E}">
        <p14:creationId xmlns:p14="http://schemas.microsoft.com/office/powerpoint/2010/main" val="2349903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2C22-ECFE-F26C-BAFF-907F57091961}"/>
              </a:ext>
            </a:extLst>
          </p:cNvPr>
          <p:cNvSpPr>
            <a:spLocks noGrp="1"/>
          </p:cNvSpPr>
          <p:nvPr>
            <p:ph type="title"/>
          </p:nvPr>
        </p:nvSpPr>
        <p:spPr>
          <a:xfrm>
            <a:off x="214803" y="450850"/>
            <a:ext cx="11762391" cy="1607946"/>
          </a:xfrm>
        </p:spPr>
        <p:txBody>
          <a:bodyPr/>
          <a:lstStyle/>
          <a:p>
            <a:pPr algn="ctr">
              <a:lnSpc>
                <a:spcPct val="100000"/>
              </a:lnSpc>
            </a:pPr>
            <a:r>
              <a:rPr lang="en-US" sz="5000" spc="-100" dirty="0"/>
              <a:t>Recognizing and Treating Common </a:t>
            </a:r>
            <a:br>
              <a:rPr lang="en-US" sz="5000" spc="-100" dirty="0"/>
            </a:br>
            <a:r>
              <a:rPr lang="en-US" sz="5000" spc="-100" dirty="0"/>
              <a:t>Skin Problems</a:t>
            </a:r>
            <a:r>
              <a:rPr lang="en-IN" spc="-100" dirty="0"/>
              <a:t> </a:t>
            </a:r>
            <a:r>
              <a:rPr lang="en-IN" sz="3000" spc="-100" dirty="0"/>
              <a:t>(3 of 4)</a:t>
            </a:r>
            <a:endParaRPr lang="en-US" sz="3000" spc="-100" dirty="0"/>
          </a:p>
        </p:txBody>
      </p:sp>
      <p:sp>
        <p:nvSpPr>
          <p:cNvPr id="3" name="Content Placeholder 2">
            <a:extLst>
              <a:ext uri="{FF2B5EF4-FFF2-40B4-BE49-F238E27FC236}">
                <a16:creationId xmlns:a16="http://schemas.microsoft.com/office/drawing/2014/main" id="{FBE9DBB8-72FC-B668-CC93-741C0F6E67E2}"/>
              </a:ext>
            </a:extLst>
          </p:cNvPr>
          <p:cNvSpPr>
            <a:spLocks noGrp="1"/>
          </p:cNvSpPr>
          <p:nvPr>
            <p:ph sz="quarter" idx="10"/>
          </p:nvPr>
        </p:nvSpPr>
        <p:spPr>
          <a:xfrm>
            <a:off x="1250123" y="2324460"/>
            <a:ext cx="9986965" cy="3395702"/>
          </a:xfrm>
        </p:spPr>
        <p:txBody>
          <a:bodyPr/>
          <a:lstStyle/>
          <a:p>
            <a:pPr>
              <a:lnSpc>
                <a:spcPct val="140000"/>
              </a:lnSpc>
              <a:spcBef>
                <a:spcPts val="1200"/>
              </a:spcBef>
            </a:pPr>
            <a:r>
              <a:rPr lang="en-US" sz="2400" dirty="0">
                <a:latin typeface="Century Gothic" panose="020B0502020202020204" pitchFamily="34" charset="0"/>
              </a:rPr>
              <a:t>Eczema (also called dermatitis): different types but most cause dry, itchy skin and rashes on the face, inside the elbows, behind the knees, and on the hands and feet </a:t>
            </a:r>
          </a:p>
          <a:p>
            <a:pPr lvl="1">
              <a:lnSpc>
                <a:spcPct val="140000"/>
              </a:lnSpc>
              <a:spcBef>
                <a:spcPts val="1200"/>
              </a:spcBef>
            </a:pPr>
            <a:r>
              <a:rPr lang="en-US" sz="2000" dirty="0">
                <a:latin typeface="Century Gothic" panose="020B0502020202020204" pitchFamily="34" charset="0"/>
              </a:rPr>
              <a:t>It is not contagious. </a:t>
            </a:r>
          </a:p>
          <a:p>
            <a:pPr lvl="1">
              <a:lnSpc>
                <a:spcPct val="140000"/>
              </a:lnSpc>
              <a:spcBef>
                <a:spcPts val="1200"/>
              </a:spcBef>
            </a:pPr>
            <a:r>
              <a:rPr lang="en-US" sz="2000" dirty="0">
                <a:latin typeface="Century Gothic" panose="020B0502020202020204" pitchFamily="34" charset="0"/>
              </a:rPr>
              <a:t>It may get better or worse over time but often lasts a long time. </a:t>
            </a:r>
          </a:p>
          <a:p>
            <a:pPr lvl="1">
              <a:lnSpc>
                <a:spcPct val="140000"/>
              </a:lnSpc>
              <a:spcBef>
                <a:spcPts val="1200"/>
              </a:spcBef>
            </a:pPr>
            <a:r>
              <a:rPr lang="en-US" sz="2000" dirty="0">
                <a:latin typeface="Century Gothic" panose="020B0502020202020204" pitchFamily="34" charset="0"/>
              </a:rPr>
              <a:t>Treatments may include medicines, skin creams, light therapy, and good skin care.</a:t>
            </a:r>
            <a:endParaRPr lang="en-IN" sz="2000" dirty="0">
              <a:latin typeface="Century Gothic" panose="020B0502020202020204" pitchFamily="34" charset="0"/>
            </a:endParaRPr>
          </a:p>
          <a:p>
            <a:pPr algn="r">
              <a:lnSpc>
                <a:spcPct val="140000"/>
              </a:lnSpc>
              <a:spcBef>
                <a:spcPts val="1200"/>
              </a:spcBef>
            </a:pPr>
            <a:r>
              <a:rPr lang="en-IN" sz="1600" i="1" dirty="0"/>
              <a:t>(continued)</a:t>
            </a:r>
            <a:endParaRPr lang="en-IN" sz="1600" i="1" dirty="0">
              <a:latin typeface="Century Gothic" panose="020B0502020202020204" pitchFamily="34" charset="0"/>
            </a:endParaRPr>
          </a:p>
        </p:txBody>
      </p:sp>
    </p:spTree>
    <p:extLst>
      <p:ext uri="{BB962C8B-B14F-4D97-AF65-F5344CB8AC3E}">
        <p14:creationId xmlns:p14="http://schemas.microsoft.com/office/powerpoint/2010/main" val="255409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839D-789E-E88A-B317-37D46EE9F86B}"/>
              </a:ext>
            </a:extLst>
          </p:cNvPr>
          <p:cNvSpPr>
            <a:spLocks noGrp="1"/>
          </p:cNvSpPr>
          <p:nvPr>
            <p:ph type="title"/>
          </p:nvPr>
        </p:nvSpPr>
        <p:spPr>
          <a:xfrm>
            <a:off x="214803" y="455618"/>
            <a:ext cx="11762391" cy="1556716"/>
          </a:xfrm>
        </p:spPr>
        <p:txBody>
          <a:bodyPr/>
          <a:lstStyle/>
          <a:p>
            <a:pPr algn="ctr">
              <a:lnSpc>
                <a:spcPct val="100000"/>
              </a:lnSpc>
            </a:pPr>
            <a:r>
              <a:rPr lang="en-US" sz="5000" spc="-100" dirty="0"/>
              <a:t>Recognizing and Treating Common </a:t>
            </a:r>
            <a:br>
              <a:rPr lang="en-US" sz="5000" spc="-100" dirty="0"/>
            </a:br>
            <a:r>
              <a:rPr lang="en-US" sz="5000" spc="-100" dirty="0"/>
              <a:t>Skin Problems</a:t>
            </a:r>
            <a:r>
              <a:rPr lang="en-IN" spc="-100" dirty="0"/>
              <a:t> </a:t>
            </a:r>
            <a:r>
              <a:rPr lang="en-IN" sz="3000" spc="-100" dirty="0"/>
              <a:t>(4 of 4)</a:t>
            </a:r>
            <a:endParaRPr lang="en-US" sz="3000" spc="-100" dirty="0"/>
          </a:p>
        </p:txBody>
      </p:sp>
      <p:sp>
        <p:nvSpPr>
          <p:cNvPr id="3" name="Content Placeholder 2">
            <a:extLst>
              <a:ext uri="{FF2B5EF4-FFF2-40B4-BE49-F238E27FC236}">
                <a16:creationId xmlns:a16="http://schemas.microsoft.com/office/drawing/2014/main" id="{26118EC7-8DB2-58A2-18C4-E37B4223232A}"/>
              </a:ext>
            </a:extLst>
          </p:cNvPr>
          <p:cNvSpPr>
            <a:spLocks noGrp="1"/>
          </p:cNvSpPr>
          <p:nvPr>
            <p:ph sz="quarter" idx="10"/>
          </p:nvPr>
        </p:nvSpPr>
        <p:spPr>
          <a:xfrm>
            <a:off x="854075" y="2637382"/>
            <a:ext cx="10000374" cy="3380606"/>
          </a:xfrm>
        </p:spPr>
        <p:txBody>
          <a:bodyPr/>
          <a:lstStyle/>
          <a:p>
            <a:pPr>
              <a:lnSpc>
                <a:spcPct val="140000"/>
              </a:lnSpc>
              <a:spcBef>
                <a:spcPts val="1200"/>
              </a:spcBef>
            </a:pPr>
            <a:r>
              <a:rPr lang="en-US" sz="2400" dirty="0">
                <a:latin typeface="Century Gothic" panose="020B0502020202020204" pitchFamily="34" charset="0"/>
              </a:rPr>
              <a:t>Sunburn: will make the skin turn red and hot to the touch</a:t>
            </a:r>
          </a:p>
          <a:p>
            <a:pPr lvl="1">
              <a:lnSpc>
                <a:spcPct val="140000"/>
              </a:lnSpc>
              <a:spcBef>
                <a:spcPts val="1200"/>
              </a:spcBef>
            </a:pPr>
            <a:r>
              <a:rPr lang="en-US" sz="2000" dirty="0">
                <a:latin typeface="Century Gothic" panose="020B0502020202020204" pitchFamily="34" charset="0"/>
              </a:rPr>
              <a:t>Sunburn typically fades on its own after a few days. </a:t>
            </a:r>
          </a:p>
          <a:p>
            <a:pPr lvl="1">
              <a:lnSpc>
                <a:spcPct val="140000"/>
              </a:lnSpc>
              <a:spcBef>
                <a:spcPts val="1200"/>
              </a:spcBef>
            </a:pPr>
            <a:r>
              <a:rPr lang="en-US" sz="2000" dirty="0">
                <a:latin typeface="Century Gothic" panose="020B0502020202020204" pitchFamily="34" charset="0"/>
              </a:rPr>
              <a:t>If you are sunburned too often, it can cause dry or wrinkled skin; dark spots; rough spots; and skin cancers, such as melanoma. </a:t>
            </a:r>
          </a:p>
          <a:p>
            <a:pPr lvl="1">
              <a:lnSpc>
                <a:spcPct val="140000"/>
              </a:lnSpc>
              <a:spcBef>
                <a:spcPts val="1200"/>
              </a:spcBef>
            </a:pPr>
            <a:r>
              <a:rPr lang="en-US" sz="2000" dirty="0">
                <a:latin typeface="Century Gothic" panose="020B0502020202020204" pitchFamily="34" charset="0"/>
              </a:rPr>
              <a:t>It is important to stay out of the sun and to protect your skin from the sun if you are outside</a:t>
            </a:r>
            <a:r>
              <a:rPr lang="en-IN" sz="2000" dirty="0">
                <a:latin typeface="Century Gothic" panose="020B0502020202020204" pitchFamily="34" charset="0"/>
              </a:rPr>
              <a:t>.</a:t>
            </a:r>
            <a:endParaRPr lang="en-US" sz="2000" dirty="0">
              <a:latin typeface="Century Gothic" panose="020B0502020202020204" pitchFamily="34" charset="0"/>
            </a:endParaRPr>
          </a:p>
        </p:txBody>
      </p:sp>
    </p:spTree>
    <p:extLst>
      <p:ext uri="{BB962C8B-B14F-4D97-AF65-F5344CB8AC3E}">
        <p14:creationId xmlns:p14="http://schemas.microsoft.com/office/powerpoint/2010/main" val="341576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3185-04B7-D902-FBD2-E527F4C70310}"/>
              </a:ext>
            </a:extLst>
          </p:cNvPr>
          <p:cNvSpPr>
            <a:spLocks noGrp="1"/>
          </p:cNvSpPr>
          <p:nvPr>
            <p:ph type="title"/>
          </p:nvPr>
        </p:nvSpPr>
        <p:spPr>
          <a:xfrm>
            <a:off x="847724" y="508835"/>
            <a:ext cx="10109200" cy="877812"/>
          </a:xfrm>
        </p:spPr>
        <p:txBody>
          <a:bodyPr/>
          <a:lstStyle/>
          <a:p>
            <a:r>
              <a:rPr lang="en-US" sz="5000" dirty="0"/>
              <a:t>Detecting Skin Cancer</a:t>
            </a:r>
            <a:r>
              <a:rPr lang="en-IN" sz="5000" dirty="0"/>
              <a:t> </a:t>
            </a:r>
            <a:r>
              <a:rPr lang="en-IN" sz="3000" spc="-100" dirty="0"/>
              <a:t>(1 of 2)</a:t>
            </a:r>
            <a:endParaRPr lang="en-US" sz="3000" spc="-100" dirty="0"/>
          </a:p>
        </p:txBody>
      </p:sp>
      <p:sp>
        <p:nvSpPr>
          <p:cNvPr id="3" name="Content Placeholder 2">
            <a:extLst>
              <a:ext uri="{FF2B5EF4-FFF2-40B4-BE49-F238E27FC236}">
                <a16:creationId xmlns:a16="http://schemas.microsoft.com/office/drawing/2014/main" id="{78DB2CDF-41BE-B02F-C221-CB004F0EA7FA}"/>
              </a:ext>
            </a:extLst>
          </p:cNvPr>
          <p:cNvSpPr>
            <a:spLocks noGrp="1"/>
          </p:cNvSpPr>
          <p:nvPr>
            <p:ph sz="quarter" idx="10"/>
          </p:nvPr>
        </p:nvSpPr>
        <p:spPr>
          <a:xfrm>
            <a:off x="854438" y="1969313"/>
            <a:ext cx="10636522" cy="4364135"/>
          </a:xfrm>
        </p:spPr>
        <p:txBody>
          <a:bodyPr/>
          <a:lstStyle/>
          <a:p>
            <a:pPr>
              <a:lnSpc>
                <a:spcPct val="113000"/>
              </a:lnSpc>
              <a:spcBef>
                <a:spcPts val="1200"/>
              </a:spcBef>
            </a:pPr>
            <a:r>
              <a:rPr lang="en-US" sz="2400" dirty="0">
                <a:latin typeface="Century Gothic" panose="020B0502020202020204" pitchFamily="34" charset="0"/>
              </a:rPr>
              <a:t>Skin cancer is the most common cancer in the United States.</a:t>
            </a:r>
          </a:p>
          <a:p>
            <a:pPr>
              <a:lnSpc>
                <a:spcPct val="113000"/>
              </a:lnSpc>
              <a:spcBef>
                <a:spcPts val="1200"/>
              </a:spcBef>
            </a:pPr>
            <a:r>
              <a:rPr lang="en-US" sz="2400" dirty="0">
                <a:latin typeface="Century Gothic" panose="020B0502020202020204" pitchFamily="34" charset="0"/>
              </a:rPr>
              <a:t>Performing regular skin checks can help you detect skin cancer early. </a:t>
            </a:r>
          </a:p>
          <a:p>
            <a:pPr>
              <a:lnSpc>
                <a:spcPct val="113000"/>
              </a:lnSpc>
              <a:spcBef>
                <a:spcPts val="1200"/>
              </a:spcBef>
            </a:pPr>
            <a:r>
              <a:rPr lang="en-US" sz="2400" dirty="0">
                <a:latin typeface="Century Gothic" panose="020B0502020202020204" pitchFamily="34" charset="0"/>
              </a:rPr>
              <a:t>When you do a skin check:</a:t>
            </a:r>
          </a:p>
          <a:p>
            <a:pPr lvl="1">
              <a:lnSpc>
                <a:spcPct val="113000"/>
              </a:lnSpc>
              <a:spcBef>
                <a:spcPts val="800"/>
              </a:spcBef>
            </a:pPr>
            <a:r>
              <a:rPr lang="en-US" sz="2000" dirty="0">
                <a:latin typeface="Century Gothic" panose="020B0502020202020204" pitchFamily="34" charset="0"/>
              </a:rPr>
              <a:t>pay attention to all areas of the body</a:t>
            </a:r>
          </a:p>
          <a:p>
            <a:pPr lvl="1">
              <a:lnSpc>
                <a:spcPct val="113000"/>
              </a:lnSpc>
              <a:spcBef>
                <a:spcPts val="800"/>
              </a:spcBef>
            </a:pPr>
            <a:r>
              <a:rPr lang="en-US" sz="2000" dirty="0">
                <a:latin typeface="Century Gothic" panose="020B0502020202020204" pitchFamily="34" charset="0"/>
              </a:rPr>
              <a:t>check for any changes in your skin</a:t>
            </a:r>
          </a:p>
          <a:p>
            <a:pPr lvl="1">
              <a:lnSpc>
                <a:spcPct val="113000"/>
              </a:lnSpc>
              <a:spcBef>
                <a:spcPts val="800"/>
              </a:spcBef>
            </a:pPr>
            <a:r>
              <a:rPr lang="en-US" sz="2000" dirty="0">
                <a:latin typeface="Century Gothic" panose="020B0502020202020204" pitchFamily="34" charset="0"/>
              </a:rPr>
              <a:t>use mirrors to help you check hard-to-see areas</a:t>
            </a:r>
          </a:p>
          <a:p>
            <a:pPr>
              <a:lnSpc>
                <a:spcPct val="113000"/>
              </a:lnSpc>
              <a:spcBef>
                <a:spcPts val="1200"/>
              </a:spcBef>
            </a:pPr>
            <a:r>
              <a:rPr lang="en-US" sz="2400" dirty="0">
                <a:latin typeface="Century Gothic" panose="020B0502020202020204" pitchFamily="34" charset="0"/>
              </a:rPr>
              <a:t>Most skin cancer is treatable with early detection.</a:t>
            </a:r>
          </a:p>
          <a:p>
            <a:pPr algn="r">
              <a:lnSpc>
                <a:spcPct val="113000"/>
              </a:lnSpc>
              <a:spcBef>
                <a:spcPts val="1200"/>
              </a:spcBef>
            </a:pPr>
            <a:endParaRPr lang="en-US" sz="1600" i="1" dirty="0"/>
          </a:p>
          <a:p>
            <a:pPr algn="r">
              <a:lnSpc>
                <a:spcPct val="113000"/>
              </a:lnSpc>
              <a:spcBef>
                <a:spcPts val="1200"/>
              </a:spcBef>
            </a:pPr>
            <a:r>
              <a:rPr lang="en-US" sz="1600" i="1" dirty="0"/>
              <a:t>(continued)</a:t>
            </a:r>
            <a:endParaRPr lang="en-US" sz="1600" i="1" dirty="0">
              <a:latin typeface="Century Gothic" panose="020B0502020202020204" pitchFamily="34" charset="0"/>
            </a:endParaRPr>
          </a:p>
        </p:txBody>
      </p:sp>
    </p:spTree>
    <p:extLst>
      <p:ext uri="{BB962C8B-B14F-4D97-AF65-F5344CB8AC3E}">
        <p14:creationId xmlns:p14="http://schemas.microsoft.com/office/powerpoint/2010/main" val="2668349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3185-04B7-D902-FBD2-E527F4C70310}"/>
              </a:ext>
            </a:extLst>
          </p:cNvPr>
          <p:cNvSpPr>
            <a:spLocks noGrp="1"/>
          </p:cNvSpPr>
          <p:nvPr>
            <p:ph type="title"/>
          </p:nvPr>
        </p:nvSpPr>
        <p:spPr>
          <a:xfrm>
            <a:off x="847724" y="508835"/>
            <a:ext cx="10109200" cy="877812"/>
          </a:xfrm>
        </p:spPr>
        <p:txBody>
          <a:bodyPr/>
          <a:lstStyle/>
          <a:p>
            <a:r>
              <a:rPr lang="en-US" sz="5000" dirty="0"/>
              <a:t>Detecting Skin Cancer</a:t>
            </a:r>
            <a:r>
              <a:rPr lang="en-IN" sz="5000" dirty="0"/>
              <a:t> </a:t>
            </a:r>
            <a:r>
              <a:rPr lang="en-IN" sz="3000" spc="-100" dirty="0"/>
              <a:t>(2 of 2)</a:t>
            </a:r>
            <a:endParaRPr lang="en-US" sz="3000" spc="-100" dirty="0"/>
          </a:p>
        </p:txBody>
      </p:sp>
      <p:pic>
        <p:nvPicPr>
          <p:cNvPr id="6" name="Picture 5" descr="A is for asymmetry; the shape is unusual. B, border; the mole or growth does not have a clean edge. C, color; multiple shades of tan, black, brown. D, diameter; larger than a pencil eraser. E, evolve; it grows bigger.">
            <a:extLst>
              <a:ext uri="{FF2B5EF4-FFF2-40B4-BE49-F238E27FC236}">
                <a16:creationId xmlns:a16="http://schemas.microsoft.com/office/drawing/2014/main" id="{110D6FC7-2435-ED80-080E-A28A32463A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7061" y="2035090"/>
            <a:ext cx="9362169" cy="4314075"/>
          </a:xfrm>
          <a:prstGeom prst="rect">
            <a:avLst/>
          </a:prstGeom>
        </p:spPr>
      </p:pic>
    </p:spTree>
    <p:extLst>
      <p:ext uri="{BB962C8B-B14F-4D97-AF65-F5344CB8AC3E}">
        <p14:creationId xmlns:p14="http://schemas.microsoft.com/office/powerpoint/2010/main" val="717360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D59C0-60CF-F83A-F382-A2C93970A987}"/>
              </a:ext>
            </a:extLst>
          </p:cNvPr>
          <p:cNvSpPr>
            <a:spLocks noGrp="1"/>
          </p:cNvSpPr>
          <p:nvPr>
            <p:ph type="title"/>
          </p:nvPr>
        </p:nvSpPr>
        <p:spPr>
          <a:xfrm>
            <a:off x="838200" y="514346"/>
            <a:ext cx="10515600" cy="1128713"/>
          </a:xfrm>
        </p:spPr>
        <p:txBody>
          <a:bodyPr/>
          <a:lstStyle/>
          <a:p>
            <a:pPr algn="ctr"/>
            <a:r>
              <a:rPr lang="en-US" sz="5000" dirty="0"/>
              <a:t>Your Hair and Nails</a:t>
            </a:r>
            <a:r>
              <a:rPr lang="en-IN" sz="5000" dirty="0"/>
              <a:t> </a:t>
            </a:r>
            <a:r>
              <a:rPr lang="en-IN" sz="3000" dirty="0"/>
              <a:t>(1 of 2)</a:t>
            </a:r>
            <a:endParaRPr lang="en-US" sz="3000" dirty="0"/>
          </a:p>
        </p:txBody>
      </p:sp>
      <p:sp>
        <p:nvSpPr>
          <p:cNvPr id="7" name="Content Placeholder 2">
            <a:extLst>
              <a:ext uri="{FF2B5EF4-FFF2-40B4-BE49-F238E27FC236}">
                <a16:creationId xmlns:a16="http://schemas.microsoft.com/office/drawing/2014/main" id="{2CEF2646-24A9-3FD2-ABCD-E36CD336E8F0}"/>
              </a:ext>
            </a:extLst>
          </p:cNvPr>
          <p:cNvSpPr>
            <a:spLocks noGrp="1"/>
          </p:cNvSpPr>
          <p:nvPr>
            <p:ph sz="quarter" idx="10"/>
          </p:nvPr>
        </p:nvSpPr>
        <p:spPr>
          <a:xfrm>
            <a:off x="854075" y="1973582"/>
            <a:ext cx="10515600" cy="4190520"/>
          </a:xfrm>
        </p:spPr>
        <p:txBody>
          <a:bodyPr/>
          <a:lstStyle/>
          <a:p>
            <a:pPr>
              <a:lnSpc>
                <a:spcPct val="113000"/>
              </a:lnSpc>
              <a:spcBef>
                <a:spcPts val="1200"/>
              </a:spcBef>
            </a:pPr>
            <a:r>
              <a:rPr lang="en-US" sz="2400" dirty="0">
                <a:latin typeface="Century Gothic" panose="020B0502020202020204" pitchFamily="34" charset="0"/>
              </a:rPr>
              <a:t>Hair grows all over your body, helps keep you warm, and protects openings, such as the eyes, ears, and nose, from small particles in the air. Most hair grows for up to six years, and then it falls out and is replaced by new hair.</a:t>
            </a:r>
          </a:p>
          <a:p>
            <a:pPr>
              <a:lnSpc>
                <a:spcPct val="113000"/>
              </a:lnSpc>
              <a:spcBef>
                <a:spcPts val="1200"/>
              </a:spcBef>
            </a:pPr>
            <a:r>
              <a:rPr lang="en-US" sz="2400" dirty="0">
                <a:latin typeface="Century Gothic" panose="020B0502020202020204" pitchFamily="34" charset="0"/>
              </a:rPr>
              <a:t>Your nails are made up of a hard form of protein called keratin. Healthy nails are usually smooth and consistent in color. When the nails become discolored or have big pits on them, it can be a sign of other diseases.</a:t>
            </a:r>
          </a:p>
          <a:p>
            <a:pPr algn="r">
              <a:lnSpc>
                <a:spcPct val="113000"/>
              </a:lnSpc>
              <a:spcBef>
                <a:spcPts val="1200"/>
              </a:spcBef>
            </a:pPr>
            <a:r>
              <a:rPr lang="en-US" sz="1600" i="1" dirty="0">
                <a:latin typeface="Century Gothic" panose="020B0502020202020204" pitchFamily="34" charset="0"/>
              </a:rPr>
              <a:t>(continued)</a:t>
            </a:r>
          </a:p>
        </p:txBody>
      </p:sp>
    </p:spTree>
    <p:extLst>
      <p:ext uri="{BB962C8B-B14F-4D97-AF65-F5344CB8AC3E}">
        <p14:creationId xmlns:p14="http://schemas.microsoft.com/office/powerpoint/2010/main" val="224005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1D59C0-60CF-F83A-F382-A2C93970A987}"/>
              </a:ext>
            </a:extLst>
          </p:cNvPr>
          <p:cNvSpPr>
            <a:spLocks noGrp="1"/>
          </p:cNvSpPr>
          <p:nvPr>
            <p:ph type="title"/>
          </p:nvPr>
        </p:nvSpPr>
        <p:spPr>
          <a:xfrm>
            <a:off x="838200" y="514346"/>
            <a:ext cx="10515600" cy="1128713"/>
          </a:xfrm>
        </p:spPr>
        <p:txBody>
          <a:bodyPr/>
          <a:lstStyle/>
          <a:p>
            <a:pPr algn="ctr"/>
            <a:r>
              <a:rPr lang="en-US" sz="5000" dirty="0"/>
              <a:t>Your Hair and Nails</a:t>
            </a:r>
            <a:r>
              <a:rPr lang="en-IN" sz="5000" dirty="0"/>
              <a:t> </a:t>
            </a:r>
            <a:r>
              <a:rPr lang="en-IN" sz="3000" dirty="0"/>
              <a:t>(2 of 2)</a:t>
            </a:r>
            <a:endParaRPr lang="en-US" sz="3000" dirty="0"/>
          </a:p>
        </p:txBody>
      </p:sp>
      <p:sp>
        <p:nvSpPr>
          <p:cNvPr id="4" name="Content Placeholder 2">
            <a:extLst>
              <a:ext uri="{FF2B5EF4-FFF2-40B4-BE49-F238E27FC236}">
                <a16:creationId xmlns:a16="http://schemas.microsoft.com/office/drawing/2014/main" id="{5A9189C9-3ABF-A08F-1D61-BBB92403278A}"/>
              </a:ext>
            </a:extLst>
          </p:cNvPr>
          <p:cNvSpPr>
            <a:spLocks noGrp="1"/>
          </p:cNvSpPr>
          <p:nvPr>
            <p:ph sz="quarter" idx="10"/>
          </p:nvPr>
        </p:nvSpPr>
        <p:spPr>
          <a:xfrm>
            <a:off x="838200" y="1643059"/>
            <a:ext cx="10515600" cy="4190520"/>
          </a:xfrm>
        </p:spPr>
        <p:txBody>
          <a:bodyPr/>
          <a:lstStyle/>
          <a:p>
            <a:pPr>
              <a:lnSpc>
                <a:spcPct val="140000"/>
              </a:lnSpc>
              <a:spcBef>
                <a:spcPts val="1200"/>
              </a:spcBef>
            </a:pPr>
            <a:r>
              <a:rPr lang="en-US" sz="2400" dirty="0">
                <a:latin typeface="Century Gothic" panose="020B0502020202020204" pitchFamily="34" charset="0"/>
              </a:rPr>
              <a:t>Caring for your hair and nails:</a:t>
            </a:r>
          </a:p>
          <a:p>
            <a:pPr lvl="1">
              <a:lnSpc>
                <a:spcPct val="113000"/>
              </a:lnSpc>
              <a:spcBef>
                <a:spcPts val="1200"/>
              </a:spcBef>
            </a:pPr>
            <a:r>
              <a:rPr lang="en-US" sz="2000" dirty="0">
                <a:latin typeface="Century Gothic" panose="020B0502020202020204" pitchFamily="34" charset="0"/>
              </a:rPr>
              <a:t>Wash and condition your hair regularly (every 1-3 days).</a:t>
            </a:r>
          </a:p>
          <a:p>
            <a:pPr lvl="1">
              <a:lnSpc>
                <a:spcPct val="113000"/>
              </a:lnSpc>
              <a:spcBef>
                <a:spcPts val="1200"/>
              </a:spcBef>
            </a:pPr>
            <a:r>
              <a:rPr lang="en-US" sz="2000" dirty="0">
                <a:latin typeface="Century Gothic" panose="020B0502020202020204" pitchFamily="34" charset="0"/>
              </a:rPr>
              <a:t>Eat a diet high in vitamins E, A, and C; zinc; biotin; omega 3; protein; iron; and fiber.</a:t>
            </a:r>
          </a:p>
          <a:p>
            <a:pPr lvl="1">
              <a:lnSpc>
                <a:spcPct val="113000"/>
              </a:lnSpc>
              <a:spcBef>
                <a:spcPts val="1200"/>
              </a:spcBef>
            </a:pPr>
            <a:r>
              <a:rPr lang="en-US" sz="2000" dirty="0">
                <a:latin typeface="Century Gothic" panose="020B0502020202020204" pitchFamily="34" charset="0"/>
              </a:rPr>
              <a:t>Avoid sharing combs and brushes with other people.</a:t>
            </a:r>
          </a:p>
          <a:p>
            <a:pPr lvl="1">
              <a:lnSpc>
                <a:spcPct val="113000"/>
              </a:lnSpc>
              <a:spcBef>
                <a:spcPts val="1200"/>
              </a:spcBef>
            </a:pPr>
            <a:r>
              <a:rPr lang="en-US" sz="2000" dirty="0">
                <a:latin typeface="Century Gothic" panose="020B0502020202020204" pitchFamily="34" charset="0"/>
              </a:rPr>
              <a:t>If you develop dandruff, use a medicated shampoo.</a:t>
            </a:r>
          </a:p>
          <a:p>
            <a:pPr lvl="1">
              <a:lnSpc>
                <a:spcPct val="113000"/>
              </a:lnSpc>
              <a:spcBef>
                <a:spcPts val="1200"/>
              </a:spcBef>
            </a:pPr>
            <a:r>
              <a:rPr lang="en-US" sz="2000" dirty="0">
                <a:latin typeface="Century Gothic" panose="020B0502020202020204" pitchFamily="34" charset="0"/>
              </a:rPr>
              <a:t>If you become infected with lice, you will need a special shampoo to kill the lice and their eggs. You will also need to wash in hot water all linens, towels, and clothing that contacted the lice</a:t>
            </a:r>
            <a:r>
              <a:rPr lang="en-IN" sz="2000" dirty="0">
                <a:latin typeface="Century Gothic" panose="020B0502020202020204" pitchFamily="34" charset="0"/>
              </a:rPr>
              <a:t>.</a:t>
            </a:r>
            <a:endParaRPr lang="en-US" sz="2000" dirty="0">
              <a:latin typeface="Century Gothic" panose="020B0502020202020204" pitchFamily="34" charset="0"/>
            </a:endParaRPr>
          </a:p>
        </p:txBody>
      </p:sp>
    </p:spTree>
    <p:extLst>
      <p:ext uri="{BB962C8B-B14F-4D97-AF65-F5344CB8AC3E}">
        <p14:creationId xmlns:p14="http://schemas.microsoft.com/office/powerpoint/2010/main" val="954992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BE8D-382E-345C-0EF4-F8D6DCD73DD3}"/>
              </a:ext>
            </a:extLst>
          </p:cNvPr>
          <p:cNvSpPr>
            <a:spLocks noGrp="1"/>
          </p:cNvSpPr>
          <p:nvPr>
            <p:ph type="title"/>
          </p:nvPr>
        </p:nvSpPr>
        <p:spPr>
          <a:xfrm>
            <a:off x="431617" y="509215"/>
            <a:ext cx="11328764" cy="949453"/>
          </a:xfrm>
        </p:spPr>
        <p:txBody>
          <a:bodyPr/>
          <a:lstStyle/>
          <a:p>
            <a:r>
              <a:rPr lang="en-US" sz="5000" dirty="0"/>
              <a:t>Common Hair and Nail Problems</a:t>
            </a:r>
            <a:endParaRPr lang="en-US" sz="3000" dirty="0"/>
          </a:p>
        </p:txBody>
      </p:sp>
      <p:pic>
        <p:nvPicPr>
          <p:cNvPr id="3" name="Picture 2" descr="Hair: head lice, hair loss, dandruff. Nails: bacterial and fungal infections, ingrown nails, warts.">
            <a:extLst>
              <a:ext uri="{FF2B5EF4-FFF2-40B4-BE49-F238E27FC236}">
                <a16:creationId xmlns:a16="http://schemas.microsoft.com/office/drawing/2014/main" id="{A5F39B69-9339-584C-8437-61D27A466B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2768" y="1609843"/>
            <a:ext cx="5846463" cy="4738942"/>
          </a:xfrm>
          <a:prstGeom prst="rect">
            <a:avLst/>
          </a:prstGeom>
        </p:spPr>
      </p:pic>
    </p:spTree>
    <p:extLst>
      <p:ext uri="{BB962C8B-B14F-4D97-AF65-F5344CB8AC3E}">
        <p14:creationId xmlns:p14="http://schemas.microsoft.com/office/powerpoint/2010/main" val="1788023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F84-910D-E03B-A5E3-E1777E327E04}"/>
              </a:ext>
            </a:extLst>
          </p:cNvPr>
          <p:cNvSpPr>
            <a:spLocks noGrp="1"/>
          </p:cNvSpPr>
          <p:nvPr>
            <p:ph type="title"/>
          </p:nvPr>
        </p:nvSpPr>
        <p:spPr>
          <a:xfrm>
            <a:off x="525952" y="453571"/>
            <a:ext cx="11138996" cy="1631216"/>
          </a:xfrm>
        </p:spPr>
        <p:txBody>
          <a:bodyPr/>
          <a:lstStyle/>
          <a:p>
            <a:pPr algn="ctr">
              <a:lnSpc>
                <a:spcPct val="100000"/>
              </a:lnSpc>
            </a:pPr>
            <a:r>
              <a:rPr lang="en-US" sz="5000" spc="-100" dirty="0"/>
              <a:t>Analyzing Influences: Beauty, </a:t>
            </a:r>
            <a:br>
              <a:rPr lang="en-US" sz="5000" spc="-100" dirty="0"/>
            </a:br>
            <a:r>
              <a:rPr lang="en-US" sz="5000" spc="-100" dirty="0"/>
              <a:t>Media, and Technology </a:t>
            </a:r>
            <a:r>
              <a:rPr lang="en-US" sz="3000" spc="-100" dirty="0"/>
              <a:t>(1 of 2)</a:t>
            </a:r>
          </a:p>
        </p:txBody>
      </p:sp>
      <p:sp>
        <p:nvSpPr>
          <p:cNvPr id="3" name="Content Placeholder 2">
            <a:extLst>
              <a:ext uri="{FF2B5EF4-FFF2-40B4-BE49-F238E27FC236}">
                <a16:creationId xmlns:a16="http://schemas.microsoft.com/office/drawing/2014/main" id="{D1435E21-2AD9-03CE-67E0-AAB44BAC3012}"/>
              </a:ext>
            </a:extLst>
          </p:cNvPr>
          <p:cNvSpPr>
            <a:spLocks noGrp="1"/>
          </p:cNvSpPr>
          <p:nvPr>
            <p:ph sz="quarter" idx="10"/>
          </p:nvPr>
        </p:nvSpPr>
        <p:spPr>
          <a:xfrm>
            <a:off x="854074" y="2441704"/>
            <a:ext cx="10810873" cy="4343794"/>
          </a:xfrm>
        </p:spPr>
        <p:txBody>
          <a:bodyPr/>
          <a:lstStyle/>
          <a:p>
            <a:pPr>
              <a:lnSpc>
                <a:spcPct val="113000"/>
              </a:lnSpc>
              <a:spcBef>
                <a:spcPts val="1200"/>
              </a:spcBef>
            </a:pPr>
            <a:r>
              <a:rPr lang="en-US" sz="2200" dirty="0">
                <a:latin typeface="Century Gothic" panose="020B0502020202020204" pitchFamily="34" charset="0"/>
              </a:rPr>
              <a:t>Today’s technology allows us to change pictures of people in a lot of ways, and almost all media images have been changed to look more appealing.</a:t>
            </a:r>
          </a:p>
          <a:p>
            <a:pPr lvl="1">
              <a:lnSpc>
                <a:spcPct val="113000"/>
              </a:lnSpc>
              <a:spcBef>
                <a:spcPts val="1200"/>
              </a:spcBef>
            </a:pPr>
            <a:r>
              <a:rPr lang="en-US" sz="2000" dirty="0">
                <a:latin typeface="Century Gothic" panose="020B0502020202020204" pitchFamily="34" charset="0"/>
              </a:rPr>
              <a:t>Skin: Removing imperfections, adding a tan, removing body hair on women, and adding realistic-looking facial hair for men</a:t>
            </a:r>
          </a:p>
          <a:p>
            <a:pPr lvl="1">
              <a:lnSpc>
                <a:spcPct val="113000"/>
              </a:lnSpc>
              <a:spcBef>
                <a:spcPts val="1200"/>
              </a:spcBef>
            </a:pPr>
            <a:r>
              <a:rPr lang="en-US" sz="2000" dirty="0">
                <a:latin typeface="Century Gothic" panose="020B0502020202020204" pitchFamily="34" charset="0"/>
              </a:rPr>
              <a:t>Features: Noses, eyes, and lips can all be altered.</a:t>
            </a:r>
          </a:p>
          <a:p>
            <a:pPr lvl="1">
              <a:lnSpc>
                <a:spcPct val="113000"/>
              </a:lnSpc>
              <a:spcBef>
                <a:spcPts val="1200"/>
              </a:spcBef>
            </a:pPr>
            <a:r>
              <a:rPr lang="en-US" sz="2000" dirty="0">
                <a:latin typeface="Century Gothic" panose="020B0502020202020204" pitchFamily="34" charset="0"/>
              </a:rPr>
              <a:t>Hair: The color, length, and thickness of hair can be changed. </a:t>
            </a:r>
          </a:p>
          <a:p>
            <a:pPr>
              <a:lnSpc>
                <a:spcPct val="113000"/>
              </a:lnSpc>
              <a:spcBef>
                <a:spcPts val="1200"/>
              </a:spcBef>
            </a:pPr>
            <a:r>
              <a:rPr lang="en-US" sz="2200" dirty="0">
                <a:latin typeface="Century Gothic" panose="020B0502020202020204" pitchFamily="34" charset="0"/>
              </a:rPr>
              <a:t>It is important not to let unrealistic images influence your health behaviors when it comes to your hair and skin</a:t>
            </a:r>
            <a:r>
              <a:rPr lang="en-IN" sz="2200" dirty="0">
                <a:latin typeface="Century Gothic" panose="020B0502020202020204" pitchFamily="34" charset="0"/>
              </a:rPr>
              <a:t>.</a:t>
            </a:r>
            <a:endParaRPr lang="en-US" sz="2200" dirty="0">
              <a:latin typeface="Century Gothic" panose="020B0502020202020204" pitchFamily="34" charset="0"/>
            </a:endParaRPr>
          </a:p>
        </p:txBody>
      </p:sp>
    </p:spTree>
    <p:extLst>
      <p:ext uri="{BB962C8B-B14F-4D97-AF65-F5344CB8AC3E}">
        <p14:creationId xmlns:p14="http://schemas.microsoft.com/office/powerpoint/2010/main" val="2022882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7F84-910D-E03B-A5E3-E1777E327E04}"/>
              </a:ext>
            </a:extLst>
          </p:cNvPr>
          <p:cNvSpPr>
            <a:spLocks noGrp="1"/>
          </p:cNvSpPr>
          <p:nvPr>
            <p:ph type="title"/>
          </p:nvPr>
        </p:nvSpPr>
        <p:spPr>
          <a:xfrm>
            <a:off x="525952" y="453571"/>
            <a:ext cx="11138996" cy="1631216"/>
          </a:xfrm>
        </p:spPr>
        <p:txBody>
          <a:bodyPr/>
          <a:lstStyle/>
          <a:p>
            <a:pPr algn="ctr">
              <a:lnSpc>
                <a:spcPct val="100000"/>
              </a:lnSpc>
            </a:pPr>
            <a:r>
              <a:rPr lang="en-US" sz="5000" spc="-100" dirty="0"/>
              <a:t>Analyzing Influences: Beauty, </a:t>
            </a:r>
            <a:br>
              <a:rPr lang="en-US" sz="5000" spc="-100" dirty="0"/>
            </a:br>
            <a:r>
              <a:rPr lang="en-US" sz="5000" spc="-100" dirty="0"/>
              <a:t>Media, and Technology </a:t>
            </a:r>
            <a:r>
              <a:rPr lang="en-US" sz="3000" spc="-100" dirty="0"/>
              <a:t>(2 of 2)</a:t>
            </a:r>
          </a:p>
        </p:txBody>
      </p:sp>
      <p:pic>
        <p:nvPicPr>
          <p:cNvPr id="6" name="Content Placeholder 5" descr="Before and after photos of a girl and a boy show how digital alterations to facial features, teeth, and hair create unrealistic images.">
            <a:extLst>
              <a:ext uri="{FF2B5EF4-FFF2-40B4-BE49-F238E27FC236}">
                <a16:creationId xmlns:a16="http://schemas.microsoft.com/office/drawing/2014/main" id="{7021DBDF-360C-C8B2-15B2-EA9277482AA9}"/>
              </a:ext>
            </a:extLst>
          </p:cNvPr>
          <p:cNvPicPr>
            <a:picLocks noGrp="1" noChangeAspect="1"/>
          </p:cNvPicPr>
          <p:nvPr>
            <p:ph sz="quarter" idx="10"/>
          </p:nvPr>
        </p:nvPicPr>
        <p:blipFill rotWithShape="1">
          <a:blip r:embed="rId3" cstate="email">
            <a:extLst>
              <a:ext uri="{28A0092B-C50C-407E-A947-70E740481C1C}">
                <a14:useLocalDpi xmlns:a14="http://schemas.microsoft.com/office/drawing/2010/main"/>
              </a:ext>
            </a:extLst>
          </a:blip>
          <a:srcRect/>
          <a:stretch/>
        </p:blipFill>
        <p:spPr>
          <a:xfrm>
            <a:off x="3700925" y="2356131"/>
            <a:ext cx="4790149" cy="4048298"/>
          </a:xfrm>
        </p:spPr>
      </p:pic>
    </p:spTree>
    <p:extLst>
      <p:ext uri="{BB962C8B-B14F-4D97-AF65-F5344CB8AC3E}">
        <p14:creationId xmlns:p14="http://schemas.microsoft.com/office/powerpoint/2010/main" val="10842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453E-876B-778C-AA16-7AB2E39EF559}"/>
              </a:ext>
            </a:extLst>
          </p:cNvPr>
          <p:cNvSpPr>
            <a:spLocks noGrp="1"/>
          </p:cNvSpPr>
          <p:nvPr>
            <p:ph type="title"/>
          </p:nvPr>
        </p:nvSpPr>
        <p:spPr>
          <a:xfrm>
            <a:off x="3207656" y="452210"/>
            <a:ext cx="5783943" cy="915336"/>
          </a:xfrm>
        </p:spPr>
        <p:txBody>
          <a:bodyPr/>
          <a:lstStyle/>
          <a:p>
            <a:r>
              <a:rPr lang="en-US" sz="5000" dirty="0"/>
              <a:t>Write About It</a:t>
            </a:r>
          </a:p>
        </p:txBody>
      </p:sp>
      <p:sp>
        <p:nvSpPr>
          <p:cNvPr id="4" name="Content Placeholder 3">
            <a:extLst>
              <a:ext uri="{FF2B5EF4-FFF2-40B4-BE49-F238E27FC236}">
                <a16:creationId xmlns:a16="http://schemas.microsoft.com/office/drawing/2014/main" id="{E8DC94D7-6668-7783-E9B7-7ADDECC79E18}"/>
              </a:ext>
            </a:extLst>
          </p:cNvPr>
          <p:cNvSpPr>
            <a:spLocks noGrp="1"/>
          </p:cNvSpPr>
          <p:nvPr>
            <p:ph sz="quarter" idx="10"/>
          </p:nvPr>
        </p:nvSpPr>
        <p:spPr>
          <a:xfrm>
            <a:off x="857253" y="1969202"/>
            <a:ext cx="7609114" cy="2962562"/>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Have you ever used technology to improve the look of your hair or skin on an image? If so, explain the situation.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What were you trying to achieve?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If you haven’t done this, why do you think you haven’t? Do you think you might in the future?</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1C1C-FBD8-C2BC-C243-3F3F2EB08DB2}"/>
              </a:ext>
            </a:extLst>
          </p:cNvPr>
          <p:cNvSpPr>
            <a:spLocks noGrp="1"/>
          </p:cNvSpPr>
          <p:nvPr>
            <p:ph type="title"/>
          </p:nvPr>
        </p:nvSpPr>
        <p:spPr>
          <a:xfrm>
            <a:off x="838200" y="507574"/>
            <a:ext cx="10515600" cy="1237884"/>
          </a:xfrm>
        </p:spPr>
        <p:txBody>
          <a:bodyPr/>
          <a:lstStyle/>
          <a:p>
            <a:pPr algn="ctr"/>
            <a:r>
              <a:rPr lang="en-US" sz="5000" dirty="0"/>
              <a:t>Developing Good Hygiene</a:t>
            </a:r>
            <a:endParaRPr lang="en-US" sz="3000" dirty="0"/>
          </a:p>
        </p:txBody>
      </p:sp>
      <p:sp>
        <p:nvSpPr>
          <p:cNvPr id="3" name="Content Placeholder 2">
            <a:extLst>
              <a:ext uri="{FF2B5EF4-FFF2-40B4-BE49-F238E27FC236}">
                <a16:creationId xmlns:a16="http://schemas.microsoft.com/office/drawing/2014/main" id="{F3B56BCA-2E8E-FCBA-894B-D65FF1CEAB9A}"/>
              </a:ext>
            </a:extLst>
          </p:cNvPr>
          <p:cNvSpPr>
            <a:spLocks noGrp="1"/>
          </p:cNvSpPr>
          <p:nvPr>
            <p:ph sz="quarter" idx="10"/>
          </p:nvPr>
        </p:nvSpPr>
        <p:spPr>
          <a:xfrm>
            <a:off x="854075" y="1969180"/>
            <a:ext cx="9712325" cy="4076338"/>
          </a:xfrm>
        </p:spPr>
        <p:txBody>
          <a:bodyPr/>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It is important to practice good hygiene if you want to stay healthy.</a:t>
            </a:r>
          </a:p>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Hygiene</a:t>
            </a:r>
            <a:r>
              <a:rPr lang="en-US" sz="2400" dirty="0">
                <a:latin typeface="Century Gothic" panose="020B0502020202020204" pitchFamily="34" charset="0"/>
                <a:cs typeface="Aptos Light" panose="020F0302020204030204" pitchFamily="34" charset="0"/>
              </a:rPr>
              <a:t> is the practice of keeping yourself in good health by maintaining your personal cleanliness.</a:t>
            </a:r>
          </a:p>
          <a:p>
            <a:pPr marL="800100" lvl="1" indent="-342900">
              <a:lnSpc>
                <a:spcPct val="140000"/>
              </a:lnSpc>
              <a:spcBef>
                <a:spcPts val="800"/>
              </a:spcBef>
              <a:buFont typeface="Arial" panose="020B0604020202020204" pitchFamily="34" charset="0"/>
              <a:buChar char="•"/>
            </a:pPr>
            <a:r>
              <a:rPr lang="en-US" sz="2000" dirty="0">
                <a:latin typeface="Century Gothic" panose="020B0502020202020204" pitchFamily="34" charset="0"/>
              </a:rPr>
              <a:t>Brushing your teeth</a:t>
            </a:r>
          </a:p>
          <a:p>
            <a:pPr marL="800100" lvl="1" indent="-342900">
              <a:lnSpc>
                <a:spcPct val="140000"/>
              </a:lnSpc>
              <a:spcBef>
                <a:spcPts val="800"/>
              </a:spcBef>
              <a:buFont typeface="Arial" panose="020B0604020202020204" pitchFamily="34" charset="0"/>
              <a:buChar char="•"/>
            </a:pPr>
            <a:r>
              <a:rPr lang="en-US" sz="2000" dirty="0">
                <a:latin typeface="Century Gothic" panose="020B0502020202020204" pitchFamily="34" charset="0"/>
              </a:rPr>
              <a:t>Washing your face and hands</a:t>
            </a:r>
          </a:p>
          <a:p>
            <a:pPr marL="800100" lvl="1" indent="-342900">
              <a:lnSpc>
                <a:spcPct val="140000"/>
              </a:lnSpc>
              <a:spcBef>
                <a:spcPts val="800"/>
              </a:spcBef>
              <a:buFont typeface="Arial" panose="020B0604020202020204" pitchFamily="34" charset="0"/>
              <a:buChar char="•"/>
            </a:pPr>
            <a:r>
              <a:rPr lang="en-US" sz="2000" dirty="0">
                <a:latin typeface="Century Gothic" panose="020B0502020202020204" pitchFamily="34" charset="0"/>
              </a:rPr>
              <a:t>Showering</a:t>
            </a:r>
          </a:p>
          <a:p>
            <a:pPr marL="800100" lvl="1" indent="-342900">
              <a:lnSpc>
                <a:spcPct val="140000"/>
              </a:lnSpc>
              <a:spcBef>
                <a:spcPts val="800"/>
              </a:spcBef>
              <a:buFont typeface="Arial" panose="020B0604020202020204" pitchFamily="34" charset="0"/>
              <a:buChar char="•"/>
            </a:pPr>
            <a:r>
              <a:rPr lang="en-US" sz="2000" dirty="0">
                <a:latin typeface="Century Gothic" panose="020B0502020202020204" pitchFamily="34" charset="0"/>
              </a:rPr>
              <a:t>Trimming your toenails</a:t>
            </a:r>
          </a:p>
        </p:txBody>
      </p:sp>
    </p:spTree>
    <p:extLst>
      <p:ext uri="{BB962C8B-B14F-4D97-AF65-F5344CB8AC3E}">
        <p14:creationId xmlns:p14="http://schemas.microsoft.com/office/powerpoint/2010/main" val="258627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487045"/>
            <a:ext cx="10515600" cy="833755"/>
          </a:xfrm>
        </p:spPr>
        <p:txBody>
          <a:bodyPr/>
          <a:lstStyle/>
          <a:p>
            <a:r>
              <a:rPr lang="en-US" dirty="0"/>
              <a:t>Your Skin</a:t>
            </a:r>
            <a:endParaRPr lang="en-IN" dirty="0"/>
          </a:p>
        </p:txBody>
      </p:sp>
      <p:sp>
        <p:nvSpPr>
          <p:cNvPr id="8" name="Content Placeholder 2"/>
          <p:cNvSpPr>
            <a:spLocks noGrp="1"/>
          </p:cNvSpPr>
          <p:nvPr>
            <p:ph sz="quarter" idx="10"/>
          </p:nvPr>
        </p:nvSpPr>
        <p:spPr>
          <a:xfrm>
            <a:off x="854075" y="2206170"/>
            <a:ext cx="6745605" cy="3971110"/>
          </a:xfrm>
        </p:spPr>
        <p:txBody>
          <a:bodyPr/>
          <a:lstStyle/>
          <a:p>
            <a:pPr>
              <a:lnSpc>
                <a:spcPct val="114000"/>
              </a:lnSpc>
              <a:spcBef>
                <a:spcPts val="1200"/>
              </a:spcBef>
            </a:pPr>
            <a:r>
              <a:rPr lang="en-US" dirty="0"/>
              <a:t>Your skin is the largest organ you have.</a:t>
            </a:r>
          </a:p>
          <a:p>
            <a:pPr>
              <a:lnSpc>
                <a:spcPct val="114000"/>
              </a:lnSpc>
              <a:spcBef>
                <a:spcPts val="1200"/>
              </a:spcBef>
            </a:pPr>
            <a:r>
              <a:rPr lang="en-US" dirty="0"/>
              <a:t>It plays an important role in keeping you healthy.</a:t>
            </a:r>
          </a:p>
          <a:p>
            <a:pPr marL="800100" lvl="1" indent="-342900">
              <a:lnSpc>
                <a:spcPct val="140000"/>
              </a:lnSpc>
              <a:spcBef>
                <a:spcPts val="800"/>
              </a:spcBef>
            </a:pPr>
            <a:r>
              <a:rPr lang="en-US" sz="2000" dirty="0">
                <a:latin typeface="Century Gothic" panose="020B0502020202020204" pitchFamily="34" charset="0"/>
              </a:rPr>
              <a:t>Provides a barrier to all sorts of pathogens in the environment</a:t>
            </a:r>
          </a:p>
          <a:p>
            <a:pPr marL="800100" lvl="1" indent="-342900">
              <a:lnSpc>
                <a:spcPct val="140000"/>
              </a:lnSpc>
              <a:spcBef>
                <a:spcPts val="800"/>
              </a:spcBef>
            </a:pPr>
            <a:r>
              <a:rPr lang="en-US" sz="2000" dirty="0">
                <a:latin typeface="Century Gothic" panose="020B0502020202020204" pitchFamily="34" charset="0"/>
              </a:rPr>
              <a:t>Helps to protect every other organ in your body</a:t>
            </a:r>
          </a:p>
          <a:p>
            <a:pPr marL="800100" lvl="1" indent="-342900">
              <a:lnSpc>
                <a:spcPct val="140000"/>
              </a:lnSpc>
              <a:spcBef>
                <a:spcPts val="800"/>
              </a:spcBef>
            </a:pPr>
            <a:r>
              <a:rPr lang="en-US" sz="2000" dirty="0">
                <a:latin typeface="Century Gothic" panose="020B0502020202020204" pitchFamily="34" charset="0"/>
              </a:rPr>
              <a:t>Keeps your body temperature normal</a:t>
            </a:r>
          </a:p>
        </p:txBody>
      </p:sp>
    </p:spTree>
    <p:extLst>
      <p:ext uri="{BB962C8B-B14F-4D97-AF65-F5344CB8AC3E}">
        <p14:creationId xmlns:p14="http://schemas.microsoft.com/office/powerpoint/2010/main" val="2329084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CDCDE-EB79-35DC-0127-9FED8C41339E}"/>
              </a:ext>
            </a:extLst>
          </p:cNvPr>
          <p:cNvSpPr>
            <a:spLocks noGrp="1"/>
          </p:cNvSpPr>
          <p:nvPr>
            <p:ph type="title"/>
          </p:nvPr>
        </p:nvSpPr>
        <p:spPr>
          <a:xfrm>
            <a:off x="838200" y="512551"/>
            <a:ext cx="10515600" cy="1144800"/>
          </a:xfrm>
        </p:spPr>
        <p:txBody>
          <a:bodyPr/>
          <a:lstStyle/>
          <a:p>
            <a:r>
              <a:rPr lang="en-US" sz="5000" dirty="0"/>
              <a:t>Layers of the Skin </a:t>
            </a:r>
            <a:r>
              <a:rPr lang="en-US" sz="3000" dirty="0"/>
              <a:t>(1 of 2)</a:t>
            </a:r>
          </a:p>
        </p:txBody>
      </p:sp>
      <p:sp>
        <p:nvSpPr>
          <p:cNvPr id="3" name="Content Placeholder 2">
            <a:extLst>
              <a:ext uri="{FF2B5EF4-FFF2-40B4-BE49-F238E27FC236}">
                <a16:creationId xmlns:a16="http://schemas.microsoft.com/office/drawing/2014/main" id="{439B8F28-7FAD-D640-45B9-32B3E6FB14CE}"/>
              </a:ext>
            </a:extLst>
          </p:cNvPr>
          <p:cNvSpPr>
            <a:spLocks noGrp="1"/>
          </p:cNvSpPr>
          <p:nvPr>
            <p:ph sz="quarter" idx="10"/>
          </p:nvPr>
        </p:nvSpPr>
        <p:spPr>
          <a:xfrm>
            <a:off x="854075" y="1969747"/>
            <a:ext cx="10515600" cy="4559753"/>
          </a:xfrm>
        </p:spPr>
        <p:txBody>
          <a:bodyPr/>
          <a:lstStyle/>
          <a:p>
            <a:pPr>
              <a:lnSpc>
                <a:spcPct val="140000"/>
              </a:lnSpc>
              <a:spcBef>
                <a:spcPts val="800"/>
              </a:spcBef>
            </a:pPr>
            <a:r>
              <a:rPr lang="en-US" sz="2400" b="1" dirty="0">
                <a:solidFill>
                  <a:srgbClr val="CD008D"/>
                </a:solidFill>
                <a:latin typeface="Century Gothic" panose="020B0502020202020204" pitchFamily="34" charset="0"/>
              </a:rPr>
              <a:t>Layers of the skin</a:t>
            </a:r>
          </a:p>
          <a:p>
            <a:pPr lvl="1">
              <a:lnSpc>
                <a:spcPct val="140000"/>
              </a:lnSpc>
              <a:spcBef>
                <a:spcPts val="800"/>
              </a:spcBef>
            </a:pPr>
            <a:r>
              <a:rPr lang="en-US" sz="2200" dirty="0">
                <a:latin typeface="Century Gothic" panose="020B0502020202020204" pitchFamily="34" charset="0"/>
              </a:rPr>
              <a:t>Epidermis (outermost): protects you from environment and contains melanin, cells that give skin its color</a:t>
            </a:r>
          </a:p>
          <a:p>
            <a:pPr lvl="1">
              <a:lnSpc>
                <a:spcPct val="140000"/>
              </a:lnSpc>
              <a:spcBef>
                <a:spcPts val="800"/>
              </a:spcBef>
            </a:pPr>
            <a:r>
              <a:rPr lang="en-US" sz="2200" dirty="0">
                <a:latin typeface="Century Gothic" panose="020B0502020202020204" pitchFamily="34" charset="0"/>
              </a:rPr>
              <a:t>Dermis (middle): contains the hairs you see on skin, sweat glands, blood vessels, and nerves</a:t>
            </a:r>
          </a:p>
          <a:p>
            <a:pPr lvl="1">
              <a:lnSpc>
                <a:spcPct val="140000"/>
              </a:lnSpc>
              <a:spcBef>
                <a:spcPts val="800"/>
              </a:spcBef>
            </a:pPr>
            <a:r>
              <a:rPr lang="en-US" sz="2200" dirty="0" err="1">
                <a:latin typeface="Century Gothic" panose="020B0502020202020204" pitchFamily="34" charset="0"/>
              </a:rPr>
              <a:t>Hypodermis</a:t>
            </a:r>
            <a:r>
              <a:rPr lang="en-US" sz="2200" dirty="0">
                <a:latin typeface="Century Gothic" panose="020B0502020202020204" pitchFamily="34" charset="0"/>
              </a:rPr>
              <a:t> (inner layer): contains blood vessels, fat, and more nerves and connects the skin to the muscles and bones underneath </a:t>
            </a:r>
          </a:p>
          <a:p>
            <a:pPr algn="r">
              <a:lnSpc>
                <a:spcPct val="140000"/>
              </a:lnSpc>
              <a:spcBef>
                <a:spcPts val="800"/>
              </a:spcBef>
            </a:pPr>
            <a:r>
              <a:rPr lang="en-US" sz="1600" i="1" dirty="0">
                <a:latin typeface="Century Gothic" panose="020B0502020202020204" pitchFamily="34" charset="0"/>
              </a:rPr>
              <a:t>(continued)</a:t>
            </a:r>
          </a:p>
        </p:txBody>
      </p:sp>
    </p:spTree>
    <p:extLst>
      <p:ext uri="{BB962C8B-B14F-4D97-AF65-F5344CB8AC3E}">
        <p14:creationId xmlns:p14="http://schemas.microsoft.com/office/powerpoint/2010/main" val="1264483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AE916C-7D6D-FFC9-C358-7F55A417CF17}"/>
              </a:ext>
            </a:extLst>
          </p:cNvPr>
          <p:cNvSpPr>
            <a:spLocks noGrp="1"/>
          </p:cNvSpPr>
          <p:nvPr>
            <p:ph type="title"/>
          </p:nvPr>
        </p:nvSpPr>
        <p:spPr>
          <a:xfrm>
            <a:off x="838200" y="510173"/>
            <a:ext cx="10515600" cy="1144800"/>
          </a:xfrm>
        </p:spPr>
        <p:txBody>
          <a:bodyPr/>
          <a:lstStyle/>
          <a:p>
            <a:r>
              <a:rPr lang="en-US" sz="5000" dirty="0"/>
              <a:t>Layers of the Skin </a:t>
            </a:r>
            <a:r>
              <a:rPr lang="en-US" sz="3000" dirty="0"/>
              <a:t>(2 of 2)</a:t>
            </a:r>
          </a:p>
        </p:txBody>
      </p:sp>
      <p:pic>
        <p:nvPicPr>
          <p:cNvPr id="2" name="Picture 1" descr="A cross section of skin, like a slice of cake, with pores, nerve endings, hair on the epidermis layer on top; hair follicle, sweat gland, veins and arteries in the main or dermis layer; veins and arteries in the subcutaneous fat tissue on the bottom.">
            <a:extLst>
              <a:ext uri="{FF2B5EF4-FFF2-40B4-BE49-F238E27FC236}">
                <a16:creationId xmlns:a16="http://schemas.microsoft.com/office/drawing/2014/main" id="{9CFA2708-D6B6-7843-A8A3-3C34FDAAA8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89910" y="2139446"/>
            <a:ext cx="5612179" cy="4208381"/>
          </a:xfrm>
          <a:prstGeom prst="rect">
            <a:avLst/>
          </a:prstGeom>
        </p:spPr>
      </p:pic>
    </p:spTree>
    <p:extLst>
      <p:ext uri="{BB962C8B-B14F-4D97-AF65-F5344CB8AC3E}">
        <p14:creationId xmlns:p14="http://schemas.microsoft.com/office/powerpoint/2010/main" val="2531447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744E-DD9E-F64B-B6F4-BD2A94280F70}"/>
              </a:ext>
            </a:extLst>
          </p:cNvPr>
          <p:cNvSpPr>
            <a:spLocks noGrp="1"/>
          </p:cNvSpPr>
          <p:nvPr>
            <p:ph type="title"/>
          </p:nvPr>
        </p:nvSpPr>
        <p:spPr>
          <a:xfrm>
            <a:off x="838200" y="511175"/>
            <a:ext cx="10515600" cy="1185863"/>
          </a:xfrm>
        </p:spPr>
        <p:txBody>
          <a:bodyPr/>
          <a:lstStyle/>
          <a:p>
            <a:r>
              <a:rPr lang="en-US" sz="5000" dirty="0"/>
              <a:t>Caring for Your Skin</a:t>
            </a:r>
            <a:endParaRPr lang="en-US" sz="3000" dirty="0"/>
          </a:p>
        </p:txBody>
      </p:sp>
      <p:sp>
        <p:nvSpPr>
          <p:cNvPr id="3" name="Content Placeholder 2">
            <a:extLst>
              <a:ext uri="{FF2B5EF4-FFF2-40B4-BE49-F238E27FC236}">
                <a16:creationId xmlns:a16="http://schemas.microsoft.com/office/drawing/2014/main" id="{2A628D2E-0659-1C0B-D1B3-3E0B53443BA4}"/>
              </a:ext>
            </a:extLst>
          </p:cNvPr>
          <p:cNvSpPr>
            <a:spLocks noGrp="1"/>
          </p:cNvSpPr>
          <p:nvPr>
            <p:ph sz="quarter" idx="10"/>
          </p:nvPr>
        </p:nvSpPr>
        <p:spPr>
          <a:xfrm>
            <a:off x="838200" y="1970088"/>
            <a:ext cx="11049000" cy="527050"/>
          </a:xfrm>
        </p:spPr>
        <p:txBody>
          <a:bodyPr/>
          <a:lstStyle/>
          <a:p>
            <a:pPr>
              <a:lnSpc>
                <a:spcPct val="140000"/>
              </a:lnSpc>
              <a:spcBef>
                <a:spcPts val="1200"/>
              </a:spcBef>
            </a:pPr>
            <a:r>
              <a:rPr lang="en-US" sz="2400" dirty="0">
                <a:latin typeface="Century Gothic" panose="020B0502020202020204" pitchFamily="34" charset="0"/>
              </a:rPr>
              <a:t>Your skin is a part of your body, and it responds to the choices you make.</a:t>
            </a:r>
          </a:p>
        </p:txBody>
      </p:sp>
      <p:sp>
        <p:nvSpPr>
          <p:cNvPr id="4" name="Content Placeholder 3">
            <a:extLst>
              <a:ext uri="{FF2B5EF4-FFF2-40B4-BE49-F238E27FC236}">
                <a16:creationId xmlns:a16="http://schemas.microsoft.com/office/drawing/2014/main" id="{BFF2841B-1DFB-80A0-A147-572054ED015A}"/>
              </a:ext>
            </a:extLst>
          </p:cNvPr>
          <p:cNvSpPr>
            <a:spLocks noGrp="1"/>
          </p:cNvSpPr>
          <p:nvPr>
            <p:ph sz="quarter" idx="11"/>
          </p:nvPr>
        </p:nvSpPr>
        <p:spPr>
          <a:xfrm>
            <a:off x="1936750" y="2978150"/>
            <a:ext cx="1857375" cy="987425"/>
          </a:xfrm>
        </p:spPr>
        <p:txBody>
          <a:bodyPr/>
          <a:lstStyle/>
          <a:p>
            <a:pPr marL="0" lvl="0" indent="0" algn="l" defTabSz="889000">
              <a:lnSpc>
                <a:spcPct val="100000"/>
              </a:lnSpc>
              <a:spcBef>
                <a:spcPct val="0"/>
              </a:spcBef>
              <a:spcAft>
                <a:spcPct val="35000"/>
              </a:spcAft>
              <a:buNone/>
            </a:pPr>
            <a:r>
              <a:rPr lang="en-GB" sz="2000" kern="1200" dirty="0">
                <a:solidFill>
                  <a:srgbClr val="4EA72E">
                    <a:lumMod val="75000"/>
                  </a:srgbClr>
                </a:solidFill>
                <a:latin typeface="Aptos" panose="02110004020202020204"/>
                <a:ea typeface="+mn-ea"/>
                <a:cs typeface="+mn-cs"/>
              </a:rPr>
              <a:t>Drink plenty of water</a:t>
            </a:r>
            <a:endParaRPr lang="en-US" sz="2000" kern="1200" dirty="0">
              <a:solidFill>
                <a:srgbClr val="4EA72E">
                  <a:lumMod val="75000"/>
                </a:srgbClr>
              </a:solidFill>
              <a:latin typeface="Aptos" panose="02110004020202020204"/>
              <a:ea typeface="+mn-ea"/>
              <a:cs typeface="+mn-cs"/>
            </a:endParaRPr>
          </a:p>
        </p:txBody>
      </p:sp>
      <p:sp>
        <p:nvSpPr>
          <p:cNvPr id="5" name="Content Placeholder 4">
            <a:extLst>
              <a:ext uri="{FF2B5EF4-FFF2-40B4-BE49-F238E27FC236}">
                <a16:creationId xmlns:a16="http://schemas.microsoft.com/office/drawing/2014/main" id="{ED1E319B-BDA7-4754-F1EF-9430E9B30773}"/>
              </a:ext>
            </a:extLst>
          </p:cNvPr>
          <p:cNvSpPr>
            <a:spLocks noGrp="1"/>
          </p:cNvSpPr>
          <p:nvPr>
            <p:ph sz="quarter" idx="12"/>
          </p:nvPr>
        </p:nvSpPr>
        <p:spPr>
          <a:xfrm>
            <a:off x="5497512" y="3140075"/>
            <a:ext cx="2141537" cy="658813"/>
          </a:xfrm>
        </p:spPr>
        <p:txBody>
          <a:bodyPr/>
          <a:lstStyle/>
          <a:p>
            <a:pPr lvl="0">
              <a:lnSpc>
                <a:spcPct val="100000"/>
              </a:lnSpc>
            </a:pPr>
            <a:r>
              <a:rPr lang="en-GB" sz="2000" dirty="0">
                <a:solidFill>
                  <a:srgbClr val="3A7C23"/>
                </a:solidFill>
              </a:rPr>
              <a:t>Eat a healthy diet</a:t>
            </a:r>
            <a:endParaRPr lang="en-US" sz="2000" dirty="0">
              <a:solidFill>
                <a:srgbClr val="3A7C23"/>
              </a:solidFill>
            </a:endParaRPr>
          </a:p>
        </p:txBody>
      </p:sp>
      <p:sp>
        <p:nvSpPr>
          <p:cNvPr id="7" name="Content Placeholder 6">
            <a:extLst>
              <a:ext uri="{FF2B5EF4-FFF2-40B4-BE49-F238E27FC236}">
                <a16:creationId xmlns:a16="http://schemas.microsoft.com/office/drawing/2014/main" id="{086A84C7-366E-A2CF-0130-C3DADB364584}"/>
              </a:ext>
            </a:extLst>
          </p:cNvPr>
          <p:cNvSpPr>
            <a:spLocks noGrp="1"/>
          </p:cNvSpPr>
          <p:nvPr>
            <p:ph sz="quarter" idx="13"/>
          </p:nvPr>
        </p:nvSpPr>
        <p:spPr>
          <a:xfrm>
            <a:off x="9061450" y="2927349"/>
            <a:ext cx="2141537" cy="1149975"/>
          </a:xfrm>
        </p:spPr>
        <p:txBody>
          <a:bodyPr/>
          <a:lstStyle/>
          <a:p>
            <a:pPr lvl="0">
              <a:lnSpc>
                <a:spcPct val="100000"/>
              </a:lnSpc>
            </a:pPr>
            <a:r>
              <a:rPr lang="en-GB" sz="2000" dirty="0">
                <a:solidFill>
                  <a:srgbClr val="3A7C23"/>
                </a:solidFill>
              </a:rPr>
              <a:t>Get regular </a:t>
            </a:r>
          </a:p>
          <a:p>
            <a:pPr lvl="0">
              <a:lnSpc>
                <a:spcPct val="100000"/>
              </a:lnSpc>
            </a:pPr>
            <a:r>
              <a:rPr lang="en-GB" sz="2000" dirty="0">
                <a:solidFill>
                  <a:srgbClr val="3A7C23"/>
                </a:solidFill>
              </a:rPr>
              <a:t>physical activity</a:t>
            </a:r>
            <a:endParaRPr lang="en-US" sz="2000" dirty="0">
              <a:solidFill>
                <a:srgbClr val="3A7C23"/>
              </a:solidFill>
            </a:endParaRPr>
          </a:p>
        </p:txBody>
      </p:sp>
      <p:sp>
        <p:nvSpPr>
          <p:cNvPr id="11" name="Content Placeholder 10">
            <a:extLst>
              <a:ext uri="{FF2B5EF4-FFF2-40B4-BE49-F238E27FC236}">
                <a16:creationId xmlns:a16="http://schemas.microsoft.com/office/drawing/2014/main" id="{4436BEEE-75AF-3AA5-52C1-A71C19EEDCA5}"/>
              </a:ext>
            </a:extLst>
          </p:cNvPr>
          <p:cNvSpPr>
            <a:spLocks noGrp="1"/>
          </p:cNvSpPr>
          <p:nvPr>
            <p:ph sz="quarter" idx="14"/>
          </p:nvPr>
        </p:nvSpPr>
        <p:spPr>
          <a:xfrm>
            <a:off x="1930400" y="4765674"/>
            <a:ext cx="1835150" cy="675755"/>
          </a:xfrm>
        </p:spPr>
        <p:txBody>
          <a:bodyPr/>
          <a:lstStyle/>
          <a:p>
            <a:pPr lvl="0">
              <a:lnSpc>
                <a:spcPct val="100000"/>
              </a:lnSpc>
            </a:pPr>
            <a:r>
              <a:rPr lang="en-GB" sz="2000" dirty="0">
                <a:solidFill>
                  <a:srgbClr val="D62D00"/>
                </a:solidFill>
              </a:rPr>
              <a:t>Avoid smoking</a:t>
            </a:r>
            <a:endParaRPr lang="en-US" sz="2000" dirty="0">
              <a:solidFill>
                <a:srgbClr val="D62D00"/>
              </a:solidFill>
            </a:endParaRPr>
          </a:p>
        </p:txBody>
      </p:sp>
      <p:sp>
        <p:nvSpPr>
          <p:cNvPr id="12" name="Content Placeholder 11">
            <a:extLst>
              <a:ext uri="{FF2B5EF4-FFF2-40B4-BE49-F238E27FC236}">
                <a16:creationId xmlns:a16="http://schemas.microsoft.com/office/drawing/2014/main" id="{5FEC928C-6D82-6D05-C8DC-72F25E952229}"/>
              </a:ext>
            </a:extLst>
          </p:cNvPr>
          <p:cNvSpPr>
            <a:spLocks noGrp="1"/>
          </p:cNvSpPr>
          <p:nvPr>
            <p:ph sz="quarter" idx="15"/>
          </p:nvPr>
        </p:nvSpPr>
        <p:spPr>
          <a:xfrm>
            <a:off x="5500687" y="4446588"/>
            <a:ext cx="2014537" cy="1324625"/>
          </a:xfrm>
        </p:spPr>
        <p:txBody>
          <a:bodyPr/>
          <a:lstStyle/>
          <a:p>
            <a:pPr marL="0" lvl="0" indent="0" algn="l" defTabSz="889000">
              <a:lnSpc>
                <a:spcPct val="100000"/>
              </a:lnSpc>
              <a:spcBef>
                <a:spcPct val="0"/>
              </a:spcBef>
              <a:spcAft>
                <a:spcPct val="35000"/>
              </a:spcAft>
              <a:buNone/>
            </a:pPr>
            <a:r>
              <a:rPr lang="en-GB" sz="2000" kern="1200" dirty="0">
                <a:solidFill>
                  <a:srgbClr val="D62D00"/>
                </a:solidFill>
                <a:latin typeface="Aptos" panose="02110004020202020204"/>
                <a:ea typeface="+mn-ea"/>
                <a:cs typeface="+mn-cs"/>
              </a:rPr>
              <a:t>Avoid excessive exposure to sunlight</a:t>
            </a:r>
          </a:p>
        </p:txBody>
      </p:sp>
      <p:sp>
        <p:nvSpPr>
          <p:cNvPr id="13" name="Content Placeholder 12">
            <a:extLst>
              <a:ext uri="{FF2B5EF4-FFF2-40B4-BE49-F238E27FC236}">
                <a16:creationId xmlns:a16="http://schemas.microsoft.com/office/drawing/2014/main" id="{51B4107B-EB8E-C7F4-E6E2-0A7316056405}"/>
              </a:ext>
            </a:extLst>
          </p:cNvPr>
          <p:cNvSpPr>
            <a:spLocks noGrp="1"/>
          </p:cNvSpPr>
          <p:nvPr>
            <p:ph sz="quarter" idx="16"/>
          </p:nvPr>
        </p:nvSpPr>
        <p:spPr>
          <a:xfrm>
            <a:off x="9075739" y="4770439"/>
            <a:ext cx="1857375" cy="670989"/>
          </a:xfrm>
        </p:spPr>
        <p:txBody>
          <a:bodyPr/>
          <a:lstStyle/>
          <a:p>
            <a:pPr marL="0" lvl="0" indent="0" algn="l" defTabSz="889000">
              <a:lnSpc>
                <a:spcPct val="100000"/>
              </a:lnSpc>
              <a:spcBef>
                <a:spcPct val="0"/>
              </a:spcBef>
              <a:spcAft>
                <a:spcPct val="35000"/>
              </a:spcAft>
              <a:buNone/>
            </a:pPr>
            <a:r>
              <a:rPr lang="en-GB" sz="2000" kern="1200" dirty="0">
                <a:solidFill>
                  <a:srgbClr val="D62D00"/>
                </a:solidFill>
                <a:latin typeface="Aptos" panose="02110004020202020204"/>
                <a:ea typeface="+mn-ea"/>
                <a:cs typeface="+mn-cs"/>
              </a:rPr>
              <a:t>Manage stress</a:t>
            </a:r>
            <a:endParaRPr lang="en-US" sz="2000" kern="1200" dirty="0">
              <a:solidFill>
                <a:srgbClr val="D62D00"/>
              </a:solidFill>
              <a:latin typeface="Aptos" panose="02110004020202020204"/>
              <a:ea typeface="+mn-ea"/>
              <a:cs typeface="+mn-cs"/>
            </a:endParaRPr>
          </a:p>
        </p:txBody>
      </p:sp>
    </p:spTree>
    <p:extLst>
      <p:ext uri="{BB962C8B-B14F-4D97-AF65-F5344CB8AC3E}">
        <p14:creationId xmlns:p14="http://schemas.microsoft.com/office/powerpoint/2010/main" val="1215072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BB18-A9B4-EBED-EB56-8EEA54463F60}"/>
              </a:ext>
            </a:extLst>
          </p:cNvPr>
          <p:cNvSpPr>
            <a:spLocks noGrp="1"/>
          </p:cNvSpPr>
          <p:nvPr>
            <p:ph type="title"/>
          </p:nvPr>
        </p:nvSpPr>
        <p:spPr>
          <a:xfrm>
            <a:off x="838200" y="514800"/>
            <a:ext cx="10515600" cy="1325563"/>
          </a:xfrm>
        </p:spPr>
        <p:txBody>
          <a:bodyPr/>
          <a:lstStyle/>
          <a:p>
            <a:pPr algn="ctr"/>
            <a:r>
              <a:rPr lang="en-US" dirty="0"/>
              <a:t>Tips for Good Skin Care</a:t>
            </a:r>
          </a:p>
        </p:txBody>
      </p:sp>
      <p:sp>
        <p:nvSpPr>
          <p:cNvPr id="3" name="Content Placeholder 2">
            <a:extLst>
              <a:ext uri="{FF2B5EF4-FFF2-40B4-BE49-F238E27FC236}">
                <a16:creationId xmlns:a16="http://schemas.microsoft.com/office/drawing/2014/main" id="{B94EB572-FA14-2F80-194A-0DCB9C036F60}"/>
              </a:ext>
            </a:extLst>
          </p:cNvPr>
          <p:cNvSpPr>
            <a:spLocks noGrp="1"/>
          </p:cNvSpPr>
          <p:nvPr>
            <p:ph sz="quarter" idx="10"/>
          </p:nvPr>
        </p:nvSpPr>
        <p:spPr>
          <a:xfrm>
            <a:off x="854075" y="1980000"/>
            <a:ext cx="10515600" cy="3773715"/>
          </a:xfrm>
        </p:spPr>
        <p:txBody>
          <a:bodyPr/>
          <a:lstStyle/>
          <a:p>
            <a:pPr marL="342900" indent="-342900">
              <a:lnSpc>
                <a:spcPct val="150000"/>
              </a:lnSpc>
              <a:buFont typeface="Arial" panose="020B0604020202020204" pitchFamily="34" charset="0"/>
              <a:buChar char="•"/>
            </a:pPr>
            <a:r>
              <a:rPr lang="en-US" dirty="0"/>
              <a:t>Don’t shower too long or in water that is too hot. Both can dry out your skin.</a:t>
            </a:r>
          </a:p>
          <a:p>
            <a:pPr marL="342900" indent="-342900">
              <a:lnSpc>
                <a:spcPct val="150000"/>
              </a:lnSpc>
              <a:buFont typeface="Arial" panose="020B0604020202020204" pitchFamily="34" charset="0"/>
              <a:buChar char="•"/>
            </a:pPr>
            <a:r>
              <a:rPr lang="en-US" dirty="0"/>
              <a:t>Use mild soaps that won’t irritate your skin.</a:t>
            </a:r>
          </a:p>
          <a:p>
            <a:pPr marL="342900" indent="-342900">
              <a:lnSpc>
                <a:spcPct val="150000"/>
              </a:lnSpc>
              <a:buFont typeface="Arial" panose="020B0604020202020204" pitchFamily="34" charset="0"/>
              <a:buChar char="•"/>
            </a:pPr>
            <a:r>
              <a:rPr lang="en-US" dirty="0"/>
              <a:t>Use clean razors and shaving cream, lotion, or gel when shaving.</a:t>
            </a:r>
          </a:p>
          <a:p>
            <a:pPr marL="342900" indent="-342900">
              <a:lnSpc>
                <a:spcPct val="150000"/>
              </a:lnSpc>
              <a:buFont typeface="Arial" panose="020B0604020202020204" pitchFamily="34" charset="0"/>
              <a:buChar char="•"/>
            </a:pPr>
            <a:r>
              <a:rPr lang="en-US" dirty="0"/>
              <a:t>Follow instructions from your health care provider when caring for new piercings or tattoos</a:t>
            </a:r>
            <a:r>
              <a:rPr lang="en-IN" dirty="0"/>
              <a:t>.</a:t>
            </a:r>
            <a:endParaRPr lang="en-US" dirty="0"/>
          </a:p>
        </p:txBody>
      </p:sp>
    </p:spTree>
    <p:extLst>
      <p:ext uri="{BB962C8B-B14F-4D97-AF65-F5344CB8AC3E}">
        <p14:creationId xmlns:p14="http://schemas.microsoft.com/office/powerpoint/2010/main" val="719619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03D6-DE23-6BAA-92BC-0EBF7347734F}"/>
              </a:ext>
            </a:extLst>
          </p:cNvPr>
          <p:cNvSpPr>
            <a:spLocks noGrp="1"/>
          </p:cNvSpPr>
          <p:nvPr>
            <p:ph type="title"/>
          </p:nvPr>
        </p:nvSpPr>
        <p:spPr>
          <a:xfrm>
            <a:off x="113205" y="451484"/>
            <a:ext cx="11977195" cy="1483669"/>
          </a:xfrm>
        </p:spPr>
        <p:txBody>
          <a:bodyPr/>
          <a:lstStyle/>
          <a:p>
            <a:pPr algn="ctr">
              <a:lnSpc>
                <a:spcPct val="100000"/>
              </a:lnSpc>
            </a:pPr>
            <a:r>
              <a:rPr lang="en-US" sz="5000" spc="-100" dirty="0"/>
              <a:t>Recognizing and Treating Common </a:t>
            </a:r>
            <a:br>
              <a:rPr lang="en-US" sz="5000" spc="-100" dirty="0"/>
            </a:br>
            <a:r>
              <a:rPr lang="en-US" sz="5000" spc="-100" dirty="0"/>
              <a:t>Skin Problems</a:t>
            </a:r>
            <a:r>
              <a:rPr lang="en-IN" spc="-100" dirty="0"/>
              <a:t> </a:t>
            </a:r>
            <a:r>
              <a:rPr lang="en-IN" sz="3000" spc="-100" dirty="0"/>
              <a:t>(1 of 4)</a:t>
            </a:r>
            <a:endParaRPr lang="en-US" sz="3000" spc="-100" dirty="0"/>
          </a:p>
        </p:txBody>
      </p:sp>
      <p:sp>
        <p:nvSpPr>
          <p:cNvPr id="3" name="Content Placeholder 2">
            <a:extLst>
              <a:ext uri="{FF2B5EF4-FFF2-40B4-BE49-F238E27FC236}">
                <a16:creationId xmlns:a16="http://schemas.microsoft.com/office/drawing/2014/main" id="{1CCD904A-EE5C-4CD1-051F-B02F406689F3}"/>
              </a:ext>
            </a:extLst>
          </p:cNvPr>
          <p:cNvSpPr>
            <a:spLocks noGrp="1"/>
          </p:cNvSpPr>
          <p:nvPr>
            <p:ph sz="quarter" idx="10"/>
          </p:nvPr>
        </p:nvSpPr>
        <p:spPr>
          <a:xfrm>
            <a:off x="851779" y="2632045"/>
            <a:ext cx="10244846" cy="3773715"/>
          </a:xfrm>
        </p:spPr>
        <p:txBody>
          <a:bodyPr/>
          <a:lstStyle/>
          <a:p>
            <a:pPr>
              <a:lnSpc>
                <a:spcPct val="140000"/>
              </a:lnSpc>
              <a:spcBef>
                <a:spcPts val="1200"/>
              </a:spcBef>
            </a:pPr>
            <a:r>
              <a:rPr lang="en-US" sz="2400" dirty="0">
                <a:latin typeface="Century Gothic" panose="020B0502020202020204" pitchFamily="34" charset="0"/>
              </a:rPr>
              <a:t>Everyone will experience skin problems or skin irritations at some point in their life.</a:t>
            </a:r>
          </a:p>
          <a:p>
            <a:pPr>
              <a:lnSpc>
                <a:spcPct val="140000"/>
              </a:lnSpc>
              <a:spcBef>
                <a:spcPts val="1200"/>
              </a:spcBef>
            </a:pPr>
            <a:r>
              <a:rPr lang="en-US" sz="2400" dirty="0">
                <a:latin typeface="Century Gothic" panose="020B0502020202020204" pitchFamily="34" charset="0"/>
              </a:rPr>
              <a:t>Most skin problems are temporary and can be treated.</a:t>
            </a:r>
            <a:endParaRPr lang="en-IN" sz="2400" dirty="0">
              <a:latin typeface="Century Gothic" panose="020B0502020202020204" pitchFamily="34" charset="0"/>
            </a:endParaRPr>
          </a:p>
          <a:p>
            <a:pPr algn="r">
              <a:lnSpc>
                <a:spcPct val="140000"/>
              </a:lnSpc>
              <a:spcBef>
                <a:spcPts val="11700"/>
              </a:spcBef>
            </a:pPr>
            <a:r>
              <a:rPr lang="en-IN" sz="1600" i="1" dirty="0"/>
              <a:t>(continued)</a:t>
            </a:r>
          </a:p>
        </p:txBody>
      </p:sp>
    </p:spTree>
    <p:extLst>
      <p:ext uri="{BB962C8B-B14F-4D97-AF65-F5344CB8AC3E}">
        <p14:creationId xmlns:p14="http://schemas.microsoft.com/office/powerpoint/2010/main" val="20847666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14768</TotalTime>
  <Words>1222</Words>
  <Application>Microsoft Office PowerPoint</Application>
  <PresentationFormat>Widescreen</PresentationFormat>
  <Paragraphs>113</Paragraphs>
  <Slides>19</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Aptos</vt:lpstr>
      <vt:lpstr>Aptos Display</vt:lpstr>
      <vt:lpstr>Arial</vt:lpstr>
      <vt:lpstr>Calibri</vt:lpstr>
      <vt:lpstr>Century Gothic</vt:lpstr>
      <vt:lpstr>CenturyGothicStd</vt:lpstr>
      <vt:lpstr>HelveticaLTStd</vt:lpstr>
      <vt:lpstr>Rockwell</vt:lpstr>
      <vt:lpstr>1_Office Theme</vt:lpstr>
      <vt:lpstr>Custom Design</vt:lpstr>
      <vt:lpstr>1_Custom Design</vt:lpstr>
      <vt:lpstr>2_Custom Design</vt:lpstr>
      <vt:lpstr>Healthy Skin, Hair, and Nails</vt:lpstr>
      <vt:lpstr>Write About It</vt:lpstr>
      <vt:lpstr>Developing Good Hygiene</vt:lpstr>
      <vt:lpstr>Your Skin</vt:lpstr>
      <vt:lpstr>Layers of the Skin (1 of 2)</vt:lpstr>
      <vt:lpstr>Layers of the Skin (2 of 2)</vt:lpstr>
      <vt:lpstr>Caring for Your Skin</vt:lpstr>
      <vt:lpstr>Tips for Good Skin Care</vt:lpstr>
      <vt:lpstr>Recognizing and Treating Common  Skin Problems (1 of 4)</vt:lpstr>
      <vt:lpstr>Recognizing and Treating Common  Skin Problems (2 of 4)</vt:lpstr>
      <vt:lpstr>Recognizing and Treating Common  Skin Problems (3 of 4)</vt:lpstr>
      <vt:lpstr>Recognizing and Treating Common  Skin Problems (4 of 4)</vt:lpstr>
      <vt:lpstr>Detecting Skin Cancer (1 of 2)</vt:lpstr>
      <vt:lpstr>Detecting Skin Cancer (2 of 2)</vt:lpstr>
      <vt:lpstr>Your Hair and Nails (1 of 2)</vt:lpstr>
      <vt:lpstr>Your Hair and Nails (2 of 2)</vt:lpstr>
      <vt:lpstr>Common Hair and Nail Problems</vt:lpstr>
      <vt:lpstr>Analyzing Influences: Beauty,  Media, and Technology (1 of 2)</vt:lpstr>
      <vt:lpstr>Analyzing Influences: Beauty,  Media, and Technology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Lesson 2.1: Personal Health Habits</dc:title>
  <dc:creator>Joanne Brummett</dc:creator>
  <cp:lastModifiedBy>Laura Farrell</cp:lastModifiedBy>
  <cp:revision>184</cp:revision>
  <dcterms:created xsi:type="dcterms:W3CDTF">2024-04-04T14:49:27Z</dcterms:created>
  <dcterms:modified xsi:type="dcterms:W3CDTF">2024-10-03T18:27:45Z</dcterms:modified>
</cp:coreProperties>
</file>