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24"/>
  </p:notesMasterIdLst>
  <p:sldIdLst>
    <p:sldId id="320" r:id="rId5"/>
    <p:sldId id="257" r:id="rId6"/>
    <p:sldId id="331" r:id="rId7"/>
    <p:sldId id="333" r:id="rId8"/>
    <p:sldId id="332" r:id="rId9"/>
    <p:sldId id="322" r:id="rId10"/>
    <p:sldId id="301" r:id="rId11"/>
    <p:sldId id="330" r:id="rId12"/>
    <p:sldId id="334" r:id="rId13"/>
    <p:sldId id="312" r:id="rId14"/>
    <p:sldId id="296" r:id="rId15"/>
    <p:sldId id="292" r:id="rId16"/>
    <p:sldId id="323" r:id="rId17"/>
    <p:sldId id="324" r:id="rId18"/>
    <p:sldId id="325" r:id="rId19"/>
    <p:sldId id="326" r:id="rId20"/>
    <p:sldId id="327" r:id="rId21"/>
    <p:sldId id="309" r:id="rId22"/>
    <p:sldId id="3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3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Copyeditor" initials="CE" lastIdx="1" clrIdx="4">
    <p:extLst>
      <p:ext uri="{19B8F6BF-5375-455C-9EA6-DF929625EA0E}">
        <p15:presenceInfo xmlns:p15="http://schemas.microsoft.com/office/powerpoint/2012/main" userId="Copy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3A7C23"/>
    <a:srgbClr val="D62D00"/>
    <a:srgbClr val="D62D01"/>
    <a:srgbClr val="9142B5"/>
    <a:srgbClr val="DB5407"/>
    <a:srgbClr val="F55D00"/>
    <a:srgbClr val="D86A30"/>
    <a:srgbClr val="E16F32"/>
    <a:srgbClr val="00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78" autoAdjust="0"/>
    <p:restoredTop sz="84155" autoAdjust="0"/>
  </p:normalViewPr>
  <p:slideViewPr>
    <p:cSldViewPr snapToGrid="0" snapToObjects="1">
      <p:cViewPr varScale="1">
        <p:scale>
          <a:sx n="88" d="100"/>
          <a:sy n="88" d="100"/>
        </p:scale>
        <p:origin x="96" y="5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k Lynx" userId="43154123f283b917" providerId="LiveId" clId="{E0F9598A-BFCB-4549-B4BC-6A3CC1DAD656}"/>
    <pc:docChg chg="modSld">
      <pc:chgData name="Ink Lynx" userId="43154123f283b917" providerId="LiveId" clId="{E0F9598A-BFCB-4549-B4BC-6A3CC1DAD656}" dt="2024-09-05T12:21:22.070" v="22" actId="22"/>
      <pc:docMkLst>
        <pc:docMk/>
      </pc:docMkLst>
      <pc:sldChg chg="modSp">
        <pc:chgData name="Ink Lynx" userId="43154123f283b917" providerId="LiveId" clId="{E0F9598A-BFCB-4549-B4BC-6A3CC1DAD656}" dt="2024-09-05T12:19:25.080" v="20" actId="20577"/>
        <pc:sldMkLst>
          <pc:docMk/>
          <pc:sldMk cId="4146328898" sldId="320"/>
        </pc:sldMkLst>
        <pc:spChg chg="mod">
          <ac:chgData name="Ink Lynx" userId="43154123f283b917" providerId="LiveId" clId="{E0F9598A-BFCB-4549-B4BC-6A3CC1DAD656}" dt="2024-09-05T12:19:25.080" v="20" actId="20577"/>
          <ac:spMkLst>
            <pc:docMk/>
            <pc:sldMk cId="4146328898" sldId="320"/>
            <ac:spMk id="5" creationId="{00000000-0000-0000-0000-000000000000}"/>
          </ac:spMkLst>
        </pc:spChg>
      </pc:sldChg>
      <pc:sldChg chg="modNotesTx">
        <pc:chgData name="Ink Lynx" userId="43154123f283b917" providerId="LiveId" clId="{E0F9598A-BFCB-4549-B4BC-6A3CC1DAD656}" dt="2024-09-05T12:21:22.070" v="22" actId="22"/>
        <pc:sldMkLst>
          <pc:docMk/>
          <pc:sldMk cId="3813811220" sldId="328"/>
        </pc:sldMkLst>
      </pc:sldChg>
      <pc:sldChg chg="modNotesTx">
        <pc:chgData name="Ink Lynx" userId="43154123f283b917" providerId="LiveId" clId="{E0F9598A-BFCB-4549-B4BC-6A3CC1DAD656}" dt="2024-09-05T12:21:16.876" v="21" actId="21"/>
        <pc:sldMkLst>
          <pc:docMk/>
          <pc:sldMk cId="3428905687" sldId="330"/>
        </pc:sldMkLst>
      </pc:sldChg>
    </pc:docChg>
  </pc:docChgLst>
  <pc:docChgLst>
    <pc:chgData name="Laura Farrell" userId="S::laurahf@hkusa.com::2e43a550-d27b-4754-a05c-c3cf9e976c93" providerId="AD" clId="Web-{0FC1EC3D-2EDC-E77A-6B23-733BFC4C51B3}"/>
    <pc:docChg chg="mod">
      <pc:chgData name="Laura Farrell" userId="S::laurahf@hkusa.com::2e43a550-d27b-4754-a05c-c3cf9e976c93" providerId="AD" clId="Web-{0FC1EC3D-2EDC-E77A-6B23-733BFC4C51B3}" dt="2024-08-19T17:58:01.894" v="0"/>
      <pc:docMkLst>
        <pc:docMk/>
      </pc:docMkLst>
    </pc:docChg>
  </pc:docChgLst>
  <pc:docChgLst>
    <pc:chgData name="Ian Fricker" userId="5139194f-ddb1-4217-97d0-a5a6d0e1af53" providerId="ADAL" clId="{EF396D0E-154A-42E5-858F-B9A7DC9F177D}"/>
    <pc:docChg chg="modSld">
      <pc:chgData name="Ian Fricker" userId="5139194f-ddb1-4217-97d0-a5a6d0e1af53" providerId="ADAL" clId="{EF396D0E-154A-42E5-858F-B9A7DC9F177D}" dt="2024-08-19T18:35:22.950" v="11"/>
      <pc:docMkLst>
        <pc:docMk/>
      </pc:docMkLst>
      <pc:sldChg chg="addCm">
        <pc:chgData name="Ian Fricker" userId="5139194f-ddb1-4217-97d0-a5a6d0e1af53" providerId="ADAL" clId="{EF396D0E-154A-42E5-858F-B9A7DC9F177D}" dt="2024-08-19T15:27:02.781" v="2"/>
        <pc:sldMkLst>
          <pc:docMk/>
          <pc:sldMk cId="2900287038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EF396D0E-154A-42E5-858F-B9A7DC9F177D}" dt="2024-08-19T15:27:02.781" v="2"/>
              <pc2:cmMkLst xmlns:pc2="http://schemas.microsoft.com/office/powerpoint/2019/9/main/command">
                <pc:docMk/>
                <pc:sldMk cId="2900287038" sldId="257"/>
                <pc2:cmMk id="{3BFAB2E4-284D-4919-9930-AE71B37517A0}"/>
              </pc2:cmMkLst>
            </pc226:cmChg>
          </p:ext>
        </pc:extLst>
      </pc:sldChg>
      <pc:sldChg chg="modSp mod addCm">
        <pc:chgData name="Ian Fricker" userId="5139194f-ddb1-4217-97d0-a5a6d0e1af53" providerId="ADAL" clId="{EF396D0E-154A-42E5-858F-B9A7DC9F177D}" dt="2024-08-19T16:09:18.967" v="7"/>
        <pc:sldMkLst>
          <pc:docMk/>
          <pc:sldMk cId="4146328898" sldId="320"/>
        </pc:sldMkLst>
        <pc:spChg chg="mod">
          <ac:chgData name="Ian Fricker" userId="5139194f-ddb1-4217-97d0-a5a6d0e1af53" providerId="ADAL" clId="{EF396D0E-154A-42E5-858F-B9A7DC9F177D}" dt="2024-08-19T16:09:03.418" v="6" actId="13926"/>
          <ac:spMkLst>
            <pc:docMk/>
            <pc:sldMk cId="4146328898" sldId="320"/>
            <ac:spMk id="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EF396D0E-154A-42E5-858F-B9A7DC9F177D}" dt="2024-08-19T16:09:18.967" v="7"/>
              <pc2:cmMkLst xmlns:pc2="http://schemas.microsoft.com/office/powerpoint/2019/9/main/command">
                <pc:docMk/>
                <pc:sldMk cId="4146328898" sldId="320"/>
                <pc2:cmMk id="{EFA77107-0199-4FC8-BFBB-FA1660FB23B5}"/>
              </pc2:cmMkLst>
            </pc226:cmChg>
          </p:ext>
        </pc:extLst>
      </pc:sldChg>
      <pc:sldChg chg="modSp mod">
        <pc:chgData name="Ian Fricker" userId="5139194f-ddb1-4217-97d0-a5a6d0e1af53" providerId="ADAL" clId="{EF396D0E-154A-42E5-858F-B9A7DC9F177D}" dt="2024-08-19T15:32:50.475" v="3" actId="20577"/>
        <pc:sldMkLst>
          <pc:docMk/>
          <pc:sldMk cId="3925317656" sldId="322"/>
        </pc:sldMkLst>
        <pc:spChg chg="mod">
          <ac:chgData name="Ian Fricker" userId="5139194f-ddb1-4217-97d0-a5a6d0e1af53" providerId="ADAL" clId="{EF396D0E-154A-42E5-858F-B9A7DC9F177D}" dt="2024-08-19T15:32:50.475" v="3" actId="20577"/>
          <ac:spMkLst>
            <pc:docMk/>
            <pc:sldMk cId="3925317656" sldId="322"/>
            <ac:spMk id="5" creationId="{29B06B1C-D701-6C90-F114-2EAFDA47CC46}"/>
          </ac:spMkLst>
        </pc:spChg>
      </pc:sldChg>
      <pc:sldChg chg="addCm modCm">
        <pc:chgData name="Ian Fricker" userId="5139194f-ddb1-4217-97d0-a5a6d0e1af53" providerId="ADAL" clId="{EF396D0E-154A-42E5-858F-B9A7DC9F177D}" dt="2024-08-19T18:35:22.950" v="11"/>
        <pc:sldMkLst>
          <pc:docMk/>
          <pc:sldMk cId="3813811220" sldId="3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EF396D0E-154A-42E5-858F-B9A7DC9F177D}" dt="2024-08-19T18:35:22.950" v="11"/>
              <pc2:cmMkLst xmlns:pc2="http://schemas.microsoft.com/office/powerpoint/2019/9/main/command">
                <pc:docMk/>
                <pc:sldMk cId="3813811220" sldId="328"/>
                <pc2:cmMk id="{2399434E-EC63-4D2B-B3A1-E28A822DEA5A}"/>
              </pc2:cmMkLst>
            </pc226:cmChg>
          </p:ext>
        </pc:extLst>
      </pc:sldChg>
      <pc:sldChg chg="modSp mod addCm modCm">
        <pc:chgData name="Ian Fricker" userId="5139194f-ddb1-4217-97d0-a5a6d0e1af53" providerId="ADAL" clId="{EF396D0E-154A-42E5-858F-B9A7DC9F177D}" dt="2024-08-19T18:35:10.015" v="10" actId="20577"/>
        <pc:sldMkLst>
          <pc:docMk/>
          <pc:sldMk cId="3428905687" sldId="330"/>
        </pc:sldMkLst>
        <pc:spChg chg="mod">
          <ac:chgData name="Ian Fricker" userId="5139194f-ddb1-4217-97d0-a5a6d0e1af53" providerId="ADAL" clId="{EF396D0E-154A-42E5-858F-B9A7DC9F177D}" dt="2024-08-19T18:35:10.015" v="10" actId="20577"/>
          <ac:spMkLst>
            <pc:docMk/>
            <pc:sldMk cId="3428905687" sldId="330"/>
            <ac:spMk id="6" creationId="{2076161F-F02D-AAA4-3E63-DBDDFEAE6BF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EF396D0E-154A-42E5-858F-B9A7DC9F177D}" dt="2024-08-19T15:19:04.821" v="0"/>
              <pc2:cmMkLst xmlns:pc2="http://schemas.microsoft.com/office/powerpoint/2019/9/main/command">
                <pc:docMk/>
                <pc:sldMk cId="3428905687" sldId="330"/>
                <pc2:cmMk id="{B045E29F-E2A2-4FF1-ABFE-8C51D701765E}"/>
              </pc2:cmMkLst>
            </pc226:cmChg>
            <pc226:cmChg xmlns:pc226="http://schemas.microsoft.com/office/powerpoint/2022/06/main/command" chg="add mod">
              <pc226:chgData name="Ian Fricker" userId="5139194f-ddb1-4217-97d0-a5a6d0e1af53" providerId="ADAL" clId="{EF396D0E-154A-42E5-858F-B9A7DC9F177D}" dt="2024-08-19T18:34:28.738" v="9"/>
              <pc2:cmMkLst xmlns:pc2="http://schemas.microsoft.com/office/powerpoint/2019/9/main/command">
                <pc:docMk/>
                <pc:sldMk cId="3428905687" sldId="330"/>
                <pc2:cmMk id="{F920CEC1-70E8-4136-BC64-48B1D1E1B9B7}"/>
              </pc2:cmMkLst>
              <pc226:cmRplyChg chg="del">
                <pc226:chgData name="Ian Fricker" userId="5139194f-ddb1-4217-97d0-a5a6d0e1af53" providerId="ADAL" clId="{EF396D0E-154A-42E5-858F-B9A7DC9F177D}" dt="2024-08-19T18:34:28.738" v="9"/>
                <pc2:cmRplyMkLst xmlns:pc2="http://schemas.microsoft.com/office/powerpoint/2019/9/main/command">
                  <pc:docMk/>
                  <pc:sldMk cId="3428905687" sldId="330"/>
                  <pc2:cmMk id="{F920CEC1-70E8-4136-BC64-48B1D1E1B9B7}"/>
                  <pc2:cmRplyMk id="{AC2D5791-0321-4F71-8337-952E86453848}"/>
                </pc2:cmRplyMkLst>
              </pc226:cmRplyChg>
            </pc226:cmChg>
          </p:ext>
        </pc:extLst>
      </pc:sldChg>
    </pc:docChg>
  </pc:docChgLst>
  <pc:docChgLst>
    <pc:chgData name="Laura Farrell" userId="2e43a550-d27b-4754-a05c-c3cf9e976c93" providerId="ADAL" clId="{38D4BA0E-CB07-43CC-A333-57CA3F45DCE7}"/>
    <pc:docChg chg="modSld">
      <pc:chgData name="Laura Farrell" userId="2e43a550-d27b-4754-a05c-c3cf9e976c93" providerId="ADAL" clId="{38D4BA0E-CB07-43CC-A333-57CA3F45DCE7}" dt="2024-09-04T13:53:58.352" v="0"/>
      <pc:docMkLst>
        <pc:docMk/>
      </pc:docMkLst>
      <pc:sldChg chg="modNotesTx">
        <pc:chgData name="Laura Farrell" userId="2e43a550-d27b-4754-a05c-c3cf9e976c93" providerId="ADAL" clId="{38D4BA0E-CB07-43CC-A333-57CA3F45DCE7}" dt="2024-09-04T13:53:58.352" v="0"/>
        <pc:sldMkLst>
          <pc:docMk/>
          <pc:sldMk cId="4146328898" sldId="320"/>
        </pc:sldMkLst>
      </pc:sldChg>
    </pc:docChg>
  </pc:docChgLst>
  <pc:docChgLst>
    <pc:chgData name="Ink Lynx" userId="43154123f283b917" providerId="LiveId" clId="{EFA3E13E-92B2-934C-A525-06D8EC4ED69F}"/>
    <pc:docChg chg="undo custSel addSld delSld modSld sldOrd">
      <pc:chgData name="Ink Lynx" userId="43154123f283b917" providerId="LiveId" clId="{EFA3E13E-92B2-934C-A525-06D8EC4ED69F}" dt="2024-07-25T11:17:22.036" v="307" actId="1076"/>
      <pc:docMkLst>
        <pc:docMk/>
      </pc:docMkLst>
      <pc:sldChg chg="modSp">
        <pc:chgData name="Ink Lynx" userId="43154123f283b917" providerId="LiveId" clId="{EFA3E13E-92B2-934C-A525-06D8EC4ED69F}" dt="2024-07-22T14:06:49.309" v="19" actId="20577"/>
        <pc:sldMkLst>
          <pc:docMk/>
          <pc:sldMk cId="2900287038" sldId="257"/>
        </pc:sldMkLst>
        <pc:spChg chg="mod">
          <ac:chgData name="Ink Lynx" userId="43154123f283b917" providerId="LiveId" clId="{EFA3E13E-92B2-934C-A525-06D8EC4ED69F}" dt="2024-07-22T14:06:49.309" v="19" actId="20577"/>
          <ac:spMkLst>
            <pc:docMk/>
            <pc:sldMk cId="2900287038" sldId="257"/>
            <ac:spMk id="5" creationId="{918E55E7-3686-0A43-DFBE-3C1EE1EF5998}"/>
          </ac:spMkLst>
        </pc:spChg>
      </pc:sldChg>
      <pc:sldChg chg="del">
        <pc:chgData name="Ink Lynx" userId="43154123f283b917" providerId="LiveId" clId="{EFA3E13E-92B2-934C-A525-06D8EC4ED69F}" dt="2024-07-22T14:06:54.280" v="20" actId="2696"/>
        <pc:sldMkLst>
          <pc:docMk/>
          <pc:sldMk cId="1110540363" sldId="269"/>
        </pc:sldMkLst>
      </pc:sldChg>
      <pc:sldChg chg="del">
        <pc:chgData name="Ink Lynx" userId="43154123f283b917" providerId="LiveId" clId="{EFA3E13E-92B2-934C-A525-06D8EC4ED69F}" dt="2024-07-22T14:17:53.059" v="174" actId="2696"/>
        <pc:sldMkLst>
          <pc:docMk/>
          <pc:sldMk cId="3928300210" sldId="276"/>
        </pc:sldMkLst>
      </pc:sldChg>
      <pc:sldChg chg="modSp del">
        <pc:chgData name="Ink Lynx" userId="43154123f283b917" providerId="LiveId" clId="{EFA3E13E-92B2-934C-A525-06D8EC4ED69F}" dt="2024-07-25T11:03:56.426" v="288" actId="2696"/>
        <pc:sldMkLst>
          <pc:docMk/>
          <pc:sldMk cId="2586272832" sldId="285"/>
        </pc:sldMkLst>
        <pc:spChg chg="mod">
          <ac:chgData name="Ink Lynx" userId="43154123f283b917" providerId="LiveId" clId="{EFA3E13E-92B2-934C-A525-06D8EC4ED69F}" dt="2024-07-22T14:07:22.808" v="26" actId="114"/>
          <ac:spMkLst>
            <pc:docMk/>
            <pc:sldMk cId="2586272832" sldId="285"/>
            <ac:spMk id="5" creationId="{29B06B1C-D701-6C90-F114-2EAFDA47CC46}"/>
          </ac:spMkLst>
        </pc:spChg>
        <pc:spChg chg="mod">
          <ac:chgData name="Ink Lynx" userId="43154123f283b917" providerId="LiveId" clId="{EFA3E13E-92B2-934C-A525-06D8EC4ED69F}" dt="2024-07-22T14:08:37.843" v="50" actId="20577"/>
          <ac:spMkLst>
            <pc:docMk/>
            <pc:sldMk cId="2586272832" sldId="285"/>
            <ac:spMk id="7" creationId="{AF774057-2216-78C7-0E03-C00F59C311D1}"/>
          </ac:spMkLst>
        </pc:spChg>
      </pc:sldChg>
      <pc:sldChg chg="modSp ord">
        <pc:chgData name="Ink Lynx" userId="43154123f283b917" providerId="LiveId" clId="{EFA3E13E-92B2-934C-A525-06D8EC4ED69F}" dt="2024-07-22T14:15:29.926" v="143" actId="2710"/>
        <pc:sldMkLst>
          <pc:docMk/>
          <pc:sldMk cId="3298640567" sldId="292"/>
        </pc:sldMkLst>
        <pc:spChg chg="mod">
          <ac:chgData name="Ink Lynx" userId="43154123f283b917" providerId="LiveId" clId="{EFA3E13E-92B2-934C-A525-06D8EC4ED69F}" dt="2024-07-22T14:14:59.647" v="134" actId="22"/>
          <ac:spMkLst>
            <pc:docMk/>
            <pc:sldMk cId="3298640567" sldId="292"/>
            <ac:spMk id="5" creationId="{93259B07-3461-9CA8-EFC2-3FCD6FE9F573}"/>
          </ac:spMkLst>
        </pc:spChg>
        <pc:spChg chg="mod">
          <ac:chgData name="Ink Lynx" userId="43154123f283b917" providerId="LiveId" clId="{EFA3E13E-92B2-934C-A525-06D8EC4ED69F}" dt="2024-07-22T14:15:29.926" v="143" actId="2710"/>
          <ac:spMkLst>
            <pc:docMk/>
            <pc:sldMk cId="3298640567" sldId="292"/>
            <ac:spMk id="7" creationId="{85E41AD9-8CFC-63AC-A75D-618D9647680C}"/>
          </ac:spMkLst>
        </pc:spChg>
      </pc:sldChg>
      <pc:sldChg chg="modSp ord">
        <pc:chgData name="Ink Lynx" userId="43154123f283b917" providerId="LiveId" clId="{EFA3E13E-92B2-934C-A525-06D8EC4ED69F}" dt="2024-07-22T14:15:38.698" v="144" actId="2710"/>
        <pc:sldMkLst>
          <pc:docMk/>
          <pc:sldMk cId="2668349292" sldId="296"/>
        </pc:sldMkLst>
        <pc:spChg chg="mod">
          <ac:chgData name="Ink Lynx" userId="43154123f283b917" providerId="LiveId" clId="{EFA3E13E-92B2-934C-A525-06D8EC4ED69F}" dt="2024-07-22T14:14:19.790" v="126" actId="22"/>
          <ac:spMkLst>
            <pc:docMk/>
            <pc:sldMk cId="2668349292" sldId="296"/>
            <ac:spMk id="5" creationId="{1A3AF5A9-9085-9F7A-704E-A1C65F3A6173}"/>
          </ac:spMkLst>
        </pc:spChg>
        <pc:spChg chg="mod">
          <ac:chgData name="Ink Lynx" userId="43154123f283b917" providerId="LiveId" clId="{EFA3E13E-92B2-934C-A525-06D8EC4ED69F}" dt="2024-07-22T14:15:38.698" v="144" actId="2710"/>
          <ac:spMkLst>
            <pc:docMk/>
            <pc:sldMk cId="2668349292" sldId="296"/>
            <ac:spMk id="7" creationId="{BD832E27-500A-A4D4-36C1-3D74399CF233}"/>
          </ac:spMkLst>
        </pc:spChg>
      </pc:sldChg>
      <pc:sldChg chg="modSp">
        <pc:chgData name="Ink Lynx" userId="43154123f283b917" providerId="LiveId" clId="{EFA3E13E-92B2-934C-A525-06D8EC4ED69F}" dt="2024-07-22T14:15:52.998" v="147" actId="2710"/>
        <pc:sldMkLst>
          <pc:docMk/>
          <pc:sldMk cId="1264483353" sldId="301"/>
        </pc:sldMkLst>
        <pc:spChg chg="mod">
          <ac:chgData name="Ink Lynx" userId="43154123f283b917" providerId="LiveId" clId="{EFA3E13E-92B2-934C-A525-06D8EC4ED69F}" dt="2024-07-22T14:12:23.700" v="95" actId="22"/>
          <ac:spMkLst>
            <pc:docMk/>
            <pc:sldMk cId="1264483353" sldId="301"/>
            <ac:spMk id="5" creationId="{8AA22D85-3EDC-6668-8509-3FC35A844221}"/>
          </ac:spMkLst>
        </pc:spChg>
        <pc:spChg chg="mod">
          <ac:chgData name="Ink Lynx" userId="43154123f283b917" providerId="LiveId" clId="{EFA3E13E-92B2-934C-A525-06D8EC4ED69F}" dt="2024-07-22T14:15:52.998" v="147" actId="2710"/>
          <ac:spMkLst>
            <pc:docMk/>
            <pc:sldMk cId="1264483353" sldId="301"/>
            <ac:spMk id="7" creationId="{8040C72C-850F-EC8C-F3A9-C4295660CDAB}"/>
          </ac:spMkLst>
        </pc:spChg>
      </pc:sldChg>
      <pc:sldChg chg="del">
        <pc:chgData name="Ink Lynx" userId="43154123f283b917" providerId="LiveId" clId="{EFA3E13E-92B2-934C-A525-06D8EC4ED69F}" dt="2024-07-22T14:16:39.235" v="156" actId="2696"/>
        <pc:sldMkLst>
          <pc:docMk/>
          <pc:sldMk cId="341576179" sldId="305"/>
        </pc:sldMkLst>
      </pc:sldChg>
      <pc:sldChg chg="del">
        <pc:chgData name="Ink Lynx" userId="43154123f283b917" providerId="LiveId" clId="{EFA3E13E-92B2-934C-A525-06D8EC4ED69F}" dt="2024-07-22T14:16:40.500" v="157" actId="2696"/>
        <pc:sldMkLst>
          <pc:docMk/>
          <pc:sldMk cId="1765619494" sldId="307"/>
        </pc:sldMkLst>
      </pc:sldChg>
      <pc:sldChg chg="del">
        <pc:chgData name="Ink Lynx" userId="43154123f283b917" providerId="LiveId" clId="{EFA3E13E-92B2-934C-A525-06D8EC4ED69F}" dt="2024-07-22T14:16:42.122" v="158" actId="2696"/>
        <pc:sldMkLst>
          <pc:docMk/>
          <pc:sldMk cId="1094683038" sldId="308"/>
        </pc:sldMkLst>
      </pc:sldChg>
      <pc:sldChg chg="modSp">
        <pc:chgData name="Ink Lynx" userId="43154123f283b917" providerId="LiveId" clId="{EFA3E13E-92B2-934C-A525-06D8EC4ED69F}" dt="2024-07-22T14:24:53.295" v="272" actId="12"/>
        <pc:sldMkLst>
          <pc:docMk/>
          <pc:sldMk cId="2022882151" sldId="309"/>
        </pc:sldMkLst>
        <pc:spChg chg="mod">
          <ac:chgData name="Ink Lynx" userId="43154123f283b917" providerId="LiveId" clId="{EFA3E13E-92B2-934C-A525-06D8EC4ED69F}" dt="2024-07-22T14:24:00.446" v="252" actId="114"/>
          <ac:spMkLst>
            <pc:docMk/>
            <pc:sldMk cId="2022882151" sldId="309"/>
            <ac:spMk id="5" creationId="{5D012113-9941-1690-B2F7-C9A3B0B2C222}"/>
          </ac:spMkLst>
        </pc:spChg>
        <pc:spChg chg="mod">
          <ac:chgData name="Ink Lynx" userId="43154123f283b917" providerId="LiveId" clId="{EFA3E13E-92B2-934C-A525-06D8EC4ED69F}" dt="2024-07-22T14:24:53.295" v="272" actId="12"/>
          <ac:spMkLst>
            <pc:docMk/>
            <pc:sldMk cId="2022882151" sldId="309"/>
            <ac:spMk id="7" creationId="{57A17FEB-3291-3722-B53E-05BDECD66D0D}"/>
          </ac:spMkLst>
        </pc:spChg>
      </pc:sldChg>
      <pc:sldChg chg="del">
        <pc:chgData name="Ink Lynx" userId="43154123f283b917" providerId="LiveId" clId="{EFA3E13E-92B2-934C-A525-06D8EC4ED69F}" dt="2024-07-22T14:04:45.655" v="1" actId="2696"/>
        <pc:sldMkLst>
          <pc:docMk/>
          <pc:sldMk cId="2003186066" sldId="311"/>
        </pc:sldMkLst>
      </pc:sldChg>
      <pc:sldChg chg="modSp">
        <pc:chgData name="Ink Lynx" userId="43154123f283b917" providerId="LiveId" clId="{EFA3E13E-92B2-934C-A525-06D8EC4ED69F}" dt="2024-07-22T14:15:46.814" v="146" actId="2710"/>
        <pc:sldMkLst>
          <pc:docMk/>
          <pc:sldMk cId="4014025579" sldId="312"/>
        </pc:sldMkLst>
        <pc:spChg chg="mod">
          <ac:chgData name="Ink Lynx" userId="43154123f283b917" providerId="LiveId" clId="{EFA3E13E-92B2-934C-A525-06D8EC4ED69F}" dt="2024-07-22T14:13:16.086" v="107" actId="22"/>
          <ac:spMkLst>
            <pc:docMk/>
            <pc:sldMk cId="4014025579" sldId="312"/>
            <ac:spMk id="5" creationId="{8AA22D85-3EDC-6668-8509-3FC35A844221}"/>
          </ac:spMkLst>
        </pc:spChg>
        <pc:spChg chg="mod">
          <ac:chgData name="Ink Lynx" userId="43154123f283b917" providerId="LiveId" clId="{EFA3E13E-92B2-934C-A525-06D8EC4ED69F}" dt="2024-07-22T14:15:46.814" v="146" actId="2710"/>
          <ac:spMkLst>
            <pc:docMk/>
            <pc:sldMk cId="4014025579" sldId="312"/>
            <ac:spMk id="7" creationId="{8040C72C-850F-EC8C-F3A9-C4295660CDAB}"/>
          </ac:spMkLst>
        </pc:spChg>
      </pc:sldChg>
      <pc:sldChg chg="modSp add">
        <pc:chgData name="Ink Lynx" userId="43154123f283b917" providerId="LiveId" clId="{EFA3E13E-92B2-934C-A525-06D8EC4ED69F}" dt="2024-07-25T11:02:50.923" v="281" actId="1076"/>
        <pc:sldMkLst>
          <pc:docMk/>
          <pc:sldMk cId="4146328898" sldId="320"/>
        </pc:sldMkLst>
        <pc:spChg chg="mod">
          <ac:chgData name="Ink Lynx" userId="43154123f283b917" providerId="LiveId" clId="{EFA3E13E-92B2-934C-A525-06D8EC4ED69F}" dt="2024-07-22T14:04:54.188" v="2" actId="22"/>
          <ac:spMkLst>
            <pc:docMk/>
            <pc:sldMk cId="4146328898" sldId="320"/>
            <ac:spMk id="3" creationId="{00000000-0000-0000-0000-000000000000}"/>
          </ac:spMkLst>
        </pc:spChg>
        <pc:spChg chg="mod">
          <ac:chgData name="Ink Lynx" userId="43154123f283b917" providerId="LiveId" clId="{EFA3E13E-92B2-934C-A525-06D8EC4ED69F}" dt="2024-07-22T14:05:07.906" v="8" actId="20577"/>
          <ac:spMkLst>
            <pc:docMk/>
            <pc:sldMk cId="4146328898" sldId="320"/>
            <ac:spMk id="5" creationId="{00000000-0000-0000-0000-000000000000}"/>
          </ac:spMkLst>
        </pc:spChg>
        <pc:picChg chg="mod">
          <ac:chgData name="Ink Lynx" userId="43154123f283b917" providerId="LiveId" clId="{EFA3E13E-92B2-934C-A525-06D8EC4ED69F}" dt="2024-07-25T11:02:50.923" v="281" actId="1076"/>
          <ac:picMkLst>
            <pc:docMk/>
            <pc:sldMk cId="4146328898" sldId="320"/>
            <ac:picMk id="6" creationId="{D07D3490-9696-F845-9B24-63F2212FAB35}"/>
          </ac:picMkLst>
        </pc:picChg>
        <pc:picChg chg="mod modCrop">
          <ac:chgData name="Ink Lynx" userId="43154123f283b917" providerId="LiveId" clId="{EFA3E13E-92B2-934C-A525-06D8EC4ED69F}" dt="2024-07-25T11:02:36.992" v="279" actId="18131"/>
          <ac:picMkLst>
            <pc:docMk/>
            <pc:sldMk cId="4146328898" sldId="320"/>
            <ac:picMk id="7" creationId="{8143045E-CFAA-C949-9E6D-CA2454DAB64B}"/>
          </ac:picMkLst>
        </pc:picChg>
      </pc:sldChg>
      <pc:sldChg chg="modSp add">
        <pc:chgData name="Ink Lynx" userId="43154123f283b917" providerId="LiveId" clId="{EFA3E13E-92B2-934C-A525-06D8EC4ED69F}" dt="2024-07-22T14:10:35.680" v="88" actId="12"/>
        <pc:sldMkLst>
          <pc:docMk/>
          <pc:sldMk cId="2380198305" sldId="321"/>
        </pc:sldMkLst>
        <pc:spChg chg="mod">
          <ac:chgData name="Ink Lynx" userId="43154123f283b917" providerId="LiveId" clId="{EFA3E13E-92B2-934C-A525-06D8EC4ED69F}" dt="2024-07-22T14:08:46.738" v="52" actId="20577"/>
          <ac:spMkLst>
            <pc:docMk/>
            <pc:sldMk cId="2380198305" sldId="321"/>
            <ac:spMk id="5" creationId="{29B06B1C-D701-6C90-F114-2EAFDA47CC46}"/>
          </ac:spMkLst>
        </pc:spChg>
        <pc:spChg chg="mod">
          <ac:chgData name="Ink Lynx" userId="43154123f283b917" providerId="LiveId" clId="{EFA3E13E-92B2-934C-A525-06D8EC4ED69F}" dt="2024-07-22T14:10:35.680" v="88" actId="12"/>
          <ac:spMkLst>
            <pc:docMk/>
            <pc:sldMk cId="2380198305" sldId="321"/>
            <ac:spMk id="7" creationId="{AF774057-2216-78C7-0E03-C00F59C311D1}"/>
          </ac:spMkLst>
        </pc:spChg>
      </pc:sldChg>
      <pc:sldChg chg="addSp delSp modSp add">
        <pc:chgData name="Ink Lynx" userId="43154123f283b917" providerId="LiveId" clId="{EFA3E13E-92B2-934C-A525-06D8EC4ED69F}" dt="2024-07-22T14:12:05.179" v="94" actId="1076"/>
        <pc:sldMkLst>
          <pc:docMk/>
          <pc:sldMk cId="3925317656" sldId="322"/>
        </pc:sldMkLst>
        <pc:spChg chg="mod">
          <ac:chgData name="Ink Lynx" userId="43154123f283b917" providerId="LiveId" clId="{EFA3E13E-92B2-934C-A525-06D8EC4ED69F}" dt="2024-07-22T14:10:40.588" v="90" actId="20577"/>
          <ac:spMkLst>
            <pc:docMk/>
            <pc:sldMk cId="3925317656" sldId="322"/>
            <ac:spMk id="5" creationId="{29B06B1C-D701-6C90-F114-2EAFDA47CC46}"/>
          </ac:spMkLst>
        </pc:spChg>
        <pc:spChg chg="del">
          <ac:chgData name="Ink Lynx" userId="43154123f283b917" providerId="LiveId" clId="{EFA3E13E-92B2-934C-A525-06D8EC4ED69F}" dt="2024-07-22T14:11:55.639" v="91" actId="931"/>
          <ac:spMkLst>
            <pc:docMk/>
            <pc:sldMk cId="3925317656" sldId="322"/>
            <ac:spMk id="7" creationId="{AF774057-2216-78C7-0E03-C00F59C311D1}"/>
          </ac:spMkLst>
        </pc:spChg>
        <pc:picChg chg="add mod ord">
          <ac:chgData name="Ink Lynx" userId="43154123f283b917" providerId="LiveId" clId="{EFA3E13E-92B2-934C-A525-06D8EC4ED69F}" dt="2024-07-22T14:12:05.179" v="94" actId="1076"/>
          <ac:picMkLst>
            <pc:docMk/>
            <pc:sldMk cId="3925317656" sldId="322"/>
            <ac:picMk id="2" creationId="{A4D792AC-C8BD-2C93-7523-77A003089D8F}"/>
          </ac:picMkLst>
        </pc:picChg>
      </pc:sldChg>
      <pc:sldChg chg="addSp delSp modSp add">
        <pc:chgData name="Ink Lynx" userId="43154123f283b917" providerId="LiveId" clId="{EFA3E13E-92B2-934C-A525-06D8EC4ED69F}" dt="2024-07-22T14:21:35.692" v="227" actId="207"/>
        <pc:sldMkLst>
          <pc:docMk/>
          <pc:sldMk cId="4000119433" sldId="323"/>
        </pc:sldMkLst>
        <pc:spChg chg="add mod">
          <ac:chgData name="Ink Lynx" userId="43154123f283b917" providerId="LiveId" clId="{EFA3E13E-92B2-934C-A525-06D8EC4ED69F}" dt="2024-07-22T14:16:53.244" v="159" actId="22"/>
          <ac:spMkLst>
            <pc:docMk/>
            <pc:sldMk cId="4000119433" sldId="323"/>
            <ac:spMk id="3" creationId="{FEA54EF9-167B-F031-5D3C-060002090B08}"/>
          </ac:spMkLst>
        </pc:spChg>
        <pc:spChg chg="del">
          <ac:chgData name="Ink Lynx" userId="43154123f283b917" providerId="LiveId" clId="{EFA3E13E-92B2-934C-A525-06D8EC4ED69F}" dt="2024-07-22T14:16:05.636" v="149" actId="478"/>
          <ac:spMkLst>
            <pc:docMk/>
            <pc:sldMk cId="4000119433" sldId="323"/>
            <ac:spMk id="5" creationId="{93259B07-3461-9CA8-EFC2-3FCD6FE9F573}"/>
          </ac:spMkLst>
        </pc:spChg>
        <pc:spChg chg="add mod">
          <ac:chgData name="Ink Lynx" userId="43154123f283b917" providerId="LiveId" clId="{EFA3E13E-92B2-934C-A525-06D8EC4ED69F}" dt="2024-07-22T14:21:35.692" v="227" actId="207"/>
          <ac:spMkLst>
            <pc:docMk/>
            <pc:sldMk cId="4000119433" sldId="323"/>
            <ac:spMk id="6" creationId="{D6FBAD8E-176F-0331-0753-526526083007}"/>
          </ac:spMkLst>
        </pc:spChg>
        <pc:spChg chg="del">
          <ac:chgData name="Ink Lynx" userId="43154123f283b917" providerId="LiveId" clId="{EFA3E13E-92B2-934C-A525-06D8EC4ED69F}" dt="2024-07-22T14:16:07.352" v="150" actId="478"/>
          <ac:spMkLst>
            <pc:docMk/>
            <pc:sldMk cId="4000119433" sldId="323"/>
            <ac:spMk id="7" creationId="{85E41AD9-8CFC-63AC-A75D-618D9647680C}"/>
          </ac:spMkLst>
        </pc:spChg>
      </pc:sldChg>
      <pc:sldChg chg="modSp add">
        <pc:chgData name="Ink Lynx" userId="43154123f283b917" providerId="LiveId" clId="{EFA3E13E-92B2-934C-A525-06D8EC4ED69F}" dt="2024-07-22T14:21:06.635" v="225" actId="207"/>
        <pc:sldMkLst>
          <pc:docMk/>
          <pc:sldMk cId="176142070" sldId="324"/>
        </pc:sldMkLst>
        <pc:spChg chg="mod">
          <ac:chgData name="Ink Lynx" userId="43154123f283b917" providerId="LiveId" clId="{EFA3E13E-92B2-934C-A525-06D8EC4ED69F}" dt="2024-07-22T14:17:48.791" v="173" actId="22"/>
          <ac:spMkLst>
            <pc:docMk/>
            <pc:sldMk cId="176142070" sldId="324"/>
            <ac:spMk id="3" creationId="{FEA54EF9-167B-F031-5D3C-060002090B08}"/>
          </ac:spMkLst>
        </pc:spChg>
        <pc:spChg chg="mod">
          <ac:chgData name="Ink Lynx" userId="43154123f283b917" providerId="LiveId" clId="{EFA3E13E-92B2-934C-A525-06D8EC4ED69F}" dt="2024-07-22T14:21:06.635" v="225" actId="207"/>
          <ac:spMkLst>
            <pc:docMk/>
            <pc:sldMk cId="176142070" sldId="324"/>
            <ac:spMk id="6" creationId="{D6FBAD8E-176F-0331-0753-526526083007}"/>
          </ac:spMkLst>
        </pc:spChg>
      </pc:sldChg>
      <pc:sldChg chg="modSp add">
        <pc:chgData name="Ink Lynx" userId="43154123f283b917" providerId="LiveId" clId="{EFA3E13E-92B2-934C-A525-06D8EC4ED69F}" dt="2024-07-22T14:20:57.161" v="223" actId="207"/>
        <pc:sldMkLst>
          <pc:docMk/>
          <pc:sldMk cId="3407341805" sldId="325"/>
        </pc:sldMkLst>
        <pc:spChg chg="mod">
          <ac:chgData name="Ink Lynx" userId="43154123f283b917" providerId="LiveId" clId="{EFA3E13E-92B2-934C-A525-06D8EC4ED69F}" dt="2024-07-22T14:19:06.970" v="193" actId="20577"/>
          <ac:spMkLst>
            <pc:docMk/>
            <pc:sldMk cId="3407341805" sldId="325"/>
            <ac:spMk id="3" creationId="{FEA54EF9-167B-F031-5D3C-060002090B08}"/>
          </ac:spMkLst>
        </pc:spChg>
        <pc:spChg chg="mod">
          <ac:chgData name="Ink Lynx" userId="43154123f283b917" providerId="LiveId" clId="{EFA3E13E-92B2-934C-A525-06D8EC4ED69F}" dt="2024-07-22T14:20:57.161" v="223" actId="207"/>
          <ac:spMkLst>
            <pc:docMk/>
            <pc:sldMk cId="3407341805" sldId="325"/>
            <ac:spMk id="6" creationId="{D6FBAD8E-176F-0331-0753-526526083007}"/>
          </ac:spMkLst>
        </pc:spChg>
      </pc:sldChg>
      <pc:sldChg chg="modSp add">
        <pc:chgData name="Ink Lynx" userId="43154123f283b917" providerId="LiveId" clId="{EFA3E13E-92B2-934C-A525-06D8EC4ED69F}" dt="2024-07-22T14:20:47.063" v="221" actId="207"/>
        <pc:sldMkLst>
          <pc:docMk/>
          <pc:sldMk cId="2075876593" sldId="326"/>
        </pc:sldMkLst>
        <pc:spChg chg="mod">
          <ac:chgData name="Ink Lynx" userId="43154123f283b917" providerId="LiveId" clId="{EFA3E13E-92B2-934C-A525-06D8EC4ED69F}" dt="2024-07-22T14:19:51.446" v="204" actId="22"/>
          <ac:spMkLst>
            <pc:docMk/>
            <pc:sldMk cId="2075876593" sldId="326"/>
            <ac:spMk id="3" creationId="{FEA54EF9-167B-F031-5D3C-060002090B08}"/>
          </ac:spMkLst>
        </pc:spChg>
        <pc:spChg chg="mod">
          <ac:chgData name="Ink Lynx" userId="43154123f283b917" providerId="LiveId" clId="{EFA3E13E-92B2-934C-A525-06D8EC4ED69F}" dt="2024-07-22T14:20:47.063" v="221" actId="207"/>
          <ac:spMkLst>
            <pc:docMk/>
            <pc:sldMk cId="2075876593" sldId="326"/>
            <ac:spMk id="6" creationId="{D6FBAD8E-176F-0331-0753-526526083007}"/>
          </ac:spMkLst>
        </pc:spChg>
      </pc:sldChg>
      <pc:sldChg chg="modSp add">
        <pc:chgData name="Ink Lynx" userId="43154123f283b917" providerId="LiveId" clId="{EFA3E13E-92B2-934C-A525-06D8EC4ED69F}" dt="2024-07-22T14:23:16.202" v="246" actId="207"/>
        <pc:sldMkLst>
          <pc:docMk/>
          <pc:sldMk cId="798770797" sldId="327"/>
        </pc:sldMkLst>
        <pc:spChg chg="mod">
          <ac:chgData name="Ink Lynx" userId="43154123f283b917" providerId="LiveId" clId="{EFA3E13E-92B2-934C-A525-06D8EC4ED69F}" dt="2024-07-22T14:22:29.036" v="229" actId="22"/>
          <ac:spMkLst>
            <pc:docMk/>
            <pc:sldMk cId="798770797" sldId="327"/>
            <ac:spMk id="3" creationId="{FEA54EF9-167B-F031-5D3C-060002090B08}"/>
          </ac:spMkLst>
        </pc:spChg>
        <pc:spChg chg="mod">
          <ac:chgData name="Ink Lynx" userId="43154123f283b917" providerId="LiveId" clId="{EFA3E13E-92B2-934C-A525-06D8EC4ED69F}" dt="2024-07-22T14:23:16.202" v="246" actId="207"/>
          <ac:spMkLst>
            <pc:docMk/>
            <pc:sldMk cId="798770797" sldId="327"/>
            <ac:spMk id="6" creationId="{D6FBAD8E-176F-0331-0753-526526083007}"/>
          </ac:spMkLst>
        </pc:spChg>
      </pc:sldChg>
      <pc:sldChg chg="add del">
        <pc:chgData name="Ink Lynx" userId="43154123f283b917" providerId="LiveId" clId="{EFA3E13E-92B2-934C-A525-06D8EC4ED69F}" dt="2024-07-22T14:24:05.551" v="253" actId="2696"/>
        <pc:sldMkLst>
          <pc:docMk/>
          <pc:sldMk cId="1915145512" sldId="328"/>
        </pc:sldMkLst>
      </pc:sldChg>
      <pc:sldChg chg="addSp delSp modSp add">
        <pc:chgData name="Ink Lynx" userId="43154123f283b917" providerId="LiveId" clId="{EFA3E13E-92B2-934C-A525-06D8EC4ED69F}" dt="2024-07-22T14:26:11.266" v="275" actId="931"/>
        <pc:sldMkLst>
          <pc:docMk/>
          <pc:sldMk cId="3813811220" sldId="328"/>
        </pc:sldMkLst>
        <pc:spChg chg="mod">
          <ac:chgData name="Ink Lynx" userId="43154123f283b917" providerId="LiveId" clId="{EFA3E13E-92B2-934C-A525-06D8EC4ED69F}" dt="2024-07-22T14:24:57.744" v="274" actId="20577"/>
          <ac:spMkLst>
            <pc:docMk/>
            <pc:sldMk cId="3813811220" sldId="328"/>
            <ac:spMk id="5" creationId="{5D012113-9941-1690-B2F7-C9A3B0B2C222}"/>
          </ac:spMkLst>
        </pc:spChg>
        <pc:spChg chg="del">
          <ac:chgData name="Ink Lynx" userId="43154123f283b917" providerId="LiveId" clId="{EFA3E13E-92B2-934C-A525-06D8EC4ED69F}" dt="2024-07-22T14:26:11.266" v="275" actId="931"/>
          <ac:spMkLst>
            <pc:docMk/>
            <pc:sldMk cId="3813811220" sldId="328"/>
            <ac:spMk id="7" creationId="{57A17FEB-3291-3722-B53E-05BDECD66D0D}"/>
          </ac:spMkLst>
        </pc:spChg>
        <pc:picChg chg="add mod ord">
          <ac:chgData name="Ink Lynx" userId="43154123f283b917" providerId="LiveId" clId="{EFA3E13E-92B2-934C-A525-06D8EC4ED69F}" dt="2024-07-22T14:26:11.266" v="275" actId="931"/>
          <ac:picMkLst>
            <pc:docMk/>
            <pc:sldMk cId="3813811220" sldId="328"/>
            <ac:picMk id="2" creationId="{C850CB58-2694-A3E7-8B7E-C7FD88B4A0AB}"/>
          </ac:picMkLst>
        </pc:picChg>
      </pc:sldChg>
      <pc:sldChg chg="addSp modSp add">
        <pc:chgData name="Ink Lynx" userId="43154123f283b917" providerId="LiveId" clId="{EFA3E13E-92B2-934C-A525-06D8EC4ED69F}" dt="2024-07-25T11:04:21.548" v="294" actId="1076"/>
        <pc:sldMkLst>
          <pc:docMk/>
          <pc:sldMk cId="1785484461" sldId="329"/>
        </pc:sldMkLst>
        <pc:spChg chg="add mod">
          <ac:chgData name="Ink Lynx" userId="43154123f283b917" providerId="LiveId" clId="{EFA3E13E-92B2-934C-A525-06D8EC4ED69F}" dt="2024-07-25T11:03:49.134" v="287" actId="1076"/>
          <ac:spMkLst>
            <pc:docMk/>
            <pc:sldMk cId="1785484461" sldId="329"/>
            <ac:spMk id="2" creationId="{300E8FA7-9780-7221-ADDE-E256672E7B05}"/>
          </ac:spMkLst>
        </pc:spChg>
        <pc:spChg chg="mod">
          <ac:chgData name="Ink Lynx" userId="43154123f283b917" providerId="LiveId" clId="{EFA3E13E-92B2-934C-A525-06D8EC4ED69F}" dt="2024-07-25T11:03:36.422" v="284" actId="21"/>
          <ac:spMkLst>
            <pc:docMk/>
            <pc:sldMk cId="1785484461" sldId="329"/>
            <ac:spMk id="7" creationId="{AF774057-2216-78C7-0E03-C00F59C311D1}"/>
          </ac:spMkLst>
        </pc:spChg>
        <pc:picChg chg="add mod">
          <ac:chgData name="Ink Lynx" userId="43154123f283b917" providerId="LiveId" clId="{EFA3E13E-92B2-934C-A525-06D8EC4ED69F}" dt="2024-07-25T11:04:21.548" v="294" actId="1076"/>
          <ac:picMkLst>
            <pc:docMk/>
            <pc:sldMk cId="1785484461" sldId="329"/>
            <ac:picMk id="3" creationId="{7E4A622E-7403-7822-75B6-70CFDB623DC7}"/>
          </ac:picMkLst>
        </pc:picChg>
      </pc:sldChg>
      <pc:sldChg chg="addSp delSp modSp add">
        <pc:chgData name="Ink Lynx" userId="43154123f283b917" providerId="LiveId" clId="{EFA3E13E-92B2-934C-A525-06D8EC4ED69F}" dt="2024-07-25T11:17:22.036" v="307" actId="1076"/>
        <pc:sldMkLst>
          <pc:docMk/>
          <pc:sldMk cId="3428905687" sldId="330"/>
        </pc:sldMkLst>
        <pc:spChg chg="add del mod">
          <ac:chgData name="Ink Lynx" userId="43154123f283b917" providerId="LiveId" clId="{EFA3E13E-92B2-934C-A525-06D8EC4ED69F}" dt="2024-07-25T11:16:49.104" v="297" actId="931"/>
          <ac:spMkLst>
            <pc:docMk/>
            <pc:sldMk cId="3428905687" sldId="330"/>
            <ac:spMk id="3" creationId="{5E9F3F1A-B860-4225-EB8A-68EE88AB707C}"/>
          </ac:spMkLst>
        </pc:spChg>
        <pc:spChg chg="del">
          <ac:chgData name="Ink Lynx" userId="43154123f283b917" providerId="LiveId" clId="{EFA3E13E-92B2-934C-A525-06D8EC4ED69F}" dt="2024-07-25T11:16:43.379" v="296" actId="478"/>
          <ac:spMkLst>
            <pc:docMk/>
            <pc:sldMk cId="3428905687" sldId="330"/>
            <ac:spMk id="7" creationId="{8040C72C-850F-EC8C-F3A9-C4295660CDAB}"/>
          </ac:spMkLst>
        </pc:spChg>
        <pc:picChg chg="add mod ord modCrop">
          <ac:chgData name="Ink Lynx" userId="43154123f283b917" providerId="LiveId" clId="{EFA3E13E-92B2-934C-A525-06D8EC4ED69F}" dt="2024-07-25T11:17:22.036" v="307" actId="1076"/>
          <ac:picMkLst>
            <pc:docMk/>
            <pc:sldMk cId="3428905687" sldId="330"/>
            <ac:picMk id="4" creationId="{4BA23531-D0A7-3618-382F-82FFEE4B51EE}"/>
          </ac:picMkLst>
        </pc:picChg>
        <pc:picChg chg="add del mod">
          <ac:chgData name="Ink Lynx" userId="43154123f283b917" providerId="LiveId" clId="{EFA3E13E-92B2-934C-A525-06D8EC4ED69F}" dt="2024-07-25T11:17:11.042" v="302" actId="478"/>
          <ac:picMkLst>
            <pc:docMk/>
            <pc:sldMk cId="3428905687" sldId="330"/>
            <ac:picMk id="6" creationId="{F51F8BA1-2C3D-304A-905D-D990DDF01C8D}"/>
          </ac:picMkLst>
        </pc:picChg>
      </pc:sldChg>
      <pc:sldMasterChg chg="addSldLayout">
        <pc:chgData name="Ink Lynx" userId="43154123f283b917" providerId="LiveId" clId="{EFA3E13E-92B2-934C-A525-06D8EC4ED69F}" dt="2024-07-22T14:04:42.843" v="0" actId="22"/>
        <pc:sldMasterMkLst>
          <pc:docMk/>
          <pc:sldMasterMk cId="2796620903" sldId="2147483681"/>
        </pc:sldMasterMkLst>
        <pc:sldLayoutChg chg="add replId">
          <pc:chgData name="Ink Lynx" userId="43154123f283b917" providerId="LiveId" clId="{EFA3E13E-92B2-934C-A525-06D8EC4ED69F}" dt="2024-07-22T14:04:42.843" v="0" actId="22"/>
          <pc:sldLayoutMkLst>
            <pc:docMk/>
            <pc:sldMasterMk cId="2796620903" sldId="2147483681"/>
            <pc:sldLayoutMk cId="4243008140" sldId="2147483726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FC27976-25E7-4893-96B2-C6B22F972307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4EA72E">
                <a:lumMod val="75000"/>
              </a:srgbClr>
            </a:solidFill>
            <a:latin typeface="Aptos" panose="02110004020202020204"/>
            <a:ea typeface="+mn-ea"/>
            <a:cs typeface="+mn-cs"/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000"/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3A7C23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000"/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3A7C23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000"/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D62D00"/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000"/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0EA64AF-82E0-43FF-960E-6DB4BA19DD94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000"/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7987B7CF-2E6D-46CB-B740-B152DDD30EC5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gm:t>
    </dgm:pt>
    <dgm:pt modelId="{5B4A74A4-F7E7-4649-9F9C-B141BEF64CF8}" type="parTrans" cxnId="{75E46303-07B1-4EDA-9A95-3DD2910552D1}">
      <dgm:prSet/>
      <dgm:spPr/>
      <dgm:t>
        <a:bodyPr/>
        <a:lstStyle/>
        <a:p>
          <a:endParaRPr lang="en-US" sz="2000"/>
        </a:p>
      </dgm:t>
    </dgm:pt>
    <dgm:pt modelId="{83D1611E-7AD6-4E71-A537-E44B08C5E275}" type="sibTrans" cxnId="{75E46303-07B1-4EDA-9A95-3DD2910552D1}">
      <dgm:prSet phldrT="6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6"/>
      <dgm:spPr>
        <a:solidFill>
          <a:srgbClr val="3A7C23"/>
        </a:solidFill>
      </dgm:spPr>
    </dgm:pt>
    <dgm:pt modelId="{E674FA3D-3113-4A51-863F-1F49D385E40A}" type="pres">
      <dgm:prSet presAssocID="{BFC27976-25E7-4893-96B2-C6B22F972307}" presName="iconRect" presStyleLbl="node1" presStyleIdx="0" presStyleCnt="6" custScaleX="117601" custScaleY="11760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bottle with solid fill"/>
        </a:ext>
      </dgm:extLst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6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6"/>
      <dgm:spPr>
        <a:solidFill>
          <a:srgbClr val="3A7C23"/>
        </a:solidFill>
      </dgm:spPr>
    </dgm:pt>
    <dgm:pt modelId="{3F139C0C-E3C9-41AF-9EE0-0D98E4BD2D33}" type="pres">
      <dgm:prSet presAssocID="{B069B141-8C64-4964-A2B6-08B639A54F95}" presName="iconRect" presStyleLbl="node1" presStyleIdx="1" presStyleCnt="6" custScaleX="103766" custScaleY="103766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uit bowl with solid fill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6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6"/>
      <dgm:spPr>
        <a:solidFill>
          <a:srgbClr val="3A7C23"/>
        </a:solidFill>
      </dgm:spPr>
    </dgm:pt>
    <dgm:pt modelId="{729B7D0C-E0DF-4C66-ACFF-773CC32E2ACF}" type="pres">
      <dgm:prSet presAssocID="{FE32CCEA-5B1F-4AE2-9A09-520800015AEB}" presName="iconRect" presStyleLbl="node1" presStyleIdx="2" presStyleCnt="6" custScaleX="117601" custScaleY="117601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6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6"/>
      <dgm:spPr>
        <a:solidFill>
          <a:srgbClr val="D62D00"/>
        </a:solidFill>
      </dgm:spPr>
    </dgm:pt>
    <dgm:pt modelId="{488730A2-C4BB-4925-839D-B57CFD1AE6C9}" type="pres">
      <dgm:prSet presAssocID="{CA24DC76-342A-440A-91EE-45A0A115E7AA}" presName="iconRect" presStyleLbl="node1" presStyleIdx="3" presStyleCnt="6" custScaleX="138354" custScaleY="13835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moking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6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6"/>
      <dgm:spPr>
        <a:solidFill>
          <a:srgbClr val="D62D01"/>
        </a:solidFill>
      </dgm:spPr>
    </dgm:pt>
    <dgm:pt modelId="{2F9952E6-7443-45AB-A450-921FEFEFC9FF}" type="pres">
      <dgm:prSet presAssocID="{20EA64AF-82E0-43FF-960E-6DB4BA19DD94}" presName="iconRect" presStyleLbl="node1" presStyleIdx="4" presStyleCnt="6" custScaleX="138354" custScaleY="138354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m (Medium Sun) with solid fill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6">
        <dgm:presLayoutVars>
          <dgm:chMax val="1"/>
          <dgm:chPref val="1"/>
        </dgm:presLayoutVars>
      </dgm:prSet>
      <dgm:spPr/>
    </dgm:pt>
    <dgm:pt modelId="{56D30B0E-CA44-4BD4-9AF9-EC87CD3DDD76}" type="pres">
      <dgm:prSet presAssocID="{608F07B2-013B-40CA-A7CA-562B821519CF}" presName="sibTrans" presStyleLbl="sibTrans2D1" presStyleIdx="0" presStyleCnt="0"/>
      <dgm:spPr/>
    </dgm:pt>
    <dgm:pt modelId="{20C5BC32-99B7-4CA7-8431-79C36394303C}" type="pres">
      <dgm:prSet presAssocID="{7987B7CF-2E6D-46CB-B740-B152DDD30EC5}" presName="compNode" presStyleCnt="0"/>
      <dgm:spPr/>
    </dgm:pt>
    <dgm:pt modelId="{FE081A52-DF82-4CC6-AE48-7DD46E099E7F}" type="pres">
      <dgm:prSet presAssocID="{7987B7CF-2E6D-46CB-B740-B152DDD30EC5}" presName="iconBgRect" presStyleLbl="bgShp" presStyleIdx="5" presStyleCnt="6"/>
      <dgm:spPr>
        <a:solidFill>
          <a:srgbClr val="D62D00"/>
        </a:solidFill>
      </dgm:spPr>
    </dgm:pt>
    <dgm:pt modelId="{2FD16C09-9B04-4178-AF7B-C99E7AF6C428}" type="pres">
      <dgm:prSet presAssocID="{7987B7CF-2E6D-46CB-B740-B152DDD30EC5}" presName="iconRect" presStyleLbl="node1" presStyleIdx="5" presStyleCnt="6" custScaleX="117601" custScaleY="117601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liday with solid fill"/>
        </a:ext>
      </dgm:extLst>
    </dgm:pt>
    <dgm:pt modelId="{4ECEB623-3149-4C87-B7D9-77B3D06C045E}" type="pres">
      <dgm:prSet presAssocID="{7987B7CF-2E6D-46CB-B740-B152DDD30EC5}" presName="spaceRect" presStyleCnt="0"/>
      <dgm:spPr/>
    </dgm:pt>
    <dgm:pt modelId="{6809A0E7-BA3C-497E-9CA9-86AA87419871}" type="pres">
      <dgm:prSet presAssocID="{7987B7CF-2E6D-46CB-B740-B152DDD30EC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75E46303-07B1-4EDA-9A95-3DD2910552D1}" srcId="{9C79C95C-0D58-4215-BD9D-892A73A02E4A}" destId="{7987B7CF-2E6D-46CB-B740-B152DDD30EC5}" srcOrd="5" destOrd="0" parTransId="{5B4A74A4-F7E7-4649-9F9C-B141BEF64CF8}" sibTransId="{83D1611E-7AD6-4E71-A537-E44B08C5E275}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0C5B4583-5C48-A74D-80BB-3498B8BA214F}" type="presOf" srcId="{7987B7CF-2E6D-46CB-B740-B152DDD30EC5}" destId="{6809A0E7-BA3C-497E-9CA9-86AA87419871}" srcOrd="0" destOrd="0" presId="urn:microsoft.com/office/officeart/2018/2/layout/IconCircleList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07557FA1-3C1E-3C4D-92BF-496AEF0F8667}" type="presOf" srcId="{B069B141-8C64-4964-A2B6-08B639A54F95}" destId="{535E0DD0-C3A4-43C2-AFCD-58D04ECE4F46}" srcOrd="0" destOrd="0" presId="urn:microsoft.com/office/officeart/2018/2/layout/IconCircleList"/>
    <dgm:cxn modelId="{DC2E56A9-5780-C048-9D8F-EF68F7524A82}" type="presOf" srcId="{16D5C096-9659-440A-96C9-498927AA0EE0}" destId="{45B633C5-02DF-4E4D-BBB0-FA07FC66DF53}" srcOrd="0" destOrd="0" presId="urn:microsoft.com/office/officeart/2018/2/layout/IconCircleList"/>
    <dgm:cxn modelId="{1550A2A9-C1DD-C74C-9878-FC911FD59FCD}" type="presOf" srcId="{608F07B2-013B-40CA-A7CA-562B821519CF}" destId="{56D30B0E-CA44-4BD4-9AF9-EC87CD3DDD76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09E1D9CA-19AF-674F-9524-1880B96DCFC3}" type="presOf" srcId="{D389BD04-B599-4056-952C-E00C24989F9F}" destId="{027CD52C-02B4-452B-A8DB-BEEF90DD2AC7}" srcOrd="0" destOrd="0" presId="urn:microsoft.com/office/officeart/2018/2/layout/IconCircleList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2A8FED8-C3F5-0647-9BDD-BBD5A2A8E974}" type="presOf" srcId="{BFC27976-25E7-4893-96B2-C6B22F972307}" destId="{D40B9C9A-EFDA-4510-9660-A276BEF50C71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F7D81313-E9E5-954B-8539-CC0C8D225293}" type="presParOf" srcId="{5A891E65-CA6E-46FB-B6CB-052EBE157168}" destId="{9B53818E-F812-4A99-B55C-DAF8820029FB}" srcOrd="0" destOrd="0" presId="urn:microsoft.com/office/officeart/2018/2/layout/IconCircleList"/>
    <dgm:cxn modelId="{8B4DFAD6-606F-8047-B6E6-3A8D1FA17631}" type="presParOf" srcId="{9B53818E-F812-4A99-B55C-DAF8820029FB}" destId="{88861CAA-05A8-4FA7-A21B-DFECCF876C85}" srcOrd="0" destOrd="0" presId="urn:microsoft.com/office/officeart/2018/2/layout/IconCircleList"/>
    <dgm:cxn modelId="{F845314B-0A61-F84F-AB99-BED8A9947F80}" type="presParOf" srcId="{9B53818E-F812-4A99-B55C-DAF8820029FB}" destId="{E674FA3D-3113-4A51-863F-1F49D385E40A}" srcOrd="1" destOrd="0" presId="urn:microsoft.com/office/officeart/2018/2/layout/IconCircleList"/>
    <dgm:cxn modelId="{EF22636C-97E2-6D46-A2B3-BC127E4C196A}" type="presParOf" srcId="{9B53818E-F812-4A99-B55C-DAF8820029FB}" destId="{5DDD8090-F9D7-4187-BF68-966FC347FA68}" srcOrd="2" destOrd="0" presId="urn:microsoft.com/office/officeart/2018/2/layout/IconCircleList"/>
    <dgm:cxn modelId="{EBB51C50-458B-E34A-B5DC-378BBD9AC9AF}" type="presParOf" srcId="{9B53818E-F812-4A99-B55C-DAF8820029FB}" destId="{D40B9C9A-EFDA-4510-9660-A276BEF50C71}" srcOrd="3" destOrd="0" presId="urn:microsoft.com/office/officeart/2018/2/layout/IconCircleList"/>
    <dgm:cxn modelId="{F8400C82-2313-BE42-8E88-704EB901DD88}" type="presParOf" srcId="{5A891E65-CA6E-46FB-B6CB-052EBE157168}" destId="{027CD52C-02B4-452B-A8DB-BEEF90DD2AC7}" srcOrd="1" destOrd="0" presId="urn:microsoft.com/office/officeart/2018/2/layout/IconCircleList"/>
    <dgm:cxn modelId="{2969BD42-41DE-184A-9AC8-F9405EFFF03C}" type="presParOf" srcId="{5A891E65-CA6E-46FB-B6CB-052EBE157168}" destId="{114E53EC-9A43-4446-864F-557862EB8C37}" srcOrd="2" destOrd="0" presId="urn:microsoft.com/office/officeart/2018/2/layout/IconCircleList"/>
    <dgm:cxn modelId="{C5AC3B54-5C50-174F-92C0-572A96ACD132}" type="presParOf" srcId="{114E53EC-9A43-4446-864F-557862EB8C37}" destId="{5B64E5E9-6D90-4DC0-AE2B-D19592EB8D1B}" srcOrd="0" destOrd="0" presId="urn:microsoft.com/office/officeart/2018/2/layout/IconCircleList"/>
    <dgm:cxn modelId="{7F66D8AB-BD64-A945-BF86-54883DBA3405}" type="presParOf" srcId="{114E53EC-9A43-4446-864F-557862EB8C37}" destId="{3F139C0C-E3C9-41AF-9EE0-0D98E4BD2D33}" srcOrd="1" destOrd="0" presId="urn:microsoft.com/office/officeart/2018/2/layout/IconCircleList"/>
    <dgm:cxn modelId="{3AFC4133-2195-5E40-A57A-B0DDCF2F941A}" type="presParOf" srcId="{114E53EC-9A43-4446-864F-557862EB8C37}" destId="{D61BB27C-FD0F-4A05-8FC9-F93D6FEB9ABD}" srcOrd="2" destOrd="0" presId="urn:microsoft.com/office/officeart/2018/2/layout/IconCircleList"/>
    <dgm:cxn modelId="{6D752980-0735-A849-AA45-7E461BBC6FBF}" type="presParOf" srcId="{114E53EC-9A43-4446-864F-557862EB8C37}" destId="{535E0DD0-C3A4-43C2-AFCD-58D04ECE4F46}" srcOrd="3" destOrd="0" presId="urn:microsoft.com/office/officeart/2018/2/layout/IconCircleList"/>
    <dgm:cxn modelId="{779BD84A-6B2B-534C-916B-6202EB2B06CB}" type="presParOf" srcId="{5A891E65-CA6E-46FB-B6CB-052EBE157168}" destId="{45B633C5-02DF-4E4D-BBB0-FA07FC66DF53}" srcOrd="3" destOrd="0" presId="urn:microsoft.com/office/officeart/2018/2/layout/IconCircleList"/>
    <dgm:cxn modelId="{70C60732-32C2-D047-B060-698A9127B691}" type="presParOf" srcId="{5A891E65-CA6E-46FB-B6CB-052EBE157168}" destId="{3D93F49E-8F06-4CB2-ABD1-A8279A5A0F18}" srcOrd="4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5" destOrd="0" presId="urn:microsoft.com/office/officeart/2018/2/layout/IconCircleList"/>
    <dgm:cxn modelId="{DF3A0B44-7CAE-3C41-B241-F9919E3C741D}" type="presParOf" srcId="{5A891E65-CA6E-46FB-B6CB-052EBE157168}" destId="{878241EB-E27A-445D-8637-8F8B52A361EF}" srcOrd="6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7" destOrd="0" presId="urn:microsoft.com/office/officeart/2018/2/layout/IconCircleList"/>
    <dgm:cxn modelId="{E087091E-5147-F74D-8257-44968353F904}" type="presParOf" srcId="{5A891E65-CA6E-46FB-B6CB-052EBE157168}" destId="{5EAD97C6-1886-47D2-A41F-7B0BC135B629}" srcOrd="8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  <dgm:cxn modelId="{2EA80EF2-5F74-2B4B-B3CB-007F8C6A53D8}" type="presParOf" srcId="{5A891E65-CA6E-46FB-B6CB-052EBE157168}" destId="{56D30B0E-CA44-4BD4-9AF9-EC87CD3DDD76}" srcOrd="9" destOrd="0" presId="urn:microsoft.com/office/officeart/2018/2/layout/IconCircleList"/>
    <dgm:cxn modelId="{748E42D0-DF39-EC44-A02C-5798097A2DFF}" type="presParOf" srcId="{5A891E65-CA6E-46FB-B6CB-052EBE157168}" destId="{20C5BC32-99B7-4CA7-8431-79C36394303C}" srcOrd="10" destOrd="0" presId="urn:microsoft.com/office/officeart/2018/2/layout/IconCircleList"/>
    <dgm:cxn modelId="{8B85745E-D4DC-AF47-A9E8-65CDC7042F8D}" type="presParOf" srcId="{20C5BC32-99B7-4CA7-8431-79C36394303C}" destId="{FE081A52-DF82-4CC6-AE48-7DD46E099E7F}" srcOrd="0" destOrd="0" presId="urn:microsoft.com/office/officeart/2018/2/layout/IconCircleList"/>
    <dgm:cxn modelId="{9F66BFB7-4DF5-FC41-BE9B-D2CDD3C79E9A}" type="presParOf" srcId="{20C5BC32-99B7-4CA7-8431-79C36394303C}" destId="{2FD16C09-9B04-4178-AF7B-C99E7AF6C428}" srcOrd="1" destOrd="0" presId="urn:microsoft.com/office/officeart/2018/2/layout/IconCircleList"/>
    <dgm:cxn modelId="{CD926E5C-2953-D545-8609-65EFA19C44BF}" type="presParOf" srcId="{20C5BC32-99B7-4CA7-8431-79C36394303C}" destId="{4ECEB623-3149-4C87-B7D9-77B3D06C045E}" srcOrd="2" destOrd="0" presId="urn:microsoft.com/office/officeart/2018/2/layout/IconCircleList"/>
    <dgm:cxn modelId="{6F6166D4-0AC9-5C48-AB07-459EBF2C373A}" type="presParOf" srcId="{20C5BC32-99B7-4CA7-8431-79C36394303C}" destId="{6809A0E7-BA3C-497E-9CA9-86AA87419871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82613" y="909059"/>
          <a:ext cx="897246" cy="897246"/>
        </a:xfrm>
        <a:prstGeom prst="ellipse">
          <a:avLst/>
        </a:prstGeom>
        <a:solidFill>
          <a:srgbClr val="3A7C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225236" y="1051683"/>
          <a:ext cx="611998" cy="6119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1172126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4EA72E">
                <a:lumMod val="75000"/>
              </a:srgbClr>
            </a:solidFill>
            <a:latin typeface="Aptos" panose="02110004020202020204"/>
            <a:ea typeface="+mn-ea"/>
            <a:cs typeface="+mn-cs"/>
          </a:endParaRPr>
        </a:p>
      </dsp:txBody>
      <dsp:txXfrm>
        <a:off x="1172126" y="909059"/>
        <a:ext cx="2114937" cy="897246"/>
      </dsp:txXfrm>
    </dsp:sp>
    <dsp:sp modelId="{5B64E5E9-6D90-4DC0-AE2B-D19592EB8D1B}">
      <dsp:nvSpPr>
        <dsp:cNvPr id="0" name=""/>
        <dsp:cNvSpPr/>
      </dsp:nvSpPr>
      <dsp:spPr>
        <a:xfrm>
          <a:off x="3655575" y="909059"/>
          <a:ext cx="897246" cy="897246"/>
        </a:xfrm>
        <a:prstGeom prst="ellipse">
          <a:avLst/>
        </a:prstGeom>
        <a:solidFill>
          <a:srgbClr val="3A7C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3834197" y="1087682"/>
          <a:ext cx="540001" cy="540001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4745088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3A7C23"/>
            </a:solidFill>
          </a:endParaRPr>
        </a:p>
      </dsp:txBody>
      <dsp:txXfrm>
        <a:off x="4745088" y="909059"/>
        <a:ext cx="2114937" cy="897246"/>
      </dsp:txXfrm>
    </dsp:sp>
    <dsp:sp modelId="{C0A17B21-E187-408A-9A25-D083CFD9F0C1}">
      <dsp:nvSpPr>
        <dsp:cNvPr id="0" name=""/>
        <dsp:cNvSpPr/>
      </dsp:nvSpPr>
      <dsp:spPr>
        <a:xfrm>
          <a:off x="7228536" y="909059"/>
          <a:ext cx="897246" cy="897246"/>
        </a:xfrm>
        <a:prstGeom prst="ellipse">
          <a:avLst/>
        </a:prstGeom>
        <a:solidFill>
          <a:srgbClr val="3A7C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7371160" y="1051683"/>
          <a:ext cx="611998" cy="6119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8318049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3A7C23"/>
            </a:solidFill>
          </a:endParaRPr>
        </a:p>
      </dsp:txBody>
      <dsp:txXfrm>
        <a:off x="8318049" y="909059"/>
        <a:ext cx="2114937" cy="897246"/>
      </dsp:txXfrm>
    </dsp:sp>
    <dsp:sp modelId="{2A76BBD6-CD1E-42D2-A4B0-57624A65917E}">
      <dsp:nvSpPr>
        <dsp:cNvPr id="0" name=""/>
        <dsp:cNvSpPr/>
      </dsp:nvSpPr>
      <dsp:spPr>
        <a:xfrm>
          <a:off x="82613" y="2546238"/>
          <a:ext cx="897246" cy="897246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171237" y="2634862"/>
          <a:ext cx="719997" cy="7199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1172126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</a:endParaRPr>
        </a:p>
      </dsp:txBody>
      <dsp:txXfrm>
        <a:off x="1172126" y="2546238"/>
        <a:ext cx="2114937" cy="897246"/>
      </dsp:txXfrm>
    </dsp:sp>
    <dsp:sp modelId="{6CC78E34-F3D7-4C2D-9689-BC9FB2C7B26A}">
      <dsp:nvSpPr>
        <dsp:cNvPr id="0" name=""/>
        <dsp:cNvSpPr/>
      </dsp:nvSpPr>
      <dsp:spPr>
        <a:xfrm>
          <a:off x="3655575" y="2546238"/>
          <a:ext cx="897246" cy="897246"/>
        </a:xfrm>
        <a:prstGeom prst="ellipse">
          <a:avLst/>
        </a:prstGeom>
        <a:solidFill>
          <a:srgbClr val="D62D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3744199" y="2634862"/>
          <a:ext cx="719997" cy="71999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4745088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sp:txBody>
      <dsp:txXfrm>
        <a:off x="4745088" y="2546238"/>
        <a:ext cx="2114937" cy="897246"/>
      </dsp:txXfrm>
    </dsp:sp>
    <dsp:sp modelId="{FE081A52-DF82-4CC6-AE48-7DD46E099E7F}">
      <dsp:nvSpPr>
        <dsp:cNvPr id="0" name=""/>
        <dsp:cNvSpPr/>
      </dsp:nvSpPr>
      <dsp:spPr>
        <a:xfrm>
          <a:off x="7228536" y="2546238"/>
          <a:ext cx="897246" cy="897246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16C09-9B04-4178-AF7B-C99E7AF6C428}">
      <dsp:nvSpPr>
        <dsp:cNvPr id="0" name=""/>
        <dsp:cNvSpPr/>
      </dsp:nvSpPr>
      <dsp:spPr>
        <a:xfrm>
          <a:off x="7371160" y="2688861"/>
          <a:ext cx="611998" cy="61199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9A0E7-BA3C-497E-9CA9-86AA87419871}">
      <dsp:nvSpPr>
        <dsp:cNvPr id="0" name=""/>
        <dsp:cNvSpPr/>
      </dsp:nvSpPr>
      <dsp:spPr>
        <a:xfrm>
          <a:off x="8318049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sp:txBody>
      <dsp:txXfrm>
        <a:off x="8318049" y="2546238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eggeeggjiew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/iStockphoto/Getty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6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2.6 </a:t>
            </a:r>
            <a:r>
              <a:rPr lang="en-IN" sz="1800" b="0" dirty="0">
                <a:effectLst/>
                <a:latin typeface="HelveticaLTStd"/>
              </a:rPr>
              <a:t>Anatomy of the mouth.</a:t>
            </a:r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88A15-23CB-9232-E59D-45B7B3A3C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5010C-7A04-1228-5110-653E6A6D8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687F2-B6CD-8C7C-4017-37D572B1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2.7 </a:t>
            </a:r>
            <a:r>
              <a:rPr lang="en-IN" sz="1800" b="0" dirty="0">
                <a:effectLst/>
                <a:latin typeface="HelveticaLTStd"/>
              </a:rPr>
              <a:t>Anatomy of the tooth includes three different parts: the crown, neck, and root.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59740-5C35-7EF1-F677-9DDA4A4E9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1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4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2.8 </a:t>
            </a:r>
            <a:r>
              <a:rPr lang="en-IN" sz="1800" b="0" dirty="0">
                <a:effectLst/>
                <a:latin typeface="HelveticaLTStd"/>
              </a:rPr>
              <a:t>Functions and location of your teeth.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5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89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85CDA-581C-684D-1AD5-9D8165A0C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6E8E2-F2E1-789F-C336-1DA06AF12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D395E2-8F8C-01B8-05A5-A7FCC33AA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C2384-9A45-67CF-9025-0BFBCC04A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96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88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2800" b="1" dirty="0">
                <a:effectLst/>
                <a:latin typeface="CenturyGothicStd"/>
              </a:rPr>
              <a:t>Figure 2.9 </a:t>
            </a:r>
            <a:r>
              <a:rPr lang="en-IN" sz="2800" b="0" dirty="0">
                <a:effectLst/>
                <a:latin typeface="HelveticaLTStd"/>
              </a:rPr>
              <a:t>A SMART goal for good oral hygiene. </a:t>
            </a:r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8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CA8DA-002E-B26B-818D-49EEEA99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472" y="365125"/>
            <a:ext cx="4731327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922E9047-5E70-42FA-A2F3-A040C1776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09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5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D9D28CF8-B277-D246-A9B8-4B1BCB5F6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43045E-CFAA-C949-9E6D-CA2454DAB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" b="-1455"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7D3490-9696-F845-9B24-63F2212FAB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09" y="501566"/>
            <a:ext cx="5047155" cy="491670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1200" y="860400"/>
            <a:ext cx="5965817" cy="73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sz="4000" b="0" i="0" dirty="0">
                <a:latin typeface="Rockwell" panose="02060603020205020403" pitchFamily="18" charset="77"/>
              </a:defRPr>
            </a:lvl1pPr>
          </a:lstStyle>
          <a:p>
            <a:pPr marL="0" lvl="0" algn="ctr">
              <a:lnSpc>
                <a:spcPct val="113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206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algn="ctr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3008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FB472-9E38-67DD-D699-93ED43858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86EAD-C763-6F8E-C060-E0362B770C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801286" y="4332925"/>
            <a:ext cx="1224522" cy="2995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4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30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AF99F-B8D5-389D-5D12-1197E1FE9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147235">
            <a:off x="-1797550" y="3316283"/>
            <a:ext cx="7217592" cy="39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09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2DD95449-33FD-5E5B-5C3C-1318FB7DE6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180" y="304344"/>
            <a:ext cx="1159764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0647B-AF51-0C2D-E2A1-9895BD2A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6">
            <a:extLst>
              <a:ext uri="{FF2B5EF4-FFF2-40B4-BE49-F238E27FC236}">
                <a16:creationId xmlns:a16="http://schemas.microsoft.com/office/drawing/2014/main" id="{0C98A895-B3AF-4D9D-E386-90C8736F0F1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02612490"/>
              </p:ext>
            </p:extLst>
          </p:nvPr>
        </p:nvGraphicFramePr>
        <p:xfrm>
          <a:off x="854437" y="196961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een and black rectangle&#10;&#10;Description automatically generated">
            <a:extLst>
              <a:ext uri="{FF2B5EF4-FFF2-40B4-BE49-F238E27FC236}">
                <a16:creationId xmlns:a16="http://schemas.microsoft.com/office/drawing/2014/main" id="{34BBF93A-FE8E-1093-75F2-8FD621A98EC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669BCF-AC17-D6F9-7F1E-60D4FF15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84FFE-59F8-593E-ED7C-068BE1949C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70088"/>
            <a:ext cx="10499725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17B839-C8FD-4A57-3784-74BF0C7304D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58975" y="2946400"/>
            <a:ext cx="1495425" cy="73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B6708F-58C0-6619-BB74-9A8F7C2B6D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29263" y="3159125"/>
            <a:ext cx="1960562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3A7C23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9E289BB-AA1B-778F-3DEE-0B6AEDD41E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42400" y="2946400"/>
            <a:ext cx="1857375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3A7C23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3B6267C-7221-B950-E2ED-010674CC47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8975" y="4746625"/>
            <a:ext cx="1670050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714C605-0239-CDF6-2530-6A225356E3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29263" y="4360863"/>
            <a:ext cx="1858962" cy="1125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92F43BA-9D8C-9974-869D-45C83248F4C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042400" y="4746625"/>
            <a:ext cx="18573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A22C4A60-A480-21AB-BAB6-49611C65A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64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A22C4A60-A480-21AB-BAB6-49611C65A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099550" y="5980113"/>
            <a:ext cx="2270125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60151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6473B744-8310-8B21-92C0-9A75203D00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78F0832F-073E-7251-B363-30A90D593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65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3EF0F911-7F0F-53AD-260C-8C0C9C839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2679" y="319797"/>
            <a:ext cx="740664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58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44BD8B43-D6EB-F67B-56B9-AC7F8F927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06CA4631-07E3-886D-CD82-DDCF43CD4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417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0886166-5C80-5CD2-6C16-F2094580B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6673" y="319797"/>
            <a:ext cx="5538651" cy="114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DCBE0-75C8-EC4E-5300-BBBA70B6C6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92090" y="2991394"/>
            <a:ext cx="5799909" cy="38666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68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8" r:id="rId4"/>
    <p:sldLayoutId id="2147483727" r:id="rId5"/>
    <p:sldLayoutId id="2147483721" r:id="rId6"/>
    <p:sldLayoutId id="2147483723" r:id="rId7"/>
    <p:sldLayoutId id="2147483722" r:id="rId8"/>
    <p:sldLayoutId id="2147483719" r:id="rId9"/>
    <p:sldLayoutId id="2147483720" r:id="rId10"/>
    <p:sldLayoutId id="2147483715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6" r:id="rId3"/>
    <p:sldLayoutId id="2147483717" r:id="rId4"/>
    <p:sldLayoutId id="2147483724" r:id="rId5"/>
    <p:sldLayoutId id="214748372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/>
          </p:nvPr>
        </p:nvSpPr>
        <p:spPr>
          <a:xfrm>
            <a:off x="6001260" y="860400"/>
            <a:ext cx="5965817" cy="1574021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Chapter 2 </a:t>
            </a:r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LESSON 2.2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206210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Good Oral Health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322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Live Well:</a:t>
            </a:r>
            <a:r>
              <a:rPr lang="en-IN" dirty="0"/>
              <a:t> Middle</a:t>
            </a:r>
            <a:r>
              <a:rPr lang="en-US" dirty="0"/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4146328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A22D85-3EDC-6668-8509-3FC35A844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1"/>
            <a:ext cx="10515600" cy="909266"/>
          </a:xfrm>
        </p:spPr>
        <p:txBody>
          <a:bodyPr/>
          <a:lstStyle/>
          <a:p>
            <a:r>
              <a:rPr lang="en-US" dirty="0"/>
              <a:t>Visiting the Dentist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40C72C-850F-EC8C-F3A9-C4295660C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4150977"/>
          </a:xfrm>
        </p:spPr>
        <p:txBody>
          <a:bodyPr/>
          <a:lstStyle/>
          <a:p>
            <a:pPr>
              <a:lnSpc>
                <a:spcPct val="113000"/>
              </a:lnSpc>
            </a:pPr>
            <a:r>
              <a:rPr lang="en-US" dirty="0"/>
              <a:t>Many people don’t like to visit the dentist. Fear of pain or needles, anxiety about not being able to breathe, and jaw and neck discomfort are common concerns.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At times, these concerns get in the way of good oral health care.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The recommendation is that you visit a dentist every six months for a deep cleaning and a checkup.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If you are afraid, it is important to talk to your parent or guardian and to your dentist.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Oral health care is critical to overall health.</a:t>
            </a:r>
          </a:p>
        </p:txBody>
      </p:sp>
    </p:spTree>
    <p:extLst>
      <p:ext uri="{BB962C8B-B14F-4D97-AF65-F5344CB8AC3E}">
        <p14:creationId xmlns:p14="http://schemas.microsoft.com/office/powerpoint/2010/main" val="4014025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3AF5A9-9085-9F7A-704E-A1C65F3A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34315"/>
          </a:xfrm>
        </p:spPr>
        <p:txBody>
          <a:bodyPr/>
          <a:lstStyle/>
          <a:p>
            <a:r>
              <a:rPr lang="en-US" dirty="0"/>
              <a:t>Crooked or Crowded Teeth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832E27-500A-A4D4-36C1-3D74399CF2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1"/>
            <a:ext cx="10515600" cy="18724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Most of us would love a perfect smile. </a:t>
            </a:r>
          </a:p>
          <a:p>
            <a:pPr>
              <a:lnSpc>
                <a:spcPct val="150000"/>
              </a:lnSpc>
            </a:pPr>
            <a:r>
              <a:rPr lang="en-US" dirty="0"/>
              <a:t>Forty-five percent of kids could benefit from having braces to straighten their teeth and improve the function of the mouth.</a:t>
            </a:r>
          </a:p>
        </p:txBody>
      </p:sp>
    </p:spTree>
    <p:extLst>
      <p:ext uri="{BB962C8B-B14F-4D97-AF65-F5344CB8AC3E}">
        <p14:creationId xmlns:p14="http://schemas.microsoft.com/office/powerpoint/2010/main" val="266834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259B07-3461-9CA8-EFC2-3FCD6FE9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79285"/>
          </a:xfrm>
        </p:spPr>
        <p:txBody>
          <a:bodyPr/>
          <a:lstStyle/>
          <a:p>
            <a:pPr algn="ctr"/>
            <a:r>
              <a:rPr lang="en-US" dirty="0"/>
              <a:t>Wisdom Teeth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E41AD9-8CFC-63AC-A75D-618D964768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1"/>
            <a:ext cx="10515600" cy="29817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They begin to grow in around ages 18–20, and you may experience crowding in your mouth. </a:t>
            </a:r>
          </a:p>
          <a:p>
            <a:pPr>
              <a:lnSpc>
                <a:spcPct val="150000"/>
              </a:lnSpc>
            </a:pPr>
            <a:r>
              <a:rPr lang="en-US" dirty="0"/>
              <a:t>They may need to be pulled to allow enough space for the other teeth, a common procedure that does not negatively affect the function of the mouth.</a:t>
            </a:r>
          </a:p>
        </p:txBody>
      </p:sp>
    </p:spTree>
    <p:extLst>
      <p:ext uri="{BB962C8B-B14F-4D97-AF65-F5344CB8AC3E}">
        <p14:creationId xmlns:p14="http://schemas.microsoft.com/office/powerpoint/2010/main" val="329864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A54EF9-167B-F031-5D3C-06000209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49305"/>
          </a:xfrm>
        </p:spPr>
        <p:txBody>
          <a:bodyPr/>
          <a:lstStyle/>
          <a:p>
            <a:pPr algn="ctr"/>
            <a:r>
              <a:rPr lang="en-US" dirty="0"/>
              <a:t>Tooth Decay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BAD8E-176F-0331-0753-52652608300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destruction of some part of the tooth can affect the outer layer of the tooth and the inside of the tooth.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It occurs when foods containing carbohydrates, such as cereal, soda, and candy, are left on the teeth.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b="1" dirty="0">
                <a:solidFill>
                  <a:srgbClr val="CD008D"/>
                </a:solidFill>
              </a:rPr>
              <a:t>Plaque</a:t>
            </a:r>
            <a:r>
              <a:rPr lang="en-US" dirty="0"/>
              <a:t> forms, which is a colorless, sticky film that coats the tooth and dissolves the protective enamel on the tooth.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If plaque sits on the tooth and causes a hole, it is called a cavity, which must be treated by a dentist.</a:t>
            </a:r>
          </a:p>
        </p:txBody>
      </p:sp>
    </p:spTree>
    <p:extLst>
      <p:ext uri="{BB962C8B-B14F-4D97-AF65-F5344CB8AC3E}">
        <p14:creationId xmlns:p14="http://schemas.microsoft.com/office/powerpoint/2010/main" val="4000119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A54EF9-167B-F031-5D3C-06000209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94275"/>
          </a:xfrm>
        </p:spPr>
        <p:txBody>
          <a:bodyPr/>
          <a:lstStyle/>
          <a:p>
            <a:pPr algn="ctr"/>
            <a:r>
              <a:rPr lang="en-US" dirty="0"/>
              <a:t>Gum Disease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BAD8E-176F-0331-0753-5265260830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1"/>
            <a:ext cx="10515600" cy="274190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Gums are the soft tissue around your teeth that helps protect the root of the tooth and keeps your teeth in place.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Gum disease happens when plaque and tartar build up on the teeth. The bacteria in the plaque makes the gums become swollen.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When the gums become inflamed, it is called </a:t>
            </a:r>
            <a:r>
              <a:rPr lang="en-US" b="1" dirty="0">
                <a:solidFill>
                  <a:srgbClr val="CD008D"/>
                </a:solidFill>
              </a:rPr>
              <a:t>gingivitis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42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A54EF9-167B-F031-5D3C-06000209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64295"/>
          </a:xfrm>
        </p:spPr>
        <p:txBody>
          <a:bodyPr/>
          <a:lstStyle/>
          <a:p>
            <a:pPr algn="ctr"/>
            <a:r>
              <a:rPr lang="en-US" dirty="0"/>
              <a:t>Cold</a:t>
            </a:r>
            <a:r>
              <a:rPr lang="en-IN" dirty="0"/>
              <a:t> Sores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BAD8E-176F-0331-0753-5265260830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1812511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A common infection caused by the </a:t>
            </a:r>
            <a:r>
              <a:rPr lang="en-US" b="1" dirty="0">
                <a:solidFill>
                  <a:srgbClr val="CD008D"/>
                </a:solidFill>
              </a:rPr>
              <a:t>herpes simplex virus</a:t>
            </a:r>
            <a:r>
              <a:rPr lang="en-US" dirty="0"/>
              <a:t> (HSV)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Small blisters on and around your lips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Contagious and can be spread by close contact, such as kissing</a:t>
            </a:r>
          </a:p>
        </p:txBody>
      </p:sp>
    </p:spTree>
    <p:extLst>
      <p:ext uri="{BB962C8B-B14F-4D97-AF65-F5344CB8AC3E}">
        <p14:creationId xmlns:p14="http://schemas.microsoft.com/office/powerpoint/2010/main" val="340734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A54EF9-167B-F031-5D3C-06000209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49305"/>
          </a:xfrm>
        </p:spPr>
        <p:txBody>
          <a:bodyPr/>
          <a:lstStyle/>
          <a:p>
            <a:pPr algn="ctr"/>
            <a:r>
              <a:rPr lang="en-US" dirty="0"/>
              <a:t>Bad Breath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BAD8E-176F-0331-0753-52652608300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It is also called </a:t>
            </a:r>
            <a:r>
              <a:rPr lang="en-US" b="1" dirty="0">
                <a:solidFill>
                  <a:srgbClr val="CD008D"/>
                </a:solidFill>
              </a:rPr>
              <a:t>halitosis</a:t>
            </a:r>
            <a:r>
              <a:rPr lang="en-US" dirty="0"/>
              <a:t>.</a:t>
            </a:r>
          </a:p>
          <a:p>
            <a:r>
              <a:rPr lang="en-US" dirty="0"/>
              <a:t>It is caused by a variety of hygiene factors or from common diseases, such as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food in teeth,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tobacco use,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poor dental hygiene, and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other things.</a:t>
            </a:r>
          </a:p>
        </p:txBody>
      </p:sp>
    </p:spTree>
    <p:extLst>
      <p:ext uri="{BB962C8B-B14F-4D97-AF65-F5344CB8AC3E}">
        <p14:creationId xmlns:p14="http://schemas.microsoft.com/office/powerpoint/2010/main" val="2075876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A54EF9-167B-F031-5D3C-06000209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19325"/>
          </a:xfrm>
        </p:spPr>
        <p:txBody>
          <a:bodyPr/>
          <a:lstStyle/>
          <a:p>
            <a:pPr algn="ctr"/>
            <a:r>
              <a:rPr lang="en-US" dirty="0"/>
              <a:t>Teeth Grinding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BAD8E-176F-0331-0753-5265260830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1"/>
            <a:ext cx="10515600" cy="3281548"/>
          </a:xfrm>
        </p:spPr>
        <p:txBody>
          <a:bodyPr/>
          <a:lstStyle/>
          <a:p>
            <a:r>
              <a:rPr lang="en-US" dirty="0"/>
              <a:t>It is also called </a:t>
            </a:r>
            <a:r>
              <a:rPr lang="en-US" b="1" dirty="0">
                <a:solidFill>
                  <a:srgbClr val="CD008D"/>
                </a:solidFill>
              </a:rPr>
              <a:t>bruxism</a:t>
            </a:r>
            <a:r>
              <a:rPr lang="en-US" dirty="0"/>
              <a:t>.</a:t>
            </a:r>
          </a:p>
          <a:p>
            <a:r>
              <a:rPr lang="en-US" dirty="0"/>
              <a:t>Stress and anxiety are common causes. </a:t>
            </a:r>
          </a:p>
          <a:p>
            <a:r>
              <a:rPr lang="en-US" dirty="0"/>
              <a:t>Sometimes, people clench their jaw while awake or grind their teeth in their sleep. </a:t>
            </a:r>
          </a:p>
          <a:p>
            <a:r>
              <a:rPr lang="en-US" dirty="0"/>
              <a:t>Symptoms include flattened teeth, worn tooth enamel, headaches, and many other thing</a:t>
            </a:r>
            <a:r>
              <a:rPr lang="en-IN" dirty="0"/>
              <a:t>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70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012113-9941-1690-B2F7-C9A3B0B2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478892"/>
          </a:xfrm>
        </p:spPr>
        <p:txBody>
          <a:bodyPr/>
          <a:lstStyle/>
          <a:p>
            <a:pPr algn="ctr"/>
            <a:r>
              <a:rPr lang="en-US" dirty="0"/>
              <a:t>Goal Setting for Good Dental Hygiene </a:t>
            </a:r>
            <a:r>
              <a:rPr lang="en-US" sz="3000" dirty="0"/>
              <a:t>(1 of 2)</a:t>
            </a:r>
            <a:r>
              <a:rPr lang="en-IN" sz="3000" dirty="0"/>
              <a:t> </a:t>
            </a:r>
            <a:endParaRPr lang="en-US" sz="3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A17FEB-3291-3722-B53E-05BDECD66D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340000"/>
            <a:ext cx="10515600" cy="4105770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Creating a habit of brushing twice a day and flossing once a day will go a long way to maintaining good oral health.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When you think about setting a goal for improving your dental hygiene, think about whether you brush and floss enough and follow guidelines. </a:t>
            </a:r>
            <a:endParaRPr lang="en-IN" dirty="0"/>
          </a:p>
          <a:p>
            <a:pPr algn="r">
              <a:spcBef>
                <a:spcPts val="11700"/>
              </a:spcBef>
            </a:pPr>
            <a:r>
              <a:rPr lang="en-US" sz="2000" i="1" dirty="0"/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2022882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012113-9941-1690-B2F7-C9A3B0B2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478892"/>
          </a:xfrm>
        </p:spPr>
        <p:txBody>
          <a:bodyPr/>
          <a:lstStyle/>
          <a:p>
            <a:pPr algn="ctr"/>
            <a:r>
              <a:rPr lang="en-US" dirty="0"/>
              <a:t>Goal Setting for Good Dental Hygiene </a:t>
            </a:r>
            <a:r>
              <a:rPr lang="en-US" sz="3000" dirty="0"/>
              <a:t>(</a:t>
            </a:r>
            <a:r>
              <a:rPr lang="en-IN" sz="3000" dirty="0"/>
              <a:t>2</a:t>
            </a:r>
            <a:r>
              <a:rPr lang="en-US" sz="3000" dirty="0"/>
              <a:t> of 2)</a:t>
            </a:r>
            <a:r>
              <a:rPr lang="en-IN" sz="3000" dirty="0"/>
              <a:t> </a:t>
            </a:r>
            <a:endParaRPr lang="en-US" sz="3000" dirty="0"/>
          </a:p>
        </p:txBody>
      </p:sp>
      <p:pic>
        <p:nvPicPr>
          <p:cNvPr id="3" name="Picture 2" descr="Make sure your goal is specific, measurable, achievable, realistic, and timely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97" y="2370250"/>
            <a:ext cx="10419853" cy="39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1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6453E-876B-778C-AA16-7AB2E39E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656" y="452210"/>
            <a:ext cx="5783943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8E55E7-3686-0A43-DFBE-3C1EE1EF5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59"/>
            <a:ext cx="7894638" cy="2651337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When was the last time you flossed your teeth or</a:t>
            </a:r>
            <a:r>
              <a:rPr lang="en-IN" dirty="0"/>
              <a:t> </a:t>
            </a:r>
            <a:r>
              <a:rPr lang="en-US" dirty="0"/>
              <a:t>had them flossed?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 you think flossing is important?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34315"/>
          </a:xfrm>
        </p:spPr>
        <p:txBody>
          <a:bodyPr/>
          <a:lstStyle/>
          <a:p>
            <a:r>
              <a:rPr lang="en-US" dirty="0"/>
              <a:t>Your Mouth</a:t>
            </a:r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6940810" cy="3773715"/>
          </a:xfrm>
        </p:spPr>
        <p:txBody>
          <a:bodyPr/>
          <a:lstStyle/>
          <a:p>
            <a:pPr>
              <a:lnSpc>
                <a:spcPct val="113000"/>
              </a:lnSpc>
            </a:pPr>
            <a:r>
              <a:rPr lang="en-US" dirty="0"/>
              <a:t>Also called your oral cavity 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It provides an opening into the body for food and air. 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It is home to several organs, such as the tongue, the salivary gland ducts, and the teeth. 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The movements of your tongue, lips, and cheeks also help you produce sounds and speech.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C3F29-E572-85EE-1162-9461377BC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885" y="1847848"/>
            <a:ext cx="3598437" cy="44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1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C6843-1E48-846D-632F-F2E44632A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624B55B-707A-0DBA-8BEF-5C7C69D1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34315"/>
          </a:xfrm>
        </p:spPr>
        <p:txBody>
          <a:bodyPr/>
          <a:lstStyle/>
          <a:p>
            <a:r>
              <a:rPr lang="en-US" dirty="0"/>
              <a:t>Your Teeth </a:t>
            </a:r>
            <a:r>
              <a:rPr lang="en-US" sz="3000" dirty="0"/>
              <a:t>(1 of 3)</a:t>
            </a: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D662C0-8B13-F3BB-19DB-76085B55E6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6940810" cy="3773715"/>
          </a:xfrm>
        </p:spPr>
        <p:txBody>
          <a:bodyPr/>
          <a:lstStyle/>
          <a:p>
            <a:pPr>
              <a:lnSpc>
                <a:spcPct val="113000"/>
              </a:lnSpc>
            </a:pPr>
            <a:r>
              <a:rPr lang="en-US" dirty="0"/>
              <a:t>Complex, living organ made up of three parts 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Crown: Outside part of your tooth you can see; protected by enamel, a hard, white substance made of calcium 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Neck: Connects the crown of the tooth to the root of the tooth 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Root: Contains blood vessels and nerves and connects the tooth to the jaw </a:t>
            </a:r>
          </a:p>
        </p:txBody>
      </p:sp>
      <p:pic>
        <p:nvPicPr>
          <p:cNvPr id="11" name="Picture 10" descr="Cross-section of a tooth. The crown is above the gum line; neck is at the gum line; bone, nerve, and blood vessels are in the root below gum line.">
            <a:extLst>
              <a:ext uri="{FF2B5EF4-FFF2-40B4-BE49-F238E27FC236}">
                <a16:creationId xmlns:a16="http://schemas.microsoft.com/office/drawing/2014/main" id="{C741E9AC-EA6B-4B03-119C-D25D55685E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139" y="2283257"/>
            <a:ext cx="4131862" cy="273417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F93E50-BBC6-1F61-3B5F-FA5C1B9B01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444320" y="6070053"/>
            <a:ext cx="2270125" cy="313932"/>
          </a:xfr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2355915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B06B1C-D701-6C90-F114-2EAFDA47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79285"/>
          </a:xfrm>
        </p:spPr>
        <p:txBody>
          <a:bodyPr/>
          <a:lstStyle/>
          <a:p>
            <a:pPr algn="ctr"/>
            <a:r>
              <a:rPr lang="en-US" dirty="0"/>
              <a:t>Your Teeth </a:t>
            </a:r>
            <a:r>
              <a:rPr lang="en-US" sz="3000" dirty="0"/>
              <a:t>(2 of 3)</a:t>
            </a:r>
            <a:endParaRPr lang="en-US" sz="3000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774057-2216-78C7-0E03-C00F59C311D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13000"/>
              </a:lnSpc>
            </a:pPr>
            <a:r>
              <a:rPr lang="en-US" dirty="0"/>
              <a:t>A normal adult mouth has 32 teeth. </a:t>
            </a:r>
          </a:p>
          <a:p>
            <a:pPr>
              <a:lnSpc>
                <a:spcPct val="113000"/>
              </a:lnSpc>
            </a:pPr>
            <a:r>
              <a:rPr lang="en-US" dirty="0"/>
              <a:t>There are five types of teeth, which each have different jobs to do when it comes to chewing food. </a:t>
            </a:r>
          </a:p>
          <a:p>
            <a:pPr>
              <a:lnSpc>
                <a:spcPct val="113000"/>
              </a:lnSpc>
            </a:pPr>
            <a:r>
              <a:rPr lang="en-US" dirty="0"/>
              <a:t>Teeth develop in stages.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First set of teeth is typically in place by age three. 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These teeth fall out and are replaced as the person grows and larger teeth are needed to fill the larger adult mouth.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Permanent adult teeth come in between the ages of 6 and 12</a:t>
            </a:r>
            <a:r>
              <a:rPr lang="en-IN" sz="22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439275" y="6069514"/>
            <a:ext cx="2270125" cy="313932"/>
          </a:xfr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3203116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B06B1C-D701-6C90-F114-2EAFDA47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49305"/>
          </a:xfrm>
        </p:spPr>
        <p:txBody>
          <a:bodyPr/>
          <a:lstStyle/>
          <a:p>
            <a:pPr algn="ctr"/>
            <a:r>
              <a:rPr lang="en-US" dirty="0"/>
              <a:t>Your Teeth </a:t>
            </a:r>
            <a:r>
              <a:rPr lang="en-US" sz="3000" dirty="0"/>
              <a:t>(3 of 3)</a:t>
            </a:r>
            <a:endParaRPr lang="en-US" sz="3000" i="1" dirty="0"/>
          </a:p>
        </p:txBody>
      </p:sp>
      <p:pic>
        <p:nvPicPr>
          <p:cNvPr id="2" name="Content Placeholder 1" descr="Each tooth in the mouth is labeled with its name. Types of teeth: incisors, canines, premolars, molars, and wisdom teeth.">
            <a:extLst>
              <a:ext uri="{FF2B5EF4-FFF2-40B4-BE49-F238E27FC236}">
                <a16:creationId xmlns:a16="http://schemas.microsoft.com/office/drawing/2014/main" id="{A4D792AC-C8BD-2C93-7523-77A003089D8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330" y="1835371"/>
            <a:ext cx="5547545" cy="4316183"/>
          </a:xfrm>
        </p:spPr>
      </p:pic>
    </p:spTree>
    <p:extLst>
      <p:ext uri="{BB962C8B-B14F-4D97-AF65-F5344CB8AC3E}">
        <p14:creationId xmlns:p14="http://schemas.microsoft.com/office/powerpoint/2010/main" val="392531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A22D85-3EDC-6668-8509-3FC35A844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849305"/>
          </a:xfrm>
        </p:spPr>
        <p:txBody>
          <a:bodyPr/>
          <a:lstStyle/>
          <a:p>
            <a:r>
              <a:rPr lang="en-US" spc="-100" dirty="0"/>
              <a:t>Caring for Your Mouth and Teeth </a:t>
            </a:r>
            <a:r>
              <a:rPr lang="en-US" sz="3000" spc="-100" dirty="0"/>
              <a:t>(1 of 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40C72C-850F-EC8C-F3A9-C4295660C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4" y="1980000"/>
            <a:ext cx="10855325" cy="4458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When it comes to your mouth and teeth, the most important things you can do are to regularly brush and floss your teeth.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Brush twice a day with a soft-bristle brush.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Floss every day, which will help remove food debris and bacteria from your teeth. </a:t>
            </a:r>
          </a:p>
          <a:p>
            <a:pPr algn="r">
              <a:spcBef>
                <a:spcPts val="11700"/>
              </a:spcBef>
            </a:pPr>
            <a:r>
              <a:rPr lang="en-US" sz="1600" i="1" dirty="0"/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1264483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2076161F-F02D-AAA4-3E63-DBDDFEAE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1"/>
            <a:ext cx="12192000" cy="804334"/>
          </a:xfrm>
        </p:spPr>
        <p:txBody>
          <a:bodyPr/>
          <a:lstStyle/>
          <a:p>
            <a:r>
              <a:rPr lang="en-US" spc="-100" dirty="0"/>
              <a:t>Caring for Your Mouth and Teeth </a:t>
            </a:r>
            <a:r>
              <a:rPr lang="en-US" sz="3000" spc="-100" dirty="0"/>
              <a:t>(2 of 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01CEF-D7E1-A1B2-EEF4-B7D6DA368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63" y="1828800"/>
            <a:ext cx="8292073" cy="45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0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01661-3DFB-1CCA-6078-903FB4047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46158E3-5117-CC0C-8EF9-B498F6F4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1"/>
            <a:ext cx="12192000" cy="804334"/>
          </a:xfrm>
        </p:spPr>
        <p:txBody>
          <a:bodyPr/>
          <a:lstStyle/>
          <a:p>
            <a:r>
              <a:rPr lang="en-US" spc="-100" dirty="0"/>
              <a:t>Caring for Your Mouth and Teeth </a:t>
            </a:r>
            <a:r>
              <a:rPr lang="en-US" sz="3000" spc="-100" dirty="0"/>
              <a:t>(2 of 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E7FC6-1E42-BF7E-9BA9-5BCE7BAD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2148"/>
            <a:ext cx="7772400" cy="482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671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14832</TotalTime>
  <Words>945</Words>
  <Application>Microsoft Office PowerPoint</Application>
  <PresentationFormat>Widescreen</PresentationFormat>
  <Paragraphs>91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Aptos Display</vt:lpstr>
      <vt:lpstr>Arial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Good Oral Health</vt:lpstr>
      <vt:lpstr>Write About It</vt:lpstr>
      <vt:lpstr>Your Mouth</vt:lpstr>
      <vt:lpstr>Your Teeth (1 of 3)</vt:lpstr>
      <vt:lpstr>Your Teeth (2 of 3)</vt:lpstr>
      <vt:lpstr>Your Teeth (3 of 3)</vt:lpstr>
      <vt:lpstr>Caring for Your Mouth and Teeth (1 of 3)</vt:lpstr>
      <vt:lpstr>Caring for Your Mouth and Teeth (2 of 3)</vt:lpstr>
      <vt:lpstr>Caring for Your Mouth and Teeth (2 of 3)</vt:lpstr>
      <vt:lpstr>Visiting the Dentist</vt:lpstr>
      <vt:lpstr>Crooked or Crowded Teeth</vt:lpstr>
      <vt:lpstr>Wisdom Teeth</vt:lpstr>
      <vt:lpstr>Tooth Decay</vt:lpstr>
      <vt:lpstr>Gum Disease</vt:lpstr>
      <vt:lpstr>Cold Sores</vt:lpstr>
      <vt:lpstr>Bad Breath</vt:lpstr>
      <vt:lpstr>Teeth Grinding</vt:lpstr>
      <vt:lpstr>Goal Setting for Good Dental Hygiene (1 of 2) </vt:lpstr>
      <vt:lpstr>Goal Setting for Good Dental Hygiene (2 of 2)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Lesson 2.2: Good Oral Health</dc:title>
  <dc:creator>Joanne Brummett</dc:creator>
  <cp:lastModifiedBy>Laura Farrell</cp:lastModifiedBy>
  <cp:revision>171</cp:revision>
  <dcterms:created xsi:type="dcterms:W3CDTF">2024-04-04T14:49:27Z</dcterms:created>
  <dcterms:modified xsi:type="dcterms:W3CDTF">2024-10-03T18:30:33Z</dcterms:modified>
</cp:coreProperties>
</file>