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20"/>
  </p:notesMasterIdLst>
  <p:sldIdLst>
    <p:sldId id="320" r:id="rId5"/>
    <p:sldId id="337" r:id="rId6"/>
    <p:sldId id="323" r:id="rId7"/>
    <p:sldId id="324" r:id="rId8"/>
    <p:sldId id="341" r:id="rId9"/>
    <p:sldId id="326" r:id="rId10"/>
    <p:sldId id="327" r:id="rId11"/>
    <p:sldId id="328" r:id="rId12"/>
    <p:sldId id="329" r:id="rId13"/>
    <p:sldId id="330" r:id="rId14"/>
    <p:sldId id="331" r:id="rId15"/>
    <p:sldId id="335" r:id="rId16"/>
    <p:sldId id="338" r:id="rId17"/>
    <p:sldId id="339" r:id="rId18"/>
    <p:sldId id="34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 Editor" initials="CE [2]" lastIdx="3" clrIdx="3">
    <p:extLst>
      <p:ext uri="{19B8F6BF-5375-455C-9EA6-DF929625EA0E}">
        <p15:presenceInfo xmlns:p15="http://schemas.microsoft.com/office/powerpoint/2012/main" userId="Copy 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3A7C23"/>
    <a:srgbClr val="D62D00"/>
    <a:srgbClr val="D62D01"/>
    <a:srgbClr val="9142B5"/>
    <a:srgbClr val="DB5407"/>
    <a:srgbClr val="F55D00"/>
    <a:srgbClr val="D86A30"/>
    <a:srgbClr val="E16F32"/>
    <a:srgbClr val="00A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84" autoAdjust="0"/>
    <p:restoredTop sz="94660"/>
  </p:normalViewPr>
  <p:slideViewPr>
    <p:cSldViewPr snapToGrid="0">
      <p:cViewPr varScale="1">
        <p:scale>
          <a:sx n="103" d="100"/>
          <a:sy n="103" d="100"/>
        </p:scale>
        <p:origin x="114"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Fricker" userId="5139194f-ddb1-4217-97d0-a5a6d0e1af53" providerId="ADAL" clId="{0656B057-09AF-4228-A1B3-AE4F34B36787}"/>
    <pc:docChg chg="undo custSel modSld">
      <pc:chgData name="Ian Fricker" userId="5139194f-ddb1-4217-97d0-a5a6d0e1af53" providerId="ADAL" clId="{0656B057-09AF-4228-A1B3-AE4F34B36787}" dt="2024-08-19T18:38:31.919" v="44"/>
      <pc:docMkLst>
        <pc:docMk/>
      </pc:docMkLst>
      <pc:sldChg chg="modSp mod addCm">
        <pc:chgData name="Ian Fricker" userId="5139194f-ddb1-4217-97d0-a5a6d0e1af53" providerId="ADAL" clId="{0656B057-09AF-4228-A1B3-AE4F34B36787}" dt="2024-08-19T16:08:41.585" v="2"/>
        <pc:sldMkLst>
          <pc:docMk/>
          <pc:sldMk cId="4146328898" sldId="320"/>
        </pc:sldMkLst>
        <pc:spChg chg="mod">
          <ac:chgData name="Ian Fricker" userId="5139194f-ddb1-4217-97d0-a5a6d0e1af53" providerId="ADAL" clId="{0656B057-09AF-4228-A1B3-AE4F34B36787}" dt="2024-08-19T16:08:19.273" v="1" actId="13926"/>
          <ac:spMkLst>
            <pc:docMk/>
            <pc:sldMk cId="4146328898" sldId="320"/>
            <ac:spMk id="5" creationId="{00000000-0000-0000-0000-000000000000}"/>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0656B057-09AF-4228-A1B3-AE4F34B36787}" dt="2024-08-19T16:08:41.585" v="2"/>
              <pc2:cmMkLst xmlns:pc2="http://schemas.microsoft.com/office/powerpoint/2019/9/main/command">
                <pc:docMk/>
                <pc:sldMk cId="4146328898" sldId="320"/>
                <pc2:cmMk id="{30B117BC-0390-462C-8233-D0B4EFC40D6E}"/>
              </pc2:cmMkLst>
            </pc226:cmChg>
          </p:ext>
        </pc:extLst>
      </pc:sldChg>
      <pc:sldChg chg="modSp mod">
        <pc:chgData name="Ian Fricker" userId="5139194f-ddb1-4217-97d0-a5a6d0e1af53" providerId="ADAL" clId="{0656B057-09AF-4228-A1B3-AE4F34B36787}" dt="2024-08-19T16:16:02.186" v="25" actId="20577"/>
        <pc:sldMkLst>
          <pc:docMk/>
          <pc:sldMk cId="3700468155" sldId="327"/>
        </pc:sldMkLst>
        <pc:spChg chg="mod">
          <ac:chgData name="Ian Fricker" userId="5139194f-ddb1-4217-97d0-a5a6d0e1af53" providerId="ADAL" clId="{0656B057-09AF-4228-A1B3-AE4F34B36787}" dt="2024-08-19T16:16:02.186" v="25" actId="20577"/>
          <ac:spMkLst>
            <pc:docMk/>
            <pc:sldMk cId="3700468155" sldId="327"/>
            <ac:spMk id="3" creationId="{00000000-0000-0000-0000-000000000000}"/>
          </ac:spMkLst>
        </pc:spChg>
      </pc:sldChg>
      <pc:sldChg chg="modSp mod addCm">
        <pc:chgData name="Ian Fricker" userId="5139194f-ddb1-4217-97d0-a5a6d0e1af53" providerId="ADAL" clId="{0656B057-09AF-4228-A1B3-AE4F34B36787}" dt="2024-08-19T16:24:19.399" v="39"/>
        <pc:sldMkLst>
          <pc:docMk/>
          <pc:sldMk cId="3832038092" sldId="328"/>
        </pc:sldMkLst>
        <pc:spChg chg="mod">
          <ac:chgData name="Ian Fricker" userId="5139194f-ddb1-4217-97d0-a5a6d0e1af53" providerId="ADAL" clId="{0656B057-09AF-4228-A1B3-AE4F34B36787}" dt="2024-08-19T16:19:37.050" v="38" actId="12"/>
          <ac:spMkLst>
            <pc:docMk/>
            <pc:sldMk cId="3832038092" sldId="328"/>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0656B057-09AF-4228-A1B3-AE4F34B36787}" dt="2024-08-19T16:24:19.399" v="39"/>
              <pc2:cmMkLst xmlns:pc2="http://schemas.microsoft.com/office/powerpoint/2019/9/main/command">
                <pc:docMk/>
                <pc:sldMk cId="3832038092" sldId="328"/>
                <pc2:cmMk id="{038CC72C-349A-4AE9-9500-337DD9325318}"/>
              </pc2:cmMkLst>
            </pc226:cmChg>
          </p:ext>
        </pc:extLst>
      </pc:sldChg>
      <pc:sldChg chg="modSp mod">
        <pc:chgData name="Ian Fricker" userId="5139194f-ddb1-4217-97d0-a5a6d0e1af53" providerId="ADAL" clId="{0656B057-09AF-4228-A1B3-AE4F34B36787}" dt="2024-08-19T16:26:08.480" v="40" actId="20577"/>
        <pc:sldMkLst>
          <pc:docMk/>
          <pc:sldMk cId="2839869145" sldId="331"/>
        </pc:sldMkLst>
        <pc:spChg chg="mod">
          <ac:chgData name="Ian Fricker" userId="5139194f-ddb1-4217-97d0-a5a6d0e1af53" providerId="ADAL" clId="{0656B057-09AF-4228-A1B3-AE4F34B36787}" dt="2024-08-19T16:26:08.480" v="40" actId="20577"/>
          <ac:spMkLst>
            <pc:docMk/>
            <pc:sldMk cId="2839869145" sldId="331"/>
            <ac:spMk id="3" creationId="{00000000-0000-0000-0000-000000000000}"/>
          </ac:spMkLst>
        </pc:spChg>
      </pc:sldChg>
      <pc:sldChg chg="modSp mod">
        <pc:chgData name="Ian Fricker" userId="5139194f-ddb1-4217-97d0-a5a6d0e1af53" providerId="ADAL" clId="{0656B057-09AF-4228-A1B3-AE4F34B36787}" dt="2024-08-19T16:28:10.569" v="41" actId="20577"/>
        <pc:sldMkLst>
          <pc:docMk/>
          <pc:sldMk cId="429851109" sldId="338"/>
        </pc:sldMkLst>
        <pc:spChg chg="mod">
          <ac:chgData name="Ian Fricker" userId="5139194f-ddb1-4217-97d0-a5a6d0e1af53" providerId="ADAL" clId="{0656B057-09AF-4228-A1B3-AE4F34B36787}" dt="2024-08-19T16:28:10.569" v="41" actId="20577"/>
          <ac:spMkLst>
            <pc:docMk/>
            <pc:sldMk cId="429851109" sldId="338"/>
            <ac:spMk id="9" creationId="{DB565B2E-CAB5-DBC2-18E3-179BACD14DF7}"/>
          </ac:spMkLst>
        </pc:spChg>
      </pc:sldChg>
      <pc:sldChg chg="addCm modCm">
        <pc:chgData name="Ian Fricker" userId="5139194f-ddb1-4217-97d0-a5a6d0e1af53" providerId="ADAL" clId="{0656B057-09AF-4228-A1B3-AE4F34B36787}" dt="2024-08-19T18:38:31.919" v="44"/>
        <pc:sldMkLst>
          <pc:docMk/>
          <pc:sldMk cId="1006281086" sldId="339"/>
        </pc:sldMkLst>
        <pc:extLst>
          <p:ext xmlns:p="http://schemas.openxmlformats.org/presentationml/2006/main" uri="{D6D511B9-2390-475A-947B-AFAB55BFBCF1}">
            <pc226:cmChg xmlns:pc226="http://schemas.microsoft.com/office/powerpoint/2022/06/main/command" chg="add mod">
              <pc226:chgData name="Ian Fricker" userId="5139194f-ddb1-4217-97d0-a5a6d0e1af53" providerId="ADAL" clId="{0656B057-09AF-4228-A1B3-AE4F34B36787}" dt="2024-08-19T18:38:31.919" v="44"/>
              <pc2:cmMkLst xmlns:pc2="http://schemas.microsoft.com/office/powerpoint/2019/9/main/command">
                <pc:docMk/>
                <pc:sldMk cId="1006281086" sldId="339"/>
                <pc2:cmMk id="{61593B3F-FC22-4050-AB68-0E68B7AB1E7A}"/>
              </pc2:cmMkLst>
              <pc226:cmRplyChg chg="mod modRxn">
                <pc226:chgData name="Ian Fricker" userId="5139194f-ddb1-4217-97d0-a5a6d0e1af53" providerId="ADAL" clId="{0656B057-09AF-4228-A1B3-AE4F34B36787}" dt="2024-08-19T18:38:31.919" v="44"/>
                <pc2:cmRplyMkLst xmlns:pc2="http://schemas.microsoft.com/office/powerpoint/2019/9/main/command">
                  <pc:docMk/>
                  <pc:sldMk cId="1006281086" sldId="339"/>
                  <pc2:cmMk id="{61593B3F-FC22-4050-AB68-0E68B7AB1E7A}"/>
                  <pc2:cmRplyMk id="{A714660A-5A43-4D16-A253-EBDF253DA9A5}"/>
                </pc2:cmRplyMkLst>
              </pc226:cmRplyChg>
            </pc226:cmChg>
          </p:ext>
        </pc:extLst>
      </pc:sldChg>
      <pc:sldChg chg="modSp mod">
        <pc:chgData name="Ian Fricker" userId="5139194f-ddb1-4217-97d0-a5a6d0e1af53" providerId="ADAL" clId="{0656B057-09AF-4228-A1B3-AE4F34B36787}" dt="2024-08-19T16:29:01.714" v="42" actId="20577"/>
        <pc:sldMkLst>
          <pc:docMk/>
          <pc:sldMk cId="1887408036" sldId="340"/>
        </pc:sldMkLst>
        <pc:spChg chg="mod">
          <ac:chgData name="Ian Fricker" userId="5139194f-ddb1-4217-97d0-a5a6d0e1af53" providerId="ADAL" clId="{0656B057-09AF-4228-A1B3-AE4F34B36787}" dt="2024-08-19T16:29:01.714" v="42" actId="20577"/>
          <ac:spMkLst>
            <pc:docMk/>
            <pc:sldMk cId="1887408036" sldId="340"/>
            <ac:spMk id="5" creationId="{E416516F-4D45-46E8-7FEB-1D053D525021}"/>
          </ac:spMkLst>
        </pc:spChg>
      </pc:sldChg>
    </pc:docChg>
  </pc:docChgLst>
  <pc:docChgLst>
    <pc:chgData name="Ink Lynx" userId="43154123f283b917" providerId="LiveId" clId="{8ADED8FA-0F4B-0944-8CAD-C99AF6FEF158}"/>
    <pc:docChg chg="modSld">
      <pc:chgData name="Ink Lynx" userId="43154123f283b917" providerId="LiveId" clId="{8ADED8FA-0F4B-0944-8CAD-C99AF6FEF158}" dt="2024-09-05T12:21:55.615" v="18" actId="20577"/>
      <pc:docMkLst>
        <pc:docMk/>
      </pc:docMkLst>
      <pc:sldChg chg="modSp">
        <pc:chgData name="Ink Lynx" userId="43154123f283b917" providerId="LiveId" clId="{8ADED8FA-0F4B-0944-8CAD-C99AF6FEF158}" dt="2024-09-05T12:21:55.615" v="18" actId="20577"/>
        <pc:sldMkLst>
          <pc:docMk/>
          <pc:sldMk cId="4146328898" sldId="320"/>
        </pc:sldMkLst>
        <pc:spChg chg="mod">
          <ac:chgData name="Ink Lynx" userId="43154123f283b917" providerId="LiveId" clId="{8ADED8FA-0F4B-0944-8CAD-C99AF6FEF158}" dt="2024-09-05T12:21:55.615" v="18" actId="20577"/>
          <ac:spMkLst>
            <pc:docMk/>
            <pc:sldMk cId="4146328898" sldId="320"/>
            <ac:spMk id="5" creationId="{00000000-0000-0000-0000-000000000000}"/>
          </ac:spMkLst>
        </pc:spChg>
      </pc:sldChg>
    </pc:docChg>
  </pc:docChgLst>
  <pc:docChgLst>
    <pc:chgData name="Laura Farrell" userId="2e43a550-d27b-4754-a05c-c3cf9e976c93" providerId="ADAL" clId="{E2E64209-BFF4-490D-8E21-0882DC51EBB7}"/>
    <pc:docChg chg="modSld">
      <pc:chgData name="Laura Farrell" userId="2e43a550-d27b-4754-a05c-c3cf9e976c93" providerId="ADAL" clId="{E2E64209-BFF4-490D-8E21-0882DC51EBB7}" dt="2024-09-04T13:56:56.731" v="3"/>
      <pc:docMkLst>
        <pc:docMk/>
      </pc:docMkLst>
      <pc:sldChg chg="modNotesTx">
        <pc:chgData name="Laura Farrell" userId="2e43a550-d27b-4754-a05c-c3cf9e976c93" providerId="ADAL" clId="{E2E64209-BFF4-490D-8E21-0882DC51EBB7}" dt="2024-09-04T13:55:17.200" v="0"/>
        <pc:sldMkLst>
          <pc:docMk/>
          <pc:sldMk cId="4146328898" sldId="320"/>
        </pc:sldMkLst>
      </pc:sldChg>
      <pc:sldChg chg="delCm">
        <pc:chgData name="Laura Farrell" userId="2e43a550-d27b-4754-a05c-c3cf9e976c93" providerId="ADAL" clId="{E2E64209-BFF4-490D-8E21-0882DC51EBB7}" dt="2024-09-04T13:56:32.163" v="2"/>
        <pc:sldMkLst>
          <pc:docMk/>
          <pc:sldMk cId="3832038092" sldId="328"/>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E2E64209-BFF4-490D-8E21-0882DC51EBB7}" dt="2024-09-04T13:56:32.163" v="2"/>
              <pc2:cmMkLst xmlns:pc2="http://schemas.microsoft.com/office/powerpoint/2019/9/main/command">
                <pc:docMk/>
                <pc:sldMk cId="3832038092" sldId="328"/>
                <pc2:cmMk id="{038CC72C-349A-4AE9-9500-337DD9325318}"/>
              </pc2:cmMkLst>
            </pc226:cmChg>
          </p:ext>
        </pc:extLst>
      </pc:sldChg>
      <pc:sldChg chg="delCm">
        <pc:chgData name="Laura Farrell" userId="2e43a550-d27b-4754-a05c-c3cf9e976c93" providerId="ADAL" clId="{E2E64209-BFF4-490D-8E21-0882DC51EBB7}" dt="2024-09-04T13:56:56.731" v="3"/>
        <pc:sldMkLst>
          <pc:docMk/>
          <pc:sldMk cId="1006281086" sldId="339"/>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E2E64209-BFF4-490D-8E21-0882DC51EBB7}" dt="2024-09-04T13:56:56.731" v="3"/>
              <pc2:cmMkLst xmlns:pc2="http://schemas.microsoft.com/office/powerpoint/2019/9/main/command">
                <pc:docMk/>
                <pc:sldMk cId="1006281086" sldId="339"/>
                <pc2:cmMk id="{61593B3F-FC22-4050-AB68-0E68B7AB1E7A}"/>
              </pc2:cmMkLst>
            </pc226:cmChg>
          </p:ext>
        </pc:extLst>
      </pc:sldChg>
      <pc:sldChg chg="modNotesTx">
        <pc:chgData name="Laura Farrell" userId="2e43a550-d27b-4754-a05c-c3cf9e976c93" providerId="ADAL" clId="{E2E64209-BFF4-490D-8E21-0882DC51EBB7}" dt="2024-09-04T13:55:50.046" v="1"/>
        <pc:sldMkLst>
          <pc:docMk/>
          <pc:sldMk cId="336135327" sldId="341"/>
        </pc:sldMkLst>
      </pc:sldChg>
    </pc:docChg>
  </pc:docChgLst>
  <pc:docChgLst>
    <pc:chgData clId="Web-{4FCFFDC4-6D10-46FF-9048-25408BD406DD}"/>
    <pc:docChg chg="mod">
      <pc:chgData name="" userId="" providerId="" clId="Web-{4FCFFDC4-6D10-46FF-9048-25408BD406DD}" dt="2024-08-19T18:23:49.991" v="0"/>
      <pc:docMkLst>
        <pc:docMk/>
      </pc:docMkLst>
    </pc:docChg>
  </pc:docChgLst>
  <pc:docChgLst>
    <pc:chgData name="Ink Lynx" userId="43154123f283b917" providerId="LiveId" clId="{756B01D8-F396-BE41-A6CB-014A348DFDA4}"/>
    <pc:docChg chg="undo redo custSel addSld delSld modSld sldOrd">
      <pc:chgData name="Ink Lynx" userId="43154123f283b917" providerId="LiveId" clId="{756B01D8-F396-BE41-A6CB-014A348DFDA4}" dt="2024-07-25T14:05:35.986" v="271" actId="1589"/>
      <pc:docMkLst>
        <pc:docMk/>
      </pc:docMkLst>
      <pc:sldChg chg="modSp addCm">
        <pc:chgData name="Ink Lynx" userId="43154123f283b917" providerId="LiveId" clId="{756B01D8-F396-BE41-A6CB-014A348DFDA4}" dt="2024-07-25T14:05:35.986" v="271" actId="1589"/>
        <pc:sldMkLst>
          <pc:docMk/>
          <pc:sldMk cId="4146328898" sldId="320"/>
        </pc:sldMkLst>
        <pc:spChg chg="mod">
          <ac:chgData name="Ink Lynx" userId="43154123f283b917" providerId="LiveId" clId="{756B01D8-F396-BE41-A6CB-014A348DFDA4}" dt="2024-07-22T14:26:34.464" v="1" actId="20577"/>
          <ac:spMkLst>
            <pc:docMk/>
            <pc:sldMk cId="4146328898" sldId="320"/>
            <ac:spMk id="4" creationId="{00000000-0000-0000-0000-000000000000}"/>
          </ac:spMkLst>
        </pc:spChg>
        <pc:spChg chg="mod">
          <ac:chgData name="Ink Lynx" userId="43154123f283b917" providerId="LiveId" clId="{756B01D8-F396-BE41-A6CB-014A348DFDA4}" dt="2024-07-22T14:26:40.393" v="11" actId="20577"/>
          <ac:spMkLst>
            <pc:docMk/>
            <pc:sldMk cId="4146328898" sldId="320"/>
            <ac:spMk id="5" creationId="{00000000-0000-0000-0000-000000000000}"/>
          </ac:spMkLst>
        </pc:spChg>
      </pc:sldChg>
      <pc:sldChg chg="del">
        <pc:chgData name="Ink Lynx" userId="43154123f283b917" providerId="LiveId" clId="{756B01D8-F396-BE41-A6CB-014A348DFDA4}" dt="2024-07-22T14:26:56.744" v="12" actId="2696"/>
        <pc:sldMkLst>
          <pc:docMk/>
          <pc:sldMk cId="2173692182" sldId="322"/>
        </pc:sldMkLst>
      </pc:sldChg>
      <pc:sldChg chg="modSp">
        <pc:chgData name="Ink Lynx" userId="43154123f283b917" providerId="LiveId" clId="{756B01D8-F396-BE41-A6CB-014A348DFDA4}" dt="2024-07-22T14:29:05.648" v="33" actId="20577"/>
        <pc:sldMkLst>
          <pc:docMk/>
          <pc:sldMk cId="1083879596" sldId="324"/>
        </pc:sldMkLst>
        <pc:spChg chg="mod">
          <ac:chgData name="Ink Lynx" userId="43154123f283b917" providerId="LiveId" clId="{756B01D8-F396-BE41-A6CB-014A348DFDA4}" dt="2024-07-22T14:29:05.648" v="33" actId="20577"/>
          <ac:spMkLst>
            <pc:docMk/>
            <pc:sldMk cId="1083879596" sldId="324"/>
            <ac:spMk id="2" creationId="{00000000-0000-0000-0000-000000000000}"/>
          </ac:spMkLst>
        </pc:spChg>
      </pc:sldChg>
      <pc:sldChg chg="modSp">
        <pc:chgData name="Ink Lynx" userId="43154123f283b917" providerId="LiveId" clId="{756B01D8-F396-BE41-A6CB-014A348DFDA4}" dt="2024-07-22T14:29:25.008" v="54" actId="20577"/>
        <pc:sldMkLst>
          <pc:docMk/>
          <pc:sldMk cId="2185661664" sldId="325"/>
        </pc:sldMkLst>
        <pc:spChg chg="mod">
          <ac:chgData name="Ink Lynx" userId="43154123f283b917" providerId="LiveId" clId="{756B01D8-F396-BE41-A6CB-014A348DFDA4}" dt="2024-07-22T14:29:25.008" v="54" actId="20577"/>
          <ac:spMkLst>
            <pc:docMk/>
            <pc:sldMk cId="2185661664" sldId="325"/>
            <ac:spMk id="2" creationId="{00000000-0000-0000-0000-000000000000}"/>
          </ac:spMkLst>
        </pc:spChg>
      </pc:sldChg>
      <pc:sldChg chg="modSp">
        <pc:chgData name="Ink Lynx" userId="43154123f283b917" providerId="LiveId" clId="{756B01D8-F396-BE41-A6CB-014A348DFDA4}" dt="2024-07-22T14:30:26.799" v="70" actId="121"/>
        <pc:sldMkLst>
          <pc:docMk/>
          <pc:sldMk cId="3832038092" sldId="328"/>
        </pc:sldMkLst>
        <pc:spChg chg="mod">
          <ac:chgData name="Ink Lynx" userId="43154123f283b917" providerId="LiveId" clId="{756B01D8-F396-BE41-A6CB-014A348DFDA4}" dt="2024-07-22T14:30:26.799" v="70" actId="121"/>
          <ac:spMkLst>
            <pc:docMk/>
            <pc:sldMk cId="3832038092" sldId="328"/>
            <ac:spMk id="3" creationId="{00000000-0000-0000-0000-000000000000}"/>
          </ac:spMkLst>
        </pc:spChg>
      </pc:sldChg>
      <pc:sldChg chg="modSp">
        <pc:chgData name="Ink Lynx" userId="43154123f283b917" providerId="LiveId" clId="{756B01D8-F396-BE41-A6CB-014A348DFDA4}" dt="2024-07-22T14:31:41.587" v="85" actId="20577"/>
        <pc:sldMkLst>
          <pc:docMk/>
          <pc:sldMk cId="2839869145" sldId="331"/>
        </pc:sldMkLst>
        <pc:spChg chg="mod">
          <ac:chgData name="Ink Lynx" userId="43154123f283b917" providerId="LiveId" clId="{756B01D8-F396-BE41-A6CB-014A348DFDA4}" dt="2024-07-22T14:31:41.587" v="85" actId="20577"/>
          <ac:spMkLst>
            <pc:docMk/>
            <pc:sldMk cId="2839869145" sldId="331"/>
            <ac:spMk id="3" creationId="{00000000-0000-0000-0000-000000000000}"/>
          </ac:spMkLst>
        </pc:spChg>
      </pc:sldChg>
      <pc:sldChg chg="modSp add del">
        <pc:chgData name="Ink Lynx" userId="43154123f283b917" providerId="LiveId" clId="{756B01D8-F396-BE41-A6CB-014A348DFDA4}" dt="2024-07-22T14:34:00.397" v="165" actId="207"/>
        <pc:sldMkLst>
          <pc:docMk/>
          <pc:sldMk cId="1042097505" sldId="332"/>
        </pc:sldMkLst>
        <pc:spChg chg="mod">
          <ac:chgData name="Ink Lynx" userId="43154123f283b917" providerId="LiveId" clId="{756B01D8-F396-BE41-A6CB-014A348DFDA4}" dt="2024-07-22T14:32:21.146" v="119" actId="20577"/>
          <ac:spMkLst>
            <pc:docMk/>
            <pc:sldMk cId="1042097505" sldId="332"/>
            <ac:spMk id="6" creationId="{00000000-0000-0000-0000-000000000000}"/>
          </ac:spMkLst>
        </pc:spChg>
        <pc:spChg chg="mod">
          <ac:chgData name="Ink Lynx" userId="43154123f283b917" providerId="LiveId" clId="{756B01D8-F396-BE41-A6CB-014A348DFDA4}" dt="2024-07-22T14:34:00.397" v="165" actId="207"/>
          <ac:spMkLst>
            <pc:docMk/>
            <pc:sldMk cId="1042097505" sldId="332"/>
            <ac:spMk id="9" creationId="{00000000-0000-0000-0000-000000000000}"/>
          </ac:spMkLst>
        </pc:spChg>
      </pc:sldChg>
      <pc:sldChg chg="modSp add del">
        <pc:chgData name="Ink Lynx" userId="43154123f283b917" providerId="LiveId" clId="{756B01D8-F396-BE41-A6CB-014A348DFDA4}" dt="2024-07-22T14:34:28.744" v="216" actId="20577"/>
        <pc:sldMkLst>
          <pc:docMk/>
          <pc:sldMk cId="2120327232" sldId="333"/>
        </pc:sldMkLst>
        <pc:spChg chg="mod">
          <ac:chgData name="Ink Lynx" userId="43154123f283b917" providerId="LiveId" clId="{756B01D8-F396-BE41-A6CB-014A348DFDA4}" dt="2024-07-22T14:34:28.744" v="216" actId="20577"/>
          <ac:spMkLst>
            <pc:docMk/>
            <pc:sldMk cId="2120327232" sldId="333"/>
            <ac:spMk id="3" creationId="{00000000-0000-0000-0000-000000000000}"/>
          </ac:spMkLst>
        </pc:spChg>
      </pc:sldChg>
      <pc:sldChg chg="modSp">
        <pc:chgData name="Ink Lynx" userId="43154123f283b917" providerId="LiveId" clId="{756B01D8-F396-BE41-A6CB-014A348DFDA4}" dt="2024-07-22T14:36:00.378" v="269" actId="1076"/>
        <pc:sldMkLst>
          <pc:docMk/>
          <pc:sldMk cId="4136717673" sldId="334"/>
        </pc:sldMkLst>
        <pc:spChg chg="mod">
          <ac:chgData name="Ink Lynx" userId="43154123f283b917" providerId="LiveId" clId="{756B01D8-F396-BE41-A6CB-014A348DFDA4}" dt="2024-07-22T14:34:55.702" v="250" actId="20577"/>
          <ac:spMkLst>
            <pc:docMk/>
            <pc:sldMk cId="4136717673" sldId="334"/>
            <ac:spMk id="5" creationId="{00000000-0000-0000-0000-000000000000}"/>
          </ac:spMkLst>
        </pc:spChg>
        <pc:spChg chg="mod">
          <ac:chgData name="Ink Lynx" userId="43154123f283b917" providerId="LiveId" clId="{756B01D8-F396-BE41-A6CB-014A348DFDA4}" dt="2024-07-22T14:36:00.378" v="269" actId="1076"/>
          <ac:spMkLst>
            <pc:docMk/>
            <pc:sldMk cId="4136717673" sldId="334"/>
            <ac:spMk id="6" creationId="{00000000-0000-0000-0000-000000000000}"/>
          </ac:spMkLst>
        </pc:spChg>
      </pc:sldChg>
      <pc:sldChg chg="ord">
        <pc:chgData name="Ink Lynx" userId="43154123f283b917" providerId="LiveId" clId="{756B01D8-F396-BE41-A6CB-014A348DFDA4}" dt="2024-07-22T14:31:59.458" v="87" actId="1076"/>
        <pc:sldMkLst>
          <pc:docMk/>
          <pc:sldMk cId="599117355" sldId="335"/>
        </pc:sldMkLst>
      </pc:sldChg>
      <pc:sldChg chg="del">
        <pc:chgData name="Ink Lynx" userId="43154123f283b917" providerId="LiveId" clId="{756B01D8-F396-BE41-A6CB-014A348DFDA4}" dt="2024-07-22T14:36:02.739" v="270" actId="2696"/>
        <pc:sldMkLst>
          <pc:docMk/>
          <pc:sldMk cId="436649491" sldId="3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Welcome to buy my photos/ Moment/Getty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4047392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BF293-6360-4621-B2FB-E4894153052C}" type="slidenum">
              <a:rPr lang="en-US" smtClean="0"/>
              <a:t>13</a:t>
            </a:fld>
            <a:endParaRPr lang="en-US"/>
          </a:p>
        </p:txBody>
      </p:sp>
    </p:spTree>
    <p:extLst>
      <p:ext uri="{BB962C8B-B14F-4D97-AF65-F5344CB8AC3E}">
        <p14:creationId xmlns:p14="http://schemas.microsoft.com/office/powerpoint/2010/main" val="2148280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a:effectLst/>
                <a:latin typeface="CenturyGothicStd"/>
              </a:rPr>
              <a:t>Figure 2.13 </a:t>
            </a:r>
            <a:r>
              <a:rPr lang="en-IN" sz="1200" b="0">
                <a:effectLst/>
                <a:latin typeface="HelveticaLTStd"/>
              </a:rPr>
              <a:t>Degrees of hearing loss</a:t>
            </a:r>
            <a:endParaRPr lang="en-IN"/>
          </a:p>
        </p:txBody>
      </p:sp>
      <p:sp>
        <p:nvSpPr>
          <p:cNvPr id="4" name="Slide Number Placeholder 3"/>
          <p:cNvSpPr>
            <a:spLocks noGrp="1"/>
          </p:cNvSpPr>
          <p:nvPr>
            <p:ph type="sldNum" sz="quarter" idx="5"/>
          </p:nvPr>
        </p:nvSpPr>
        <p:spPr/>
        <p:txBody>
          <a:bodyPr/>
          <a:lstStyle/>
          <a:p>
            <a:fld id="{F49BF293-6360-4621-B2FB-E4894153052C}" type="slidenum">
              <a:rPr lang="en-US" smtClean="0"/>
              <a:t>14</a:t>
            </a:fld>
            <a:endParaRPr lang="en-US"/>
          </a:p>
        </p:txBody>
      </p:sp>
    </p:spTree>
    <p:extLst>
      <p:ext uri="{BB962C8B-B14F-4D97-AF65-F5344CB8AC3E}">
        <p14:creationId xmlns:p14="http://schemas.microsoft.com/office/powerpoint/2010/main" val="77731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a:p>
        </p:txBody>
      </p:sp>
      <p:sp>
        <p:nvSpPr>
          <p:cNvPr id="4" name="Slide Number Placeholder 3"/>
          <p:cNvSpPr>
            <a:spLocks noGrp="1"/>
          </p:cNvSpPr>
          <p:nvPr>
            <p:ph type="sldNum" sz="quarter" idx="5"/>
          </p:nvPr>
        </p:nvSpPr>
        <p:spPr/>
        <p:txBody>
          <a:bodyPr/>
          <a:lstStyle/>
          <a:p>
            <a:fld id="{F49BF293-6360-4621-B2FB-E4894153052C}" type="slidenum">
              <a:rPr lang="en-US" smtClean="0"/>
              <a:t>15</a:t>
            </a:fld>
            <a:endParaRPr lang="en-US"/>
          </a:p>
        </p:txBody>
      </p:sp>
    </p:spTree>
    <p:extLst>
      <p:ext uri="{BB962C8B-B14F-4D97-AF65-F5344CB8AC3E}">
        <p14:creationId xmlns:p14="http://schemas.microsoft.com/office/powerpoint/2010/main" val="3508269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Figure 2.10</a:t>
            </a:r>
            <a:r>
              <a:rPr lang="en-US"/>
              <a:t> Anatomy of the eye and how the eye works.</a:t>
            </a:r>
          </a:p>
          <a:p>
            <a:endParaRPr lang="en-US"/>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350120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3241684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Daniella </a:t>
            </a:r>
            <a:r>
              <a:rPr lang="en-US" sz="1800" b="0" i="0" u="none" strike="noStrike" baseline="0" dirty="0" err="1">
                <a:solidFill>
                  <a:srgbClr val="000000"/>
                </a:solidFill>
                <a:latin typeface="ITC Garamond Std Lt"/>
              </a:rPr>
              <a:t>Cortis</a:t>
            </a:r>
            <a:r>
              <a:rPr lang="en-US" sz="1800" b="0" i="0" u="none" strike="noStrike" baseline="0" dirty="0">
                <a:solidFill>
                  <a:srgbClr val="000000"/>
                </a:solidFill>
                <a:latin typeface="ITC Garamond Std Lt"/>
              </a:rPr>
              <a:t>/Moment/Getty Images (top)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3133753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269487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Figure 2.12</a:t>
            </a:r>
            <a:r>
              <a:rPr lang="en-US"/>
              <a:t> Anatomy of the ear.</a:t>
            </a:r>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32291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1052066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2393490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316109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7.emf"/><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854438" y="319797"/>
            <a:ext cx="10484122"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a:t>Click to edit Master title style</a:t>
            </a:r>
            <a:endParaRPr lang="en-IN"/>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a:p>
        </p:txBody>
      </p:sp>
    </p:spTree>
    <p:extLst>
      <p:ext uri="{BB962C8B-B14F-4D97-AF65-F5344CB8AC3E}">
        <p14:creationId xmlns:p14="http://schemas.microsoft.com/office/powerpoint/2010/main" val="446421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0" y="319797"/>
            <a:ext cx="1219200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a:t>Click to edit Master title style</a:t>
            </a:r>
            <a:endParaRPr lang="en-IN"/>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a:p>
        </p:txBody>
      </p:sp>
    </p:spTree>
    <p:extLst>
      <p:ext uri="{BB962C8B-B14F-4D97-AF65-F5344CB8AC3E}">
        <p14:creationId xmlns:p14="http://schemas.microsoft.com/office/powerpoint/2010/main" val="18761887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9A8F25F9-4FA9-4D47-07AE-B781EDBD6F5F}"/>
              </a:ext>
            </a:extLst>
          </p:cNvPr>
          <p:cNvPicPr>
            <a:picLocks noChangeAspect="1"/>
          </p:cNvPicPr>
          <p:nvPr userDrawn="1"/>
        </p:nvPicPr>
        <p:blipFill>
          <a:blip r:embed="rId3"/>
          <a:stretch>
            <a:fillRect/>
          </a:stretch>
        </p:blipFill>
        <p:spPr>
          <a:xfrm>
            <a:off x="0" y="319797"/>
            <a:ext cx="1219200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a:t>Click to edit Master title style</a:t>
            </a:r>
            <a:endParaRPr lang="en-IN"/>
          </a:p>
        </p:txBody>
      </p:sp>
      <p:sp>
        <p:nvSpPr>
          <p:cNvPr id="5" name="Content Placeholder 4"/>
          <p:cNvSpPr>
            <a:spLocks noGrp="1"/>
          </p:cNvSpPr>
          <p:nvPr>
            <p:ph sz="quarter" idx="10"/>
          </p:nvPr>
        </p:nvSpPr>
        <p:spPr>
          <a:xfrm>
            <a:off x="853200" y="1969200"/>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a:p>
        </p:txBody>
      </p:sp>
      <p:sp>
        <p:nvSpPr>
          <p:cNvPr id="7" name="Content Placeholder 6"/>
          <p:cNvSpPr>
            <a:spLocks noGrp="1"/>
          </p:cNvSpPr>
          <p:nvPr>
            <p:ph sz="quarter" idx="11"/>
          </p:nvPr>
        </p:nvSpPr>
        <p:spPr>
          <a:xfrm>
            <a:off x="852489" y="337343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a:p>
        </p:txBody>
      </p:sp>
    </p:spTree>
    <p:extLst>
      <p:ext uri="{BB962C8B-B14F-4D97-AF65-F5344CB8AC3E}">
        <p14:creationId xmlns:p14="http://schemas.microsoft.com/office/powerpoint/2010/main" val="222002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14804" y="324237"/>
            <a:ext cx="11762391" cy="1144800"/>
          </a:xfrm>
          <a:prstGeom prst="rect">
            <a:avLst/>
          </a:prstGeom>
        </p:spPr>
      </p:pic>
      <p:pic>
        <p:nvPicPr>
          <p:cNvPr id="11" name="Picture 10" descr="A green and black rectangle&#10;&#10;Description automatically generated">
            <a:extLst>
              <a:ext uri="{FF2B5EF4-FFF2-40B4-BE49-F238E27FC236}">
                <a16:creationId xmlns:a16="http://schemas.microsoft.com/office/drawing/2014/main" id="{783E9524-222B-AA46-A973-547DFE3C3AF9}"/>
              </a:ext>
            </a:extLst>
          </p:cNvPr>
          <p:cNvPicPr>
            <a:picLocks noChangeAspect="1"/>
          </p:cNvPicPr>
          <p:nvPr userDrawn="1"/>
        </p:nvPicPr>
        <p:blipFill>
          <a:blip r:embed="rId3"/>
          <a:stretch>
            <a:fillRect/>
          </a:stretch>
        </p:blipFill>
        <p:spPr>
          <a:xfrm>
            <a:off x="1095375" y="1042563"/>
            <a:ext cx="10001250"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a:t>Click to edit Master title style</a:t>
            </a:r>
            <a:endParaRPr lang="en-IN"/>
          </a:p>
        </p:txBody>
      </p:sp>
      <p:sp>
        <p:nvSpPr>
          <p:cNvPr id="5" name="Content Placeholder 4"/>
          <p:cNvSpPr>
            <a:spLocks noGrp="1"/>
          </p:cNvSpPr>
          <p:nvPr>
            <p:ph sz="quarter" idx="10"/>
          </p:nvPr>
        </p:nvSpPr>
        <p:spPr>
          <a:xfrm>
            <a:off x="853200" y="2658746"/>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a:p>
        </p:txBody>
      </p:sp>
      <p:sp>
        <p:nvSpPr>
          <p:cNvPr id="7" name="Content Placeholder 6"/>
          <p:cNvSpPr>
            <a:spLocks noGrp="1"/>
          </p:cNvSpPr>
          <p:nvPr>
            <p:ph sz="quarter" idx="11"/>
          </p:nvPr>
        </p:nvSpPr>
        <p:spPr>
          <a:xfrm>
            <a:off x="852489" y="392806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a:p>
        </p:txBody>
      </p:sp>
    </p:spTree>
    <p:extLst>
      <p:ext uri="{BB962C8B-B14F-4D97-AF65-F5344CB8AC3E}">
        <p14:creationId xmlns:p14="http://schemas.microsoft.com/office/powerpoint/2010/main" val="2378279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lide 3 Copy">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567FBC4A-7E31-A745-955A-D7EDBEC37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7" descr="A green and black rectangle&#10;&#10;Description automatically generated">
            <a:extLst>
              <a:ext uri="{FF2B5EF4-FFF2-40B4-BE49-F238E27FC236}">
                <a16:creationId xmlns:a16="http://schemas.microsoft.com/office/drawing/2014/main" id="{0171285D-690C-FD48-9981-582E2921FDC6}"/>
              </a:ext>
            </a:extLst>
          </p:cNvPr>
          <p:cNvPicPr>
            <a:picLocks noChangeAspect="1"/>
          </p:cNvPicPr>
          <p:nvPr userDrawn="1"/>
        </p:nvPicPr>
        <p:blipFill>
          <a:blip r:embed="rId3"/>
          <a:stretch>
            <a:fillRect/>
          </a:stretch>
        </p:blipFill>
        <p:spPr>
          <a:xfrm>
            <a:off x="214804" y="324237"/>
            <a:ext cx="11762391" cy="1144800"/>
          </a:xfrm>
          <a:prstGeom prst="rect">
            <a:avLst/>
          </a:prstGeom>
        </p:spPr>
      </p:pic>
      <p:sp>
        <p:nvSpPr>
          <p:cNvPr id="2" name="Title 1"/>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a:t>Click to edit Master title style</a:t>
            </a:r>
            <a:endParaRPr lang="en-IN"/>
          </a:p>
        </p:txBody>
      </p:sp>
      <p:sp>
        <p:nvSpPr>
          <p:cNvPr id="5" name="Content Placeholder 4"/>
          <p:cNvSpPr>
            <a:spLocks noGrp="1"/>
          </p:cNvSpPr>
          <p:nvPr>
            <p:ph sz="quarter" idx="10"/>
          </p:nvPr>
        </p:nvSpPr>
        <p:spPr>
          <a:xfrm>
            <a:off x="853200" y="2658746"/>
            <a:ext cx="92448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0" lvl="0">
              <a:lnSpc>
                <a:spcPct val="114000"/>
              </a:lnSpc>
              <a:spcBef>
                <a:spcPts val="1200"/>
              </a:spcBef>
            </a:pPr>
            <a:endParaRPr lang="en-IN"/>
          </a:p>
        </p:txBody>
      </p:sp>
      <p:sp>
        <p:nvSpPr>
          <p:cNvPr id="7" name="Content Placeholder 6"/>
          <p:cNvSpPr>
            <a:spLocks noGrp="1"/>
          </p:cNvSpPr>
          <p:nvPr>
            <p:ph sz="quarter" idx="11"/>
          </p:nvPr>
        </p:nvSpPr>
        <p:spPr>
          <a:xfrm>
            <a:off x="852489" y="3928068"/>
            <a:ext cx="9245512"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0" lvl="0" indent="0">
              <a:lnSpc>
                <a:spcPct val="114000"/>
              </a:lnSpc>
              <a:spcBef>
                <a:spcPts val="1200"/>
              </a:spcBef>
              <a:buNone/>
            </a:pPr>
            <a:endParaRPr lang="en-IN"/>
          </a:p>
        </p:txBody>
      </p:sp>
    </p:spTree>
    <p:extLst>
      <p:ext uri="{BB962C8B-B14F-4D97-AF65-F5344CB8AC3E}">
        <p14:creationId xmlns:p14="http://schemas.microsoft.com/office/powerpoint/2010/main" val="2660121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3A50030-463A-D7EF-4A06-622609471F80}"/>
              </a:ext>
            </a:extLst>
          </p:cNvPr>
          <p:cNvPicPr>
            <a:picLocks/>
          </p:cNvPicPr>
          <p:nvPr userDrawn="1"/>
        </p:nvPicPr>
        <p:blipFill>
          <a:blip r:embed="rId3"/>
          <a:stretch>
            <a:fillRect/>
          </a:stretch>
        </p:blipFill>
        <p:spPr>
          <a:xfrm>
            <a:off x="2136000" y="1281600"/>
            <a:ext cx="7920000" cy="340383"/>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a:t>Click to edit Master title style</a:t>
            </a:r>
            <a:endParaRPr lang="en-IN"/>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a:p>
        </p:txBody>
      </p:sp>
      <p:pic>
        <p:nvPicPr>
          <p:cNvPr id="9" name="Picture 8">
            <a:extLst>
              <a:ext uri="{FF2B5EF4-FFF2-40B4-BE49-F238E27FC236}">
                <a16:creationId xmlns:a16="http://schemas.microsoft.com/office/drawing/2014/main" id="{E7924BF9-6412-2547-9D81-928DFAF31C6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1147235">
            <a:off x="-2293777" y="4070334"/>
            <a:ext cx="6302053" cy="3417113"/>
          </a:xfrm>
          <a:prstGeom prst="rect">
            <a:avLst/>
          </a:prstGeom>
        </p:spPr>
      </p:pic>
    </p:spTree>
    <p:extLst>
      <p:ext uri="{BB962C8B-B14F-4D97-AF65-F5344CB8AC3E}">
        <p14:creationId xmlns:p14="http://schemas.microsoft.com/office/powerpoint/2010/main" val="3507251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 Copy">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D9D28CF8-B277-D246-A9B8-4B1BCB5F661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43045E-CFAA-C949-9E6D-CA2454DAB64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8" name="Picture 7">
            <a:extLst>
              <a:ext uri="{FF2B5EF4-FFF2-40B4-BE49-F238E27FC236}">
                <a16:creationId xmlns:a16="http://schemas.microsoft.com/office/drawing/2014/main" id="{D07D3490-9696-F845-9B24-63F2212FAB3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70" y="494364"/>
            <a:ext cx="5047155" cy="4916709"/>
          </a:xfrm>
          <a:prstGeom prst="rect">
            <a:avLst/>
          </a:prstGeom>
        </p:spPr>
      </p:pic>
      <p:sp>
        <p:nvSpPr>
          <p:cNvPr id="4" name="Content Placeholder 3"/>
          <p:cNvSpPr>
            <a:spLocks noGrp="1"/>
          </p:cNvSpPr>
          <p:nvPr>
            <p:ph sz="quarter" idx="10"/>
          </p:nvPr>
        </p:nvSpPr>
        <p:spPr>
          <a:xfrm>
            <a:off x="6091200" y="860400"/>
            <a:ext cx="5965817" cy="733791"/>
          </a:xfrm>
          <a:prstGeom prst="rect">
            <a:avLst/>
          </a:prstGeom>
          <a:noFill/>
        </p:spPr>
        <p:txBody>
          <a:bodyPr wrap="square" rtlCol="0">
            <a:spAutoFit/>
          </a:bodyPr>
          <a:lstStyle>
            <a:lvl1pPr marL="0" indent="0">
              <a:buNone/>
              <a:defRPr lang="en-IN" sz="4000" b="0" i="0" dirty="0">
                <a:latin typeface="Rockwell" panose="02060603020205020403" pitchFamily="18" charset="77"/>
              </a:defRPr>
            </a:lvl1pPr>
          </a:lstStyle>
          <a:p>
            <a:pPr marL="0" lvl="0" algn="ctr">
              <a:lnSpc>
                <a:spcPct val="113000"/>
              </a:lnSpc>
              <a:spcBef>
                <a:spcPts val="1200"/>
              </a:spcBef>
            </a:pPr>
            <a:endParaRPr lang="en-IN"/>
          </a:p>
        </p:txBody>
      </p:sp>
      <p:sp>
        <p:nvSpPr>
          <p:cNvPr id="2" name="Title 1"/>
          <p:cNvSpPr>
            <a:spLocks noGrp="1"/>
          </p:cNvSpPr>
          <p:nvPr>
            <p:ph type="title"/>
          </p:nvPr>
        </p:nvSpPr>
        <p:spPr>
          <a:xfrm>
            <a:off x="6091200" y="2458800"/>
            <a:ext cx="5803200" cy="2062800"/>
          </a:xfrm>
          <a:prstGeom prst="rect">
            <a:avLst/>
          </a:prstGeom>
          <a:noFill/>
        </p:spPr>
        <p:txBody>
          <a:bodyPr wrap="square" rtlCol="0">
            <a:spAutoFit/>
          </a:bodyPr>
          <a:lstStyle>
            <a:lvl1pPr>
              <a:defRPr lang="en-IN" sz="6400" b="1" dirty="0">
                <a:solidFill>
                  <a:srgbClr val="C52039"/>
                </a:solidFill>
                <a:latin typeface="Century Gothic" panose="020B0502020202020204" pitchFamily="34" charset="0"/>
                <a:ea typeface="+mn-ea"/>
                <a:cs typeface="+mn-cs"/>
              </a:defRPr>
            </a:lvl1pPr>
          </a:lstStyle>
          <a:p>
            <a:pPr marL="0" lvl="0" algn="ctr"/>
            <a:endParaRPr lang="en-IN"/>
          </a:p>
        </p:txBody>
      </p:sp>
      <p:sp>
        <p:nvSpPr>
          <p:cNvPr id="6" name="Content Placeholder 5"/>
          <p:cNvSpPr>
            <a:spLocks noGrp="1"/>
          </p:cNvSpPr>
          <p:nvPr>
            <p:ph sz="quarter" idx="11"/>
          </p:nvPr>
        </p:nvSpPr>
        <p:spPr>
          <a:xfrm>
            <a:off x="1713600" y="5918400"/>
            <a:ext cx="8766000" cy="522000"/>
          </a:xfrm>
          <a:prstGeom prst="rect">
            <a:avLst/>
          </a:prstGeom>
          <a:noFill/>
        </p:spPr>
        <p:txBody>
          <a:bodyPr wrap="square" rtlCol="0">
            <a:spAutoFit/>
          </a:bodyPr>
          <a:lstStyle>
            <a:lvl1pPr marL="0" indent="0">
              <a:buNone/>
              <a:defRPr lang="en-IN" dirty="0">
                <a:latin typeface="Century Gothic" panose="020B0502020202020204" pitchFamily="34" charset="0"/>
                <a:cs typeface="Aptos Light" panose="020F0302020204030204" pitchFamily="34" charset="0"/>
              </a:defRPr>
            </a:lvl1pPr>
          </a:lstStyle>
          <a:p>
            <a:pPr marL="0" lvl="0" algn="ctr"/>
            <a:endParaRPr lang="en-IN"/>
          </a:p>
        </p:txBody>
      </p:sp>
    </p:spTree>
    <p:extLst>
      <p:ext uri="{BB962C8B-B14F-4D97-AF65-F5344CB8AC3E}">
        <p14:creationId xmlns:p14="http://schemas.microsoft.com/office/powerpoint/2010/main" val="2215065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2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a:t>Click to edit Master title style</a:t>
            </a:r>
            <a:endParaRPr lang="en-IN"/>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a:p>
        </p:txBody>
      </p:sp>
    </p:spTree>
    <p:extLst>
      <p:ext uri="{BB962C8B-B14F-4D97-AF65-F5344CB8AC3E}">
        <p14:creationId xmlns:p14="http://schemas.microsoft.com/office/powerpoint/2010/main" val="8340745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2 With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31996-4770-6F48-8E83-616C02F5946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3A50030-463A-D7EF-4A06-622609471F80}"/>
              </a:ext>
            </a:extLst>
          </p:cNvPr>
          <p:cNvPicPr>
            <a:picLocks noChangeAspect="1"/>
          </p:cNvPicPr>
          <p:nvPr userDrawn="1"/>
        </p:nvPicPr>
        <p:blipFill>
          <a:blip r:embed="rId3"/>
          <a:stretch>
            <a:fillRect/>
          </a:stretch>
        </p:blipFill>
        <p:spPr>
          <a:xfrm>
            <a:off x="3400981" y="1280461"/>
            <a:ext cx="5331853" cy="340399"/>
          </a:xfrm>
          <a:prstGeom prst="rect">
            <a:avLst/>
          </a:prstGeom>
        </p:spPr>
      </p:pic>
      <p:sp>
        <p:nvSpPr>
          <p:cNvPr id="6" name="Title 5"/>
          <p:cNvSpPr>
            <a:spLocks noGrp="1"/>
          </p:cNvSpPr>
          <p:nvPr>
            <p:ph type="title"/>
          </p:nvPr>
        </p:nvSpPr>
        <p:spPr>
          <a:xfrm>
            <a:off x="0" y="453600"/>
            <a:ext cx="12193200" cy="784830"/>
          </a:xfrm>
          <a:prstGeom prst="rect">
            <a:avLst/>
          </a:prstGeom>
          <a:noFill/>
        </p:spPr>
        <p:txBody>
          <a:bodyPr wrap="square" rtlCol="0">
            <a:spAutoFit/>
          </a:bodyPr>
          <a:lstStyle>
            <a:lvl1pPr>
              <a:defRPr lang="en-IN" sz="5000" b="0" i="0">
                <a:latin typeface="Rockwell" panose="02060603020205020403" pitchFamily="18" charset="77"/>
                <a:ea typeface="+mn-ea"/>
                <a:cs typeface="+mn-cs"/>
              </a:defRPr>
            </a:lvl1pPr>
          </a:lstStyle>
          <a:p>
            <a:pPr marL="0" lvl="0" algn="ctr"/>
            <a:r>
              <a:rPr lang="en-US"/>
              <a:t>Click to edit Master title style</a:t>
            </a:r>
            <a:endParaRPr lang="en-IN"/>
          </a:p>
        </p:txBody>
      </p:sp>
      <p:sp>
        <p:nvSpPr>
          <p:cNvPr id="5" name="Content Placeholder 4"/>
          <p:cNvSpPr>
            <a:spLocks noGrp="1"/>
          </p:cNvSpPr>
          <p:nvPr>
            <p:ph sz="quarter" idx="10"/>
          </p:nvPr>
        </p:nvSpPr>
        <p:spPr>
          <a:xfrm>
            <a:off x="856800" y="1969200"/>
            <a:ext cx="7905600" cy="513346"/>
          </a:xfrm>
          <a:prstGeom prst="rect">
            <a:avLst/>
          </a:prstGeom>
          <a:noFill/>
        </p:spPr>
        <p:txBody>
          <a:bodyPr wrap="square" rtlCol="0">
            <a:spAutoFit/>
          </a:bodyPr>
          <a:lstStyle>
            <a:lvl1pPr marL="0" indent="0" algn="l">
              <a:buNone/>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pPr>
            <a:endParaRPr lang="en-IN"/>
          </a:p>
        </p:txBody>
      </p:sp>
      <p:sp>
        <p:nvSpPr>
          <p:cNvPr id="8" name="Content Placeholder 7"/>
          <p:cNvSpPr>
            <a:spLocks noGrp="1"/>
          </p:cNvSpPr>
          <p:nvPr>
            <p:ph sz="quarter" idx="11"/>
          </p:nvPr>
        </p:nvSpPr>
        <p:spPr>
          <a:xfrm>
            <a:off x="857250" y="5281613"/>
            <a:ext cx="7905750" cy="513346"/>
          </a:xfrm>
          <a:prstGeom prst="rect">
            <a:avLst/>
          </a:prstGeom>
          <a:noFill/>
        </p:spPr>
        <p:txBody>
          <a:bodyPr wrap="square" rtlCol="0">
            <a:spAutoFit/>
          </a:bodyPr>
          <a:lstStyle>
            <a:lvl1pPr algn="l">
              <a:defRPr lang="en-IN" sz="2400" dirty="0">
                <a:latin typeface="Century Gothic" panose="020B0502020202020204" pitchFamily="34" charset="0"/>
                <a:cs typeface="Aptos Light" panose="020F0302020204030204" pitchFamily="34" charset="0"/>
              </a:defRPr>
            </a:lvl1pPr>
          </a:lstStyle>
          <a:p>
            <a:pPr marL="342900" lvl="0" indent="-342900">
              <a:lnSpc>
                <a:spcPct val="114000"/>
              </a:lnSpc>
              <a:spcBef>
                <a:spcPts val="1200"/>
              </a:spcBef>
              <a:buNone/>
            </a:pPr>
            <a:endParaRPr lang="en-IN"/>
          </a:p>
        </p:txBody>
      </p:sp>
      <p:pic>
        <p:nvPicPr>
          <p:cNvPr id="7" name="Picture 6">
            <a:extLst>
              <a:ext uri="{FF2B5EF4-FFF2-40B4-BE49-F238E27FC236}">
                <a16:creationId xmlns:a16="http://schemas.microsoft.com/office/drawing/2014/main" id="{E7924BF9-6412-2547-9D81-928DFAF31C6B}"/>
              </a:ext>
            </a:extLst>
          </p:cNvPr>
          <p:cNvPicPr>
            <a:picLocks noChangeAspect="1"/>
          </p:cNvPicPr>
          <p:nvPr userDrawn="1"/>
        </p:nvPicPr>
        <p:blipFill>
          <a:blip r:embed="rId4"/>
          <a:stretch>
            <a:fillRect/>
          </a:stretch>
        </p:blipFill>
        <p:spPr>
          <a:xfrm rot="20338355">
            <a:off x="4357034" y="3736401"/>
            <a:ext cx="7981742" cy="4327878"/>
          </a:xfrm>
          <a:prstGeom prst="rect">
            <a:avLst/>
          </a:prstGeom>
        </p:spPr>
      </p:pic>
      <p:pic>
        <p:nvPicPr>
          <p:cNvPr id="9" name="Picture 8">
            <a:extLst>
              <a:ext uri="{FF2B5EF4-FFF2-40B4-BE49-F238E27FC236}">
                <a16:creationId xmlns:a16="http://schemas.microsoft.com/office/drawing/2014/main" id="{C3085ED5-49F4-7A44-A5B7-B501E88ED318}"/>
              </a:ext>
            </a:extLst>
          </p:cNvPr>
          <p:cNvPicPr>
            <a:picLocks noChangeAspect="1"/>
          </p:cNvPicPr>
          <p:nvPr userDrawn="1"/>
        </p:nvPicPr>
        <p:blipFill>
          <a:blip r:embed="rId5"/>
          <a:stretch>
            <a:fillRect/>
          </a:stretch>
        </p:blipFill>
        <p:spPr>
          <a:xfrm rot="6280645" flipV="1">
            <a:off x="6175939" y="4818349"/>
            <a:ext cx="983817" cy="24065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56810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9.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5" r:id="rId2"/>
    <p:sldLayoutId id="2147483716" r:id="rId3"/>
    <p:sldLayoutId id="2147483722" r:id="rId4"/>
    <p:sldLayoutId id="2147483717" r:id="rId5"/>
    <p:sldLayoutId id="2147483718" r:id="rId6"/>
    <p:sldLayoutId id="2147483723" r:id="rId7"/>
    <p:sldLayoutId id="2147483719" r:id="rId8"/>
    <p:sldLayoutId id="2147483720" r:id="rId9"/>
    <p:sldLayoutId id="2147483721"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a:solidFill>
                  <a:schemeClr val="bg1"/>
                </a:solidFill>
                <a:latin typeface="Rockwell" panose="02060603020205020403" pitchFamily="18" charset="77"/>
              </a:rPr>
              <a:t>Skill Building Challenge</a:t>
            </a:r>
            <a:br>
              <a:rPr lang="en-US" b="0" i="0">
                <a:latin typeface="Rockwell" panose="02060603020205020403" pitchFamily="18" charset="77"/>
              </a:rPr>
            </a:br>
            <a:endParaRPr lang="en-US"/>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0"/>
          </p:nvPr>
        </p:nvSpPr>
        <p:spPr>
          <a:xfrm>
            <a:off x="6001260" y="860400"/>
            <a:ext cx="5965817" cy="1596847"/>
          </a:xfrm>
        </p:spPr>
        <p:txBody>
          <a:bodyPr/>
          <a:lstStyle/>
          <a:p>
            <a:pPr algn="ctr">
              <a:lnSpc>
                <a:spcPct val="113000"/>
              </a:lnSpc>
              <a:spcBef>
                <a:spcPts val="1200"/>
              </a:spcBef>
            </a:pPr>
            <a:r>
              <a:rPr lang="en-US"/>
              <a:t>Chapter 2 </a:t>
            </a:r>
          </a:p>
          <a:p>
            <a:pPr algn="ctr">
              <a:lnSpc>
                <a:spcPct val="113000"/>
              </a:lnSpc>
              <a:spcBef>
                <a:spcPts val="1200"/>
              </a:spcBef>
            </a:pPr>
            <a:r>
              <a:rPr lang="en-US"/>
              <a:t>LESSON 2.</a:t>
            </a:r>
            <a:r>
              <a:rPr lang="en-IN"/>
              <a:t>3</a:t>
            </a:r>
            <a:endParaRPr lang="en-US"/>
          </a:p>
        </p:txBody>
      </p:sp>
      <p:sp>
        <p:nvSpPr>
          <p:cNvPr id="3" name="Title 1"/>
          <p:cNvSpPr>
            <a:spLocks noGrp="1"/>
          </p:cNvSpPr>
          <p:nvPr>
            <p:ph type="title"/>
          </p:nvPr>
        </p:nvSpPr>
        <p:spPr>
          <a:xfrm>
            <a:off x="6091200" y="2458800"/>
            <a:ext cx="5803200" cy="2062103"/>
          </a:xfrm>
        </p:spPr>
        <p:txBody>
          <a:bodyPr/>
          <a:lstStyle/>
          <a:p>
            <a:pPr algn="ctr">
              <a:lnSpc>
                <a:spcPct val="100000"/>
              </a:lnSpc>
            </a:pPr>
            <a:r>
              <a:rPr lang="en-US"/>
              <a:t>Healthy Vision and Hearing</a:t>
            </a:r>
            <a:endParaRPr lang="en-IN"/>
          </a:p>
        </p:txBody>
      </p:sp>
      <p:sp>
        <p:nvSpPr>
          <p:cNvPr id="5" name="Content Placeholder 4"/>
          <p:cNvSpPr>
            <a:spLocks noGrp="1"/>
          </p:cNvSpPr>
          <p:nvPr>
            <p:ph sz="quarter" idx="11"/>
          </p:nvPr>
        </p:nvSpPr>
        <p:spPr>
          <a:xfrm>
            <a:off x="1713600" y="5918400"/>
            <a:ext cx="8766000" cy="523220"/>
          </a:xfrm>
        </p:spPr>
        <p:txBody>
          <a:bodyPr/>
          <a:lstStyle/>
          <a:p>
            <a:pPr algn="ctr">
              <a:lnSpc>
                <a:spcPct val="100000"/>
              </a:lnSpc>
              <a:spcBef>
                <a:spcPts val="0"/>
              </a:spcBef>
            </a:pPr>
            <a:r>
              <a:rPr lang="en-US" dirty="0"/>
              <a:t>Live Well:</a:t>
            </a:r>
            <a:r>
              <a:rPr lang="en-IN" dirty="0"/>
              <a:t> Middle</a:t>
            </a:r>
            <a:r>
              <a:rPr lang="en-US" dirty="0"/>
              <a:t> School Health</a:t>
            </a:r>
          </a:p>
        </p:txBody>
      </p:sp>
    </p:spTree>
    <p:extLst>
      <p:ext uri="{BB962C8B-B14F-4D97-AF65-F5344CB8AC3E}">
        <p14:creationId xmlns:p14="http://schemas.microsoft.com/office/powerpoint/2010/main" val="4146328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2000" cy="861774"/>
          </a:xfrm>
        </p:spPr>
        <p:txBody>
          <a:bodyPr/>
          <a:lstStyle/>
          <a:p>
            <a:pPr algn="ctr">
              <a:lnSpc>
                <a:spcPct val="100000"/>
              </a:lnSpc>
            </a:pPr>
            <a:r>
              <a:rPr lang="en-US"/>
              <a:t>Protecting Your Hearing </a:t>
            </a:r>
            <a:r>
              <a:rPr lang="en-US" sz="3000"/>
              <a:t>(1 of 2)</a:t>
            </a:r>
            <a:endParaRPr lang="en-IN"/>
          </a:p>
        </p:txBody>
      </p:sp>
      <p:sp>
        <p:nvSpPr>
          <p:cNvPr id="3" name="Content Placeholder 2"/>
          <p:cNvSpPr>
            <a:spLocks noGrp="1"/>
          </p:cNvSpPr>
          <p:nvPr>
            <p:ph sz="quarter" idx="10"/>
          </p:nvPr>
        </p:nvSpPr>
        <p:spPr>
          <a:xfrm>
            <a:off x="853199" y="1969200"/>
            <a:ext cx="10614275" cy="4410823"/>
          </a:xfrm>
        </p:spPr>
        <p:txBody>
          <a:bodyPr/>
          <a:lstStyle/>
          <a:p>
            <a:pPr marL="457200" indent="-457200">
              <a:lnSpc>
                <a:spcPct val="114000"/>
              </a:lnSpc>
              <a:spcBef>
                <a:spcPts val="800"/>
              </a:spcBef>
              <a:buFont typeface="Arial" panose="020B0604020202020204" pitchFamily="34" charset="0"/>
              <a:buChar char="•"/>
            </a:pPr>
            <a:r>
              <a:rPr lang="en-US"/>
              <a:t>Avoid very high levels of noise, such as rock concerts or similar situations. If you do need to be in these situations, protect your ears.</a:t>
            </a:r>
          </a:p>
          <a:p>
            <a:pPr marL="457200" indent="-457200">
              <a:lnSpc>
                <a:spcPct val="114000"/>
              </a:lnSpc>
              <a:spcBef>
                <a:spcPts val="800"/>
              </a:spcBef>
              <a:buFont typeface="Arial" panose="020B0604020202020204" pitchFamily="34" charset="0"/>
              <a:buChar char="•"/>
            </a:pPr>
            <a:r>
              <a:rPr lang="en-US"/>
              <a:t>Do not stick objects into your ears because you might puncture or damage the eardrum. This includes cotton-tipped swabs. Clean only the outside of your ears.</a:t>
            </a:r>
          </a:p>
          <a:p>
            <a:pPr marL="457200" indent="-457200">
              <a:lnSpc>
                <a:spcPct val="114000"/>
              </a:lnSpc>
              <a:spcBef>
                <a:spcPts val="800"/>
              </a:spcBef>
              <a:buFont typeface="Arial" panose="020B0604020202020204" pitchFamily="34" charset="0"/>
              <a:buChar char="•"/>
            </a:pPr>
            <a:r>
              <a:rPr lang="en-US"/>
              <a:t>Regular medical exams include inspection of the ears for earwax or signs of infection. Safe medicines can be used to clean and heal the ear.</a:t>
            </a:r>
            <a:endParaRPr lang="en-US" sz="2000"/>
          </a:p>
          <a:p>
            <a:pPr marL="457200" lvl="1" indent="0" algn="r">
              <a:lnSpc>
                <a:spcPct val="100000"/>
              </a:lnSpc>
              <a:spcBef>
                <a:spcPts val="800"/>
              </a:spcBef>
              <a:buNone/>
            </a:pPr>
            <a:r>
              <a:rPr lang="en-US" sz="1600" i="1">
                <a:latin typeface="Century Gothic" panose="020B0502020202020204" pitchFamily="34" charset="0"/>
              </a:rPr>
              <a:t>(continued)</a:t>
            </a:r>
          </a:p>
        </p:txBody>
      </p:sp>
    </p:spTree>
    <p:extLst>
      <p:ext uri="{BB962C8B-B14F-4D97-AF65-F5344CB8AC3E}">
        <p14:creationId xmlns:p14="http://schemas.microsoft.com/office/powerpoint/2010/main" val="1251102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2000" cy="861774"/>
          </a:xfrm>
        </p:spPr>
        <p:txBody>
          <a:bodyPr/>
          <a:lstStyle/>
          <a:p>
            <a:pPr algn="ctr">
              <a:lnSpc>
                <a:spcPct val="100000"/>
              </a:lnSpc>
            </a:pPr>
            <a:r>
              <a:rPr lang="en-US"/>
              <a:t>Protecting Your Hearing </a:t>
            </a:r>
            <a:r>
              <a:rPr lang="en-US" sz="3000"/>
              <a:t>(2 of 2)</a:t>
            </a:r>
            <a:endParaRPr lang="en-IN"/>
          </a:p>
        </p:txBody>
      </p:sp>
      <p:sp>
        <p:nvSpPr>
          <p:cNvPr id="3" name="Content Placeholder 2"/>
          <p:cNvSpPr>
            <a:spLocks noGrp="1"/>
          </p:cNvSpPr>
          <p:nvPr>
            <p:ph sz="quarter" idx="10"/>
          </p:nvPr>
        </p:nvSpPr>
        <p:spPr>
          <a:xfrm>
            <a:off x="853200" y="1969200"/>
            <a:ext cx="10689226" cy="3209533"/>
          </a:xfrm>
        </p:spPr>
        <p:txBody>
          <a:bodyPr/>
          <a:lstStyle/>
          <a:p>
            <a:pPr>
              <a:lnSpc>
                <a:spcPct val="140000"/>
              </a:lnSpc>
              <a:spcBef>
                <a:spcPts val="1200"/>
              </a:spcBef>
            </a:pPr>
            <a:r>
              <a:rPr lang="en-US"/>
              <a:t>If you lose all or part of your hearing, it is unlikely that you will ever get it back.</a:t>
            </a:r>
          </a:p>
          <a:p>
            <a:pPr marL="800100" lvl="1" indent="-342900">
              <a:lnSpc>
                <a:spcPct val="140000"/>
              </a:lnSpc>
              <a:spcBef>
                <a:spcPts val="800"/>
              </a:spcBef>
            </a:pPr>
            <a:r>
              <a:rPr lang="en-US" sz="2000">
                <a:latin typeface="Century Gothic" panose="020B0502020202020204" pitchFamily="34" charset="0"/>
              </a:rPr>
              <a:t>Most hearing loss is permanent.</a:t>
            </a:r>
          </a:p>
          <a:p>
            <a:pPr marL="800100" lvl="1" indent="-342900">
              <a:lnSpc>
                <a:spcPct val="140000"/>
              </a:lnSpc>
              <a:spcBef>
                <a:spcPts val="800"/>
              </a:spcBef>
            </a:pPr>
            <a:r>
              <a:rPr lang="en-US" sz="2000">
                <a:latin typeface="Century Gothic" panose="020B0502020202020204" pitchFamily="34" charset="0"/>
              </a:rPr>
              <a:t>Hearing aids can help restore some hearing in many situations.</a:t>
            </a:r>
            <a:endParaRPr lang="en-IN" sz="2000">
              <a:latin typeface="Century Gothic" panose="020B0502020202020204" pitchFamily="34" charset="0"/>
            </a:endParaRPr>
          </a:p>
          <a:p>
            <a:pPr marL="800100" lvl="1" indent="-342900">
              <a:lnSpc>
                <a:spcPct val="140000"/>
              </a:lnSpc>
              <a:spcBef>
                <a:spcPts val="800"/>
              </a:spcBef>
            </a:pPr>
            <a:r>
              <a:rPr lang="en-US" sz="2000">
                <a:latin typeface="Century Gothic" panose="020B0502020202020204" pitchFamily="34" charset="0"/>
              </a:rPr>
              <a:t>It is important to protect your ears so that you limit the chances that you will experience hearing loss</a:t>
            </a:r>
            <a:r>
              <a:rPr lang="en-IN" sz="2000">
                <a:latin typeface="Century Gothic" panose="020B0502020202020204" pitchFamily="34" charset="0"/>
              </a:rPr>
              <a:t>.</a:t>
            </a:r>
            <a:endParaRPr lang="en-US" sz="2000">
              <a:latin typeface="Century Gothic" panose="020B0502020202020204" pitchFamily="34" charset="0"/>
            </a:endParaRPr>
          </a:p>
        </p:txBody>
      </p:sp>
    </p:spTree>
    <p:extLst>
      <p:ext uri="{BB962C8B-B14F-4D97-AF65-F5344CB8AC3E}">
        <p14:creationId xmlns:p14="http://schemas.microsoft.com/office/powerpoint/2010/main" val="2839869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spc="-100"/>
              <a:t>Social Norms and Listening Behaviors</a:t>
            </a:r>
            <a:endParaRPr lang="en-IN"/>
          </a:p>
        </p:txBody>
      </p:sp>
      <p:sp>
        <p:nvSpPr>
          <p:cNvPr id="3" name="Content Placeholder 2"/>
          <p:cNvSpPr>
            <a:spLocks noGrp="1"/>
          </p:cNvSpPr>
          <p:nvPr>
            <p:ph sz="quarter" idx="10"/>
          </p:nvPr>
        </p:nvSpPr>
        <p:spPr>
          <a:xfrm>
            <a:off x="853200" y="1984190"/>
            <a:ext cx="11019009" cy="3712072"/>
          </a:xfrm>
        </p:spPr>
        <p:txBody>
          <a:bodyPr/>
          <a:lstStyle/>
          <a:p>
            <a:pPr>
              <a:lnSpc>
                <a:spcPct val="140000"/>
              </a:lnSpc>
              <a:spcBef>
                <a:spcPts val="1200"/>
              </a:spcBef>
            </a:pPr>
            <a:r>
              <a:rPr lang="en-US" b="1">
                <a:solidFill>
                  <a:srgbClr val="BF0071"/>
                </a:solidFill>
              </a:rPr>
              <a:t>Social norms</a:t>
            </a:r>
            <a:r>
              <a:rPr lang="en-US"/>
              <a:t> (going everywhere with a cell phone, earbuds in ears most of the day) act like unofficial rules or laws. They influence us because we want to fit into a particular social group. </a:t>
            </a:r>
          </a:p>
          <a:p>
            <a:pPr marL="800100" lvl="1" indent="-342900">
              <a:lnSpc>
                <a:spcPct val="140000"/>
              </a:lnSpc>
              <a:spcBef>
                <a:spcPts val="800"/>
              </a:spcBef>
            </a:pPr>
            <a:r>
              <a:rPr lang="en-US" sz="2000">
                <a:latin typeface="Century Gothic" panose="020B0502020202020204" pitchFamily="34" charset="0"/>
              </a:rPr>
              <a:t>Social norms may keep people from talking about, protecting themselves from, or seeking help for vision or hearing problems.</a:t>
            </a:r>
          </a:p>
          <a:p>
            <a:pPr marL="800100" lvl="1" indent="-342900">
              <a:lnSpc>
                <a:spcPct val="140000"/>
              </a:lnSpc>
              <a:spcBef>
                <a:spcPts val="800"/>
              </a:spcBef>
            </a:pPr>
            <a:r>
              <a:rPr lang="en-US" sz="2000">
                <a:latin typeface="Century Gothic" panose="020B0502020202020204" pitchFamily="34" charset="0"/>
              </a:rPr>
              <a:t>We can limit harmful social norms by developing </a:t>
            </a:r>
            <a:r>
              <a:rPr lang="en-US" sz="2000" b="1">
                <a:solidFill>
                  <a:srgbClr val="BF0071"/>
                </a:solidFill>
                <a:latin typeface="Century Gothic" panose="020B0502020202020204" pitchFamily="34" charset="0"/>
                <a:cs typeface="Aptos Light" panose="020F0302020204030204" pitchFamily="34" charset="0"/>
              </a:rPr>
              <a:t>empathy</a:t>
            </a:r>
            <a:r>
              <a:rPr lang="en-US" sz="2000">
                <a:latin typeface="Century Gothic" panose="020B0502020202020204" pitchFamily="34" charset="0"/>
              </a:rPr>
              <a:t>, an understanding and appreciation of others’ feelings. </a:t>
            </a:r>
          </a:p>
        </p:txBody>
      </p:sp>
    </p:spTree>
    <p:extLst>
      <p:ext uri="{BB962C8B-B14F-4D97-AF65-F5344CB8AC3E}">
        <p14:creationId xmlns:p14="http://schemas.microsoft.com/office/powerpoint/2010/main" val="599117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E0A2C03-2CCE-8A47-AD18-E3D56D8B31C3}"/>
              </a:ext>
            </a:extLst>
          </p:cNvPr>
          <p:cNvSpPr>
            <a:spLocks noGrp="1"/>
          </p:cNvSpPr>
          <p:nvPr>
            <p:ph type="title"/>
          </p:nvPr>
        </p:nvSpPr>
        <p:spPr>
          <a:xfrm>
            <a:off x="0" y="453600"/>
            <a:ext cx="12193200" cy="861774"/>
          </a:xfrm>
        </p:spPr>
        <p:txBody>
          <a:bodyPr/>
          <a:lstStyle/>
          <a:p>
            <a:pPr algn="ctr">
              <a:lnSpc>
                <a:spcPct val="100000"/>
              </a:lnSpc>
            </a:pPr>
            <a:r>
              <a:rPr lang="en-US" spc="-100"/>
              <a:t>Hearing Loss </a:t>
            </a:r>
            <a:endParaRPr lang="en-IN"/>
          </a:p>
        </p:txBody>
      </p:sp>
      <p:sp>
        <p:nvSpPr>
          <p:cNvPr id="9" name="Content Placeholder 8">
            <a:extLst>
              <a:ext uri="{FF2B5EF4-FFF2-40B4-BE49-F238E27FC236}">
                <a16:creationId xmlns:a16="http://schemas.microsoft.com/office/drawing/2014/main" id="{DB565B2E-CAB5-DBC2-18E3-179BACD14DF7}"/>
              </a:ext>
            </a:extLst>
          </p:cNvPr>
          <p:cNvSpPr>
            <a:spLocks noGrp="1"/>
          </p:cNvSpPr>
          <p:nvPr>
            <p:ph sz="quarter" idx="10"/>
          </p:nvPr>
        </p:nvSpPr>
        <p:spPr>
          <a:xfrm>
            <a:off x="901428" y="1980000"/>
            <a:ext cx="10328046" cy="3529684"/>
          </a:xfrm>
        </p:spPr>
        <p:txBody>
          <a:bodyPr/>
          <a:lstStyle/>
          <a:p>
            <a:pPr>
              <a:lnSpc>
                <a:spcPct val="113000"/>
              </a:lnSpc>
              <a:spcBef>
                <a:spcPts val="1200"/>
              </a:spcBef>
            </a:pPr>
            <a:r>
              <a:rPr lang="en-US">
                <a:latin typeface="Century Gothic" panose="020B0502020202020204" pitchFamily="34" charset="0"/>
              </a:rPr>
              <a:t>The most serious ear-related health issue is permanent hearing loss. </a:t>
            </a:r>
          </a:p>
          <a:p>
            <a:pPr lvl="1">
              <a:lnSpc>
                <a:spcPct val="113000"/>
              </a:lnSpc>
              <a:spcBef>
                <a:spcPts val="1200"/>
              </a:spcBef>
            </a:pPr>
            <a:r>
              <a:rPr lang="en-US" sz="2000" b="1">
                <a:solidFill>
                  <a:srgbClr val="CD008D"/>
                </a:solidFill>
                <a:latin typeface="Century Gothic" panose="020B0502020202020204" pitchFamily="34" charset="0"/>
              </a:rPr>
              <a:t>Conductive hearing loss</a:t>
            </a:r>
            <a:r>
              <a:rPr lang="en-US" sz="2000">
                <a:latin typeface="Century Gothic" panose="020B0502020202020204" pitchFamily="34" charset="0"/>
              </a:rPr>
              <a:t> occurs when sound is not being transmitted into the inner ear. Damage to the eardrum (a rupture or tear) is an example.</a:t>
            </a:r>
          </a:p>
          <a:p>
            <a:pPr lvl="1">
              <a:lnSpc>
                <a:spcPct val="113000"/>
              </a:lnSpc>
              <a:spcBef>
                <a:spcPts val="1200"/>
              </a:spcBef>
            </a:pPr>
            <a:r>
              <a:rPr lang="en-US" sz="2000" b="1">
                <a:solidFill>
                  <a:srgbClr val="CD008D"/>
                </a:solidFill>
                <a:latin typeface="Century Gothic" panose="020B0502020202020204" pitchFamily="34" charset="0"/>
              </a:rPr>
              <a:t>Sensorineural hearing loss</a:t>
            </a:r>
            <a:r>
              <a:rPr lang="en-US" sz="2000">
                <a:latin typeface="Century Gothic" panose="020B0502020202020204" pitchFamily="34" charset="0"/>
              </a:rPr>
              <a:t> occurs when there is damage to the auditory nerve itself and sound information from the inner ear is not passed to the brain properly. </a:t>
            </a:r>
          </a:p>
          <a:p>
            <a:pPr lvl="1">
              <a:lnSpc>
                <a:spcPct val="113000"/>
              </a:lnSpc>
              <a:spcBef>
                <a:spcPts val="1200"/>
              </a:spcBef>
            </a:pPr>
            <a:r>
              <a:rPr lang="en-US" sz="2000">
                <a:latin typeface="Century Gothic" panose="020B0502020202020204" pitchFamily="34" charset="0"/>
              </a:rPr>
              <a:t>It can be mild, moderate, severe, or profound.</a:t>
            </a:r>
          </a:p>
          <a:p>
            <a:pPr lvl="1">
              <a:lnSpc>
                <a:spcPct val="113000"/>
              </a:lnSpc>
              <a:spcBef>
                <a:spcPts val="1200"/>
              </a:spcBef>
            </a:pPr>
            <a:r>
              <a:rPr lang="en-US" sz="2000">
                <a:latin typeface="Century Gothic" panose="020B0502020202020204" pitchFamily="34" charset="0"/>
              </a:rPr>
              <a:t>It can come on suddenly or develop over time.</a:t>
            </a:r>
          </a:p>
        </p:txBody>
      </p:sp>
    </p:spTree>
    <p:extLst>
      <p:ext uri="{BB962C8B-B14F-4D97-AF65-F5344CB8AC3E}">
        <p14:creationId xmlns:p14="http://schemas.microsoft.com/office/powerpoint/2010/main" val="429851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463898-B496-595C-41B2-C53AA2C8CE49}"/>
              </a:ext>
            </a:extLst>
          </p:cNvPr>
          <p:cNvSpPr>
            <a:spLocks noGrp="1"/>
          </p:cNvSpPr>
          <p:nvPr>
            <p:ph type="title"/>
          </p:nvPr>
        </p:nvSpPr>
        <p:spPr>
          <a:xfrm>
            <a:off x="0" y="453600"/>
            <a:ext cx="12193200" cy="861774"/>
          </a:xfrm>
        </p:spPr>
        <p:txBody>
          <a:bodyPr/>
          <a:lstStyle/>
          <a:p>
            <a:pPr algn="ctr">
              <a:lnSpc>
                <a:spcPct val="100000"/>
              </a:lnSpc>
            </a:pPr>
            <a:r>
              <a:rPr lang="en-IN"/>
              <a:t>Degrees of Hearing Loss</a:t>
            </a:r>
          </a:p>
        </p:txBody>
      </p:sp>
      <p:pic>
        <p:nvPicPr>
          <p:cNvPr id="7" name="Picture 6" descr="Mild, moderate, severe, and profound.">
            <a:extLst>
              <a:ext uri="{FF2B5EF4-FFF2-40B4-BE49-F238E27FC236}">
                <a16:creationId xmlns:a16="http://schemas.microsoft.com/office/drawing/2014/main" id="{1F36C605-7B53-A0C8-0671-42505ED482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64217" y="1925053"/>
            <a:ext cx="8663565" cy="4479347"/>
          </a:xfrm>
          <a:prstGeom prst="rect">
            <a:avLst/>
          </a:prstGeom>
        </p:spPr>
      </p:pic>
    </p:spTree>
    <p:extLst>
      <p:ext uri="{BB962C8B-B14F-4D97-AF65-F5344CB8AC3E}">
        <p14:creationId xmlns:p14="http://schemas.microsoft.com/office/powerpoint/2010/main" val="1006281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960587-161F-2E91-01FB-CCA3E22D1C84}"/>
              </a:ext>
            </a:extLst>
          </p:cNvPr>
          <p:cNvSpPr>
            <a:spLocks noGrp="1"/>
          </p:cNvSpPr>
          <p:nvPr>
            <p:ph type="title"/>
          </p:nvPr>
        </p:nvSpPr>
        <p:spPr>
          <a:xfrm>
            <a:off x="0" y="453600"/>
            <a:ext cx="12193200" cy="861774"/>
          </a:xfrm>
        </p:spPr>
        <p:txBody>
          <a:bodyPr/>
          <a:lstStyle/>
          <a:p>
            <a:pPr algn="ctr">
              <a:lnSpc>
                <a:spcPct val="100000"/>
              </a:lnSpc>
            </a:pPr>
            <a:r>
              <a:rPr lang="en-US" spc="-100"/>
              <a:t>Tinnitus</a:t>
            </a:r>
            <a:endParaRPr lang="en-IN"/>
          </a:p>
        </p:txBody>
      </p:sp>
      <p:sp>
        <p:nvSpPr>
          <p:cNvPr id="5" name="Content Placeholder 5">
            <a:extLst>
              <a:ext uri="{FF2B5EF4-FFF2-40B4-BE49-F238E27FC236}">
                <a16:creationId xmlns:a16="http://schemas.microsoft.com/office/drawing/2014/main" id="{E416516F-4D45-46E8-7FEB-1D053D525021}"/>
              </a:ext>
            </a:extLst>
          </p:cNvPr>
          <p:cNvSpPr>
            <a:spLocks noGrp="1"/>
          </p:cNvSpPr>
          <p:nvPr>
            <p:ph sz="quarter" idx="10"/>
          </p:nvPr>
        </p:nvSpPr>
        <p:spPr>
          <a:xfrm>
            <a:off x="901428" y="1874506"/>
            <a:ext cx="10103456" cy="4294830"/>
          </a:xfrm>
        </p:spPr>
        <p:txBody>
          <a:bodyPr/>
          <a:lstStyle/>
          <a:p>
            <a:pPr marL="114300" indent="-19050">
              <a:lnSpc>
                <a:spcPct val="113000"/>
              </a:lnSpc>
              <a:spcBef>
                <a:spcPts val="1200"/>
              </a:spcBef>
            </a:pPr>
            <a:r>
              <a:rPr lang="en-US">
                <a:latin typeface="Century Gothic" panose="020B0502020202020204" pitchFamily="34" charset="0"/>
              </a:rPr>
              <a:t>A common hearing problem described as a ringing, buzzing, or other sound present in the ear</a:t>
            </a:r>
          </a:p>
          <a:p>
            <a:pPr marL="800100" lvl="1" indent="-342900">
              <a:lnSpc>
                <a:spcPct val="113000"/>
              </a:lnSpc>
              <a:spcBef>
                <a:spcPts val="1200"/>
              </a:spcBef>
            </a:pPr>
            <a:r>
              <a:rPr lang="en-US" sz="2000">
                <a:latin typeface="Century Gothic" panose="020B0502020202020204" pitchFamily="34" charset="0"/>
              </a:rPr>
              <a:t>Most people experience some ringing in the ears at some point in their lives.</a:t>
            </a:r>
          </a:p>
          <a:p>
            <a:pPr marL="800100" lvl="1" indent="-342900">
              <a:lnSpc>
                <a:spcPct val="113000"/>
              </a:lnSpc>
              <a:spcBef>
                <a:spcPts val="1200"/>
              </a:spcBef>
            </a:pPr>
            <a:r>
              <a:rPr lang="en-US" sz="2000">
                <a:latin typeface="Century Gothic" panose="020B0502020202020204" pitchFamily="34" charset="0"/>
              </a:rPr>
              <a:t>It can be caused by damage to some part of the middle or inner ear or by hearing loss itself. </a:t>
            </a:r>
          </a:p>
          <a:p>
            <a:pPr marL="800100" lvl="1" indent="-342900">
              <a:lnSpc>
                <a:spcPct val="113000"/>
              </a:lnSpc>
              <a:spcBef>
                <a:spcPts val="1200"/>
              </a:spcBef>
            </a:pPr>
            <a:r>
              <a:rPr lang="en-US" sz="2000">
                <a:latin typeface="Century Gothic" panose="020B0502020202020204" pitchFamily="34" charset="0"/>
              </a:rPr>
              <a:t>Chronic, ongoing tinnitus occurs in about 1 in every 22 people, or 4.5 percent of the U.S. population. </a:t>
            </a:r>
          </a:p>
          <a:p>
            <a:pPr marL="800100" lvl="1" indent="-342900">
              <a:lnSpc>
                <a:spcPct val="113000"/>
              </a:lnSpc>
              <a:spcBef>
                <a:spcPts val="1200"/>
              </a:spcBef>
            </a:pPr>
            <a:r>
              <a:rPr lang="en-US" sz="2000">
                <a:latin typeface="Century Gothic" panose="020B0502020202020204" pitchFamily="34" charset="0"/>
              </a:rPr>
              <a:t>Unfortunately, most tinnitus cannot be cured, but treatments include learning coping strategies and using distraction techniques</a:t>
            </a:r>
            <a:r>
              <a:rPr lang="en-IN" sz="2000">
                <a:latin typeface="Century Gothic" panose="020B0502020202020204" pitchFamily="34" charset="0"/>
              </a:rPr>
              <a:t>.</a:t>
            </a:r>
            <a:endParaRPr lang="en-US" sz="2000">
              <a:latin typeface="Century Gothic" panose="020B0502020202020204" pitchFamily="34" charset="0"/>
            </a:endParaRPr>
          </a:p>
        </p:txBody>
      </p:sp>
    </p:spTree>
    <p:extLst>
      <p:ext uri="{BB962C8B-B14F-4D97-AF65-F5344CB8AC3E}">
        <p14:creationId xmlns:p14="http://schemas.microsoft.com/office/powerpoint/2010/main" val="1887408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lnSpc>
                <a:spcPct val="100000"/>
              </a:lnSpc>
            </a:pPr>
            <a:r>
              <a:rPr lang="en-US"/>
              <a:t>Write About It</a:t>
            </a:r>
            <a:endParaRPr lang="en-IN"/>
          </a:p>
        </p:txBody>
      </p:sp>
      <p:sp>
        <p:nvSpPr>
          <p:cNvPr id="4" name="Content Placeholder 3"/>
          <p:cNvSpPr>
            <a:spLocks noGrp="1"/>
          </p:cNvSpPr>
          <p:nvPr>
            <p:ph sz="quarter" idx="10"/>
          </p:nvPr>
        </p:nvSpPr>
        <p:spPr>
          <a:xfrm>
            <a:off x="856800" y="1969200"/>
            <a:ext cx="7465397" cy="3402900"/>
          </a:xfrm>
        </p:spPr>
        <p:txBody>
          <a:bodyPr/>
          <a:lstStyle/>
          <a:p>
            <a:pPr marL="342900" indent="-342900">
              <a:lnSpc>
                <a:spcPct val="114000"/>
              </a:lnSpc>
              <a:spcBef>
                <a:spcPts val="1200"/>
              </a:spcBef>
              <a:buFont typeface="Arial" panose="020B0604020202020204" pitchFamily="34" charset="0"/>
              <a:buChar char="•"/>
            </a:pPr>
            <a:r>
              <a:rPr lang="en-US"/>
              <a:t>How many hours did you spend wearing earbuds or headphones this week? </a:t>
            </a:r>
          </a:p>
          <a:p>
            <a:pPr marL="342900" indent="-342900">
              <a:lnSpc>
                <a:spcPct val="114000"/>
              </a:lnSpc>
              <a:spcBef>
                <a:spcPts val="1200"/>
              </a:spcBef>
              <a:buFont typeface="Arial" panose="020B0604020202020204" pitchFamily="34" charset="0"/>
              <a:buChar char="•"/>
            </a:pPr>
            <a:r>
              <a:rPr lang="en-US"/>
              <a:t>How many hours did you spend looking at a screen (your phone, television, tablet, computer)? </a:t>
            </a:r>
          </a:p>
          <a:p>
            <a:pPr marL="342900" indent="-342900">
              <a:lnSpc>
                <a:spcPct val="114000"/>
              </a:lnSpc>
              <a:spcBef>
                <a:spcPts val="1200"/>
              </a:spcBef>
              <a:buFont typeface="Arial" panose="020B0604020202020204" pitchFamily="34" charset="0"/>
              <a:buChar char="•"/>
            </a:pPr>
            <a:r>
              <a:rPr lang="en-US"/>
              <a:t>How do you think these behaviors affect the long-term health of your eyes and ears?</a:t>
            </a:r>
          </a:p>
        </p:txBody>
      </p:sp>
    </p:spTree>
    <p:extLst>
      <p:ext uri="{BB962C8B-B14F-4D97-AF65-F5344CB8AC3E}">
        <p14:creationId xmlns:p14="http://schemas.microsoft.com/office/powerpoint/2010/main" val="3676845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453600"/>
            <a:ext cx="12193200" cy="861774"/>
          </a:xfrm>
        </p:spPr>
        <p:txBody>
          <a:bodyPr/>
          <a:lstStyle/>
          <a:p>
            <a:pPr algn="ctr">
              <a:lnSpc>
                <a:spcPct val="100000"/>
              </a:lnSpc>
            </a:pPr>
            <a:r>
              <a:rPr lang="en-US"/>
              <a:t>Your Eyes and How You See</a:t>
            </a:r>
            <a:endParaRPr lang="en-IN"/>
          </a:p>
        </p:txBody>
      </p:sp>
      <p:sp>
        <p:nvSpPr>
          <p:cNvPr id="4" name="Content Placeholder 3"/>
          <p:cNvSpPr>
            <a:spLocks noGrp="1"/>
          </p:cNvSpPr>
          <p:nvPr>
            <p:ph sz="quarter" idx="10"/>
          </p:nvPr>
        </p:nvSpPr>
        <p:spPr>
          <a:xfrm>
            <a:off x="853200" y="1969200"/>
            <a:ext cx="9510000" cy="891013"/>
          </a:xfrm>
        </p:spPr>
        <p:txBody>
          <a:bodyPr/>
          <a:lstStyle/>
          <a:p>
            <a:pPr>
              <a:lnSpc>
                <a:spcPct val="113000"/>
              </a:lnSpc>
              <a:spcBef>
                <a:spcPts val="1200"/>
              </a:spcBef>
            </a:pPr>
            <a:r>
              <a:rPr lang="en-US"/>
              <a:t>Your eyes function similarly to how the camera on your cell phone works.</a:t>
            </a:r>
          </a:p>
        </p:txBody>
      </p:sp>
      <p:pic>
        <p:nvPicPr>
          <p:cNvPr id="12" name="Picture 11" descr="Shows how light enters the eye through the cornea and lens, pupil changes shape to let in light, retina gets an upside down copy of the image and sends electrical signals on the optic nerve to your brain. Brain produces a right side up image.">
            <a:extLst>
              <a:ext uri="{FF2B5EF4-FFF2-40B4-BE49-F238E27FC236}">
                <a16:creationId xmlns:a16="http://schemas.microsoft.com/office/drawing/2014/main" id="{8A6B49E2-5C98-E548-9811-7737FCE9B3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88879" y="3080299"/>
            <a:ext cx="5814241" cy="3123732"/>
          </a:xfrm>
          <a:prstGeom prst="rect">
            <a:avLst/>
          </a:prstGeom>
        </p:spPr>
      </p:pic>
    </p:spTree>
    <p:extLst>
      <p:ext uri="{BB962C8B-B14F-4D97-AF65-F5344CB8AC3E}">
        <p14:creationId xmlns:p14="http://schemas.microsoft.com/office/powerpoint/2010/main" val="3782804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2000" cy="861774"/>
          </a:xfrm>
        </p:spPr>
        <p:txBody>
          <a:bodyPr/>
          <a:lstStyle/>
          <a:p>
            <a:pPr algn="ctr">
              <a:lnSpc>
                <a:spcPct val="100000"/>
              </a:lnSpc>
            </a:pPr>
            <a:r>
              <a:rPr lang="en-US"/>
              <a:t>Protecting Your Vision</a:t>
            </a:r>
            <a:r>
              <a:rPr lang="en-IN"/>
              <a:t> </a:t>
            </a:r>
            <a:r>
              <a:rPr lang="en-IN" sz="3000"/>
              <a:t>(1 of 2)</a:t>
            </a:r>
          </a:p>
        </p:txBody>
      </p:sp>
      <p:sp>
        <p:nvSpPr>
          <p:cNvPr id="3" name="Content Placeholder 2"/>
          <p:cNvSpPr>
            <a:spLocks noGrp="1"/>
          </p:cNvSpPr>
          <p:nvPr>
            <p:ph sz="quarter" idx="10"/>
          </p:nvPr>
        </p:nvSpPr>
        <p:spPr>
          <a:xfrm>
            <a:off x="853199" y="1969200"/>
            <a:ext cx="9044779" cy="2812245"/>
          </a:xfrm>
        </p:spPr>
        <p:txBody>
          <a:bodyPr/>
          <a:lstStyle/>
          <a:p>
            <a:pPr>
              <a:lnSpc>
                <a:spcPct val="114000"/>
              </a:lnSpc>
              <a:spcBef>
                <a:spcPts val="1200"/>
              </a:spcBef>
            </a:pPr>
            <a:r>
              <a:rPr lang="en-US"/>
              <a:t>Whenever you are outside in the sun, it is important to wear sunglasses.</a:t>
            </a:r>
          </a:p>
          <a:p>
            <a:pPr marL="800100" lvl="1" indent="-342900">
              <a:lnSpc>
                <a:spcPct val="140000"/>
              </a:lnSpc>
              <a:spcBef>
                <a:spcPts val="800"/>
              </a:spcBef>
            </a:pPr>
            <a:r>
              <a:rPr lang="en-US" sz="2000">
                <a:latin typeface="Century Gothic" panose="020B0502020202020204" pitchFamily="34" charset="0"/>
              </a:rPr>
              <a:t>Good sunglasses will protect your eyes from any flying debris in the air (such as bugs, dirt, and gravel).</a:t>
            </a:r>
          </a:p>
          <a:p>
            <a:pPr marL="800100" lvl="1" indent="-342900">
              <a:lnSpc>
                <a:spcPct val="140000"/>
              </a:lnSpc>
              <a:spcBef>
                <a:spcPts val="800"/>
              </a:spcBef>
            </a:pPr>
            <a:r>
              <a:rPr lang="en-US" sz="2000">
                <a:latin typeface="Century Gothic" panose="020B0502020202020204" pitchFamily="34" charset="0"/>
              </a:rPr>
              <a:t>They will also protect your eyes from harmful ultraviolet (UV) rays that can damage the shape of the cornea.</a:t>
            </a:r>
          </a:p>
        </p:txBody>
      </p:sp>
    </p:spTree>
    <p:extLst>
      <p:ext uri="{BB962C8B-B14F-4D97-AF65-F5344CB8AC3E}">
        <p14:creationId xmlns:p14="http://schemas.microsoft.com/office/powerpoint/2010/main" val="1083879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513560"/>
            <a:ext cx="12193200" cy="784830"/>
          </a:xfrm>
        </p:spPr>
        <p:txBody>
          <a:bodyPr/>
          <a:lstStyle/>
          <a:p>
            <a:pPr algn="ctr"/>
            <a:r>
              <a:rPr lang="en-US"/>
              <a:t>Protecting Your Vision</a:t>
            </a:r>
            <a:r>
              <a:rPr lang="en-IN"/>
              <a:t> </a:t>
            </a:r>
            <a:r>
              <a:rPr lang="en-IN" sz="3000"/>
              <a:t>(2 of 2)</a:t>
            </a:r>
            <a:endParaRPr lang="en-IN"/>
          </a:p>
        </p:txBody>
      </p:sp>
      <p:sp>
        <p:nvSpPr>
          <p:cNvPr id="3" name="Content Placeholder 2"/>
          <p:cNvSpPr>
            <a:spLocks noGrp="1"/>
          </p:cNvSpPr>
          <p:nvPr>
            <p:ph sz="quarter" idx="11"/>
          </p:nvPr>
        </p:nvSpPr>
        <p:spPr>
          <a:xfrm>
            <a:off x="853201" y="1969851"/>
            <a:ext cx="7039368" cy="3777756"/>
          </a:xfrm>
        </p:spPr>
        <p:txBody>
          <a:bodyPr/>
          <a:lstStyle/>
          <a:p>
            <a:pPr marL="0" indent="0">
              <a:lnSpc>
                <a:spcPct val="113000"/>
              </a:lnSpc>
              <a:spcBef>
                <a:spcPts val="1200"/>
              </a:spcBef>
              <a:buNone/>
            </a:pPr>
            <a:r>
              <a:rPr lang="en-US"/>
              <a:t>Eye strain is a form of fatigue that happens to your eyes when they have to focus on a close-up object for long periods of time (for example, a computer screen).</a:t>
            </a:r>
          </a:p>
          <a:p>
            <a:pPr marL="800100" lvl="1" indent="-342900">
              <a:lnSpc>
                <a:spcPct val="113000"/>
              </a:lnSpc>
              <a:spcBef>
                <a:spcPts val="1200"/>
              </a:spcBef>
            </a:pPr>
            <a:r>
              <a:rPr lang="en-US" sz="2000">
                <a:latin typeface="Century Gothic" panose="020B0502020202020204" pitchFamily="34" charset="0"/>
              </a:rPr>
              <a:t>Symptoms include blurred vision; double vision; </a:t>
            </a:r>
            <a:br>
              <a:rPr lang="en-US" sz="2000">
                <a:latin typeface="Century Gothic" panose="020B0502020202020204" pitchFamily="34" charset="0"/>
              </a:rPr>
            </a:br>
            <a:r>
              <a:rPr lang="en-US" sz="2000">
                <a:latin typeface="Century Gothic" panose="020B0502020202020204" pitchFamily="34" charset="0"/>
              </a:rPr>
              <a:t>dry, red eyes; eye irritation; headaches; and </a:t>
            </a:r>
            <a:br>
              <a:rPr lang="en-US" sz="2000">
                <a:latin typeface="Century Gothic" panose="020B0502020202020204" pitchFamily="34" charset="0"/>
              </a:rPr>
            </a:br>
            <a:r>
              <a:rPr lang="en-US" sz="2000">
                <a:latin typeface="Century Gothic" panose="020B0502020202020204" pitchFamily="34" charset="0"/>
              </a:rPr>
              <a:t>neck or back pain.</a:t>
            </a:r>
          </a:p>
          <a:p>
            <a:pPr marL="800100" lvl="1" indent="-342900">
              <a:lnSpc>
                <a:spcPct val="113000"/>
              </a:lnSpc>
              <a:spcBef>
                <a:spcPts val="1200"/>
              </a:spcBef>
            </a:pPr>
            <a:r>
              <a:rPr lang="en-US" sz="2000">
                <a:latin typeface="Century Gothic" panose="020B0502020202020204" pitchFamily="34" charset="0"/>
              </a:rPr>
              <a:t>The best treatment for eye strain is to cut back </a:t>
            </a:r>
            <a:br>
              <a:rPr lang="en-US" sz="2000">
                <a:latin typeface="Century Gothic" panose="020B0502020202020204" pitchFamily="34" charset="0"/>
              </a:rPr>
            </a:br>
            <a:r>
              <a:rPr lang="en-US" sz="2000">
                <a:latin typeface="Century Gothic" panose="020B0502020202020204" pitchFamily="34" charset="0"/>
              </a:rPr>
              <a:t>on the hours of screen time you have each day.</a:t>
            </a:r>
          </a:p>
        </p:txBody>
      </p:sp>
      <p:pic>
        <p:nvPicPr>
          <p:cNvPr id="6" name="Picture 5">
            <a:extLst>
              <a:ext uri="{FF2B5EF4-FFF2-40B4-BE49-F238E27FC236}">
                <a16:creationId xmlns:a16="http://schemas.microsoft.com/office/drawing/2014/main" id="{4BE014C3-2BD9-AF6B-90D9-5B1AA578A0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53093" y="1969851"/>
            <a:ext cx="3344740" cy="2382230"/>
          </a:xfrm>
          <a:prstGeom prst="rect">
            <a:avLst/>
          </a:prstGeom>
        </p:spPr>
      </p:pic>
    </p:spTree>
    <p:extLst>
      <p:ext uri="{BB962C8B-B14F-4D97-AF65-F5344CB8AC3E}">
        <p14:creationId xmlns:p14="http://schemas.microsoft.com/office/powerpoint/2010/main" val="33613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a:t>Common Problems With Vision </a:t>
            </a:r>
            <a:r>
              <a:rPr lang="en-US" sz="3000"/>
              <a:t>(1 of 2)</a:t>
            </a:r>
            <a:endParaRPr lang="en-IN"/>
          </a:p>
        </p:txBody>
      </p:sp>
      <p:sp>
        <p:nvSpPr>
          <p:cNvPr id="3" name="Content Placeholder 2"/>
          <p:cNvSpPr>
            <a:spLocks noGrp="1"/>
          </p:cNvSpPr>
          <p:nvPr>
            <p:ph sz="quarter" idx="10"/>
          </p:nvPr>
        </p:nvSpPr>
        <p:spPr>
          <a:xfrm>
            <a:off x="853199" y="1969200"/>
            <a:ext cx="10569305" cy="4422877"/>
          </a:xfrm>
        </p:spPr>
        <p:txBody>
          <a:bodyPr/>
          <a:lstStyle/>
          <a:p>
            <a:pPr marL="457200" indent="-457200">
              <a:lnSpc>
                <a:spcPct val="114000"/>
              </a:lnSpc>
              <a:spcBef>
                <a:spcPts val="800"/>
              </a:spcBef>
              <a:buFont typeface="+mj-lt"/>
              <a:buAutoNum type="arabicPeriod"/>
            </a:pPr>
            <a:r>
              <a:rPr lang="en-US" b="1">
                <a:solidFill>
                  <a:srgbClr val="BF0071"/>
                </a:solidFill>
              </a:rPr>
              <a:t>Nearsightedness</a:t>
            </a:r>
            <a:r>
              <a:rPr lang="en-US"/>
              <a:t> (myopia)</a:t>
            </a:r>
          </a:p>
          <a:p>
            <a:pPr marL="800100" lvl="1" indent="-342900">
              <a:lnSpc>
                <a:spcPct val="100000"/>
              </a:lnSpc>
              <a:spcBef>
                <a:spcPts val="800"/>
              </a:spcBef>
            </a:pPr>
            <a:r>
              <a:rPr lang="en-US" sz="2000">
                <a:latin typeface="Century Gothic" panose="020B0502020202020204" pitchFamily="34" charset="0"/>
              </a:rPr>
              <a:t>Can see objects that are up close clearly but have a harder time seeing objects in the distance</a:t>
            </a:r>
          </a:p>
          <a:p>
            <a:pPr marL="457200" indent="-457200">
              <a:lnSpc>
                <a:spcPct val="114000"/>
              </a:lnSpc>
              <a:spcBef>
                <a:spcPts val="800"/>
              </a:spcBef>
              <a:buFont typeface="+mj-lt"/>
              <a:buAutoNum type="arabicPeriod"/>
            </a:pPr>
            <a:r>
              <a:rPr lang="en-US" b="1">
                <a:solidFill>
                  <a:srgbClr val="BF0071"/>
                </a:solidFill>
              </a:rPr>
              <a:t>Farsightedness</a:t>
            </a:r>
            <a:r>
              <a:rPr lang="en-US"/>
              <a:t> (hyperopia)</a:t>
            </a:r>
          </a:p>
          <a:p>
            <a:pPr marL="800100" lvl="1" indent="-342900">
              <a:lnSpc>
                <a:spcPct val="100000"/>
              </a:lnSpc>
              <a:spcBef>
                <a:spcPts val="800"/>
              </a:spcBef>
            </a:pPr>
            <a:r>
              <a:rPr lang="en-US" sz="2000">
                <a:latin typeface="Century Gothic" panose="020B0502020202020204" pitchFamily="34" charset="0"/>
              </a:rPr>
              <a:t>A condition where light focuses behind the retina and objects that are up close are hard to see clearly</a:t>
            </a:r>
          </a:p>
          <a:p>
            <a:pPr marL="457200" indent="-457200">
              <a:lnSpc>
                <a:spcPct val="114000"/>
              </a:lnSpc>
              <a:spcBef>
                <a:spcPts val="800"/>
              </a:spcBef>
              <a:buFont typeface="+mj-lt"/>
              <a:buAutoNum type="arabicPeriod"/>
            </a:pPr>
            <a:r>
              <a:rPr lang="en-US" b="1">
                <a:solidFill>
                  <a:srgbClr val="BF0071"/>
                </a:solidFill>
              </a:rPr>
              <a:t>Astigmatism</a:t>
            </a:r>
          </a:p>
          <a:p>
            <a:pPr marL="800100" lvl="1" indent="-342900">
              <a:lnSpc>
                <a:spcPct val="100000"/>
              </a:lnSpc>
              <a:spcBef>
                <a:spcPts val="800"/>
              </a:spcBef>
            </a:pPr>
            <a:r>
              <a:rPr lang="en-US" sz="2000">
                <a:latin typeface="Century Gothic" panose="020B0502020202020204" pitchFamily="34" charset="0"/>
              </a:rPr>
              <a:t>Occurs when light is not focused evenly on the retina, making objects appear blurry or distorted</a:t>
            </a:r>
            <a:endParaRPr lang="en-US" sz="1600" i="1">
              <a:latin typeface="Century Gothic" panose="020B0502020202020204" pitchFamily="34" charset="0"/>
            </a:endParaRPr>
          </a:p>
          <a:p>
            <a:pPr marL="457200" lvl="1" indent="0" algn="r">
              <a:lnSpc>
                <a:spcPct val="100000"/>
              </a:lnSpc>
              <a:spcBef>
                <a:spcPts val="3600"/>
              </a:spcBef>
              <a:buNone/>
            </a:pPr>
            <a:r>
              <a:rPr lang="en-US" sz="1600" i="1">
                <a:latin typeface="Century Gothic" panose="020B0502020202020204" pitchFamily="34" charset="0"/>
              </a:rPr>
              <a:t>(continued)</a:t>
            </a:r>
          </a:p>
        </p:txBody>
      </p:sp>
    </p:spTree>
    <p:extLst>
      <p:ext uri="{BB962C8B-B14F-4D97-AF65-F5344CB8AC3E}">
        <p14:creationId xmlns:p14="http://schemas.microsoft.com/office/powerpoint/2010/main" val="4144742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a:t>Common Problems With Vision </a:t>
            </a:r>
            <a:r>
              <a:rPr lang="en-US" sz="3000"/>
              <a:t>(2 of 2)</a:t>
            </a:r>
            <a:endParaRPr lang="en-IN"/>
          </a:p>
        </p:txBody>
      </p:sp>
      <p:sp>
        <p:nvSpPr>
          <p:cNvPr id="3" name="Content Placeholder 2"/>
          <p:cNvSpPr>
            <a:spLocks noGrp="1"/>
          </p:cNvSpPr>
          <p:nvPr>
            <p:ph sz="quarter" idx="10"/>
          </p:nvPr>
        </p:nvSpPr>
        <p:spPr>
          <a:xfrm>
            <a:off x="853199" y="1969200"/>
            <a:ext cx="10584295" cy="4341188"/>
          </a:xfrm>
        </p:spPr>
        <p:txBody>
          <a:bodyPr/>
          <a:lstStyle/>
          <a:p>
            <a:pPr marL="457200" indent="-457200">
              <a:lnSpc>
                <a:spcPct val="114000"/>
              </a:lnSpc>
              <a:spcBef>
                <a:spcPts val="800"/>
              </a:spcBef>
              <a:buFont typeface="+mj-lt"/>
              <a:buAutoNum type="arabicPeriod" startAt="4"/>
            </a:pPr>
            <a:r>
              <a:rPr lang="en-US" b="1">
                <a:solidFill>
                  <a:srgbClr val="BF0071"/>
                </a:solidFill>
              </a:rPr>
              <a:t>Presbyopia</a:t>
            </a:r>
          </a:p>
          <a:p>
            <a:pPr marL="800100" lvl="1" indent="-342900">
              <a:lnSpc>
                <a:spcPct val="100000"/>
              </a:lnSpc>
              <a:spcBef>
                <a:spcPts val="800"/>
              </a:spcBef>
            </a:pPr>
            <a:r>
              <a:rPr lang="en-US" sz="2000">
                <a:latin typeface="Century Gothic" panose="020B0502020202020204" pitchFamily="34" charset="0"/>
              </a:rPr>
              <a:t>Happens when eye lens becomes stiffer; light isn't focused as well, so close-up objects are harder to see</a:t>
            </a:r>
          </a:p>
          <a:p>
            <a:pPr marL="457200" indent="-457200">
              <a:lnSpc>
                <a:spcPct val="114000"/>
              </a:lnSpc>
              <a:spcBef>
                <a:spcPts val="800"/>
              </a:spcBef>
              <a:buFont typeface="+mj-lt"/>
              <a:buAutoNum type="arabicPeriod" startAt="4"/>
            </a:pPr>
            <a:r>
              <a:rPr lang="en-US" b="1">
                <a:solidFill>
                  <a:srgbClr val="BF0071"/>
                </a:solidFill>
              </a:rPr>
              <a:t>Color blindness</a:t>
            </a:r>
          </a:p>
          <a:p>
            <a:pPr marL="800100" lvl="1" indent="-342900">
              <a:lnSpc>
                <a:spcPct val="100000"/>
              </a:lnSpc>
              <a:spcBef>
                <a:spcPts val="800"/>
              </a:spcBef>
            </a:pPr>
            <a:r>
              <a:rPr lang="en-US" sz="2000">
                <a:latin typeface="Century Gothic" panose="020B0502020202020204" pitchFamily="34" charset="0"/>
              </a:rPr>
              <a:t>A color vision deficiency that keeps a person from seeing colors in the way most people do</a:t>
            </a:r>
          </a:p>
          <a:p>
            <a:pPr marL="457200" indent="-457200">
              <a:lnSpc>
                <a:spcPct val="114000"/>
              </a:lnSpc>
              <a:spcBef>
                <a:spcPts val="800"/>
              </a:spcBef>
              <a:buFont typeface="+mj-lt"/>
              <a:buAutoNum type="arabicPeriod" startAt="4"/>
            </a:pPr>
            <a:r>
              <a:rPr lang="en-US" b="1">
                <a:solidFill>
                  <a:srgbClr val="BF0071"/>
                </a:solidFill>
              </a:rPr>
              <a:t>Red or bloodshot eyes</a:t>
            </a:r>
          </a:p>
          <a:p>
            <a:pPr marL="800100" lvl="1" indent="-342900">
              <a:lnSpc>
                <a:spcPct val="100000"/>
              </a:lnSpc>
              <a:spcBef>
                <a:spcPts val="800"/>
              </a:spcBef>
            </a:pPr>
            <a:r>
              <a:rPr lang="en-US" sz="2000">
                <a:latin typeface="Century Gothic" panose="020B0502020202020204" pitchFamily="34" charset="0"/>
              </a:rPr>
              <a:t>Blood vessels on the eye’s surface that expand when irritated or infected</a:t>
            </a:r>
            <a:endParaRPr lang="en-US" sz="1600" i="1">
              <a:latin typeface="Century Gothic" panose="020B0502020202020204" pitchFamily="34" charset="0"/>
            </a:endParaRPr>
          </a:p>
          <a:p>
            <a:pPr marL="457200" indent="-457200">
              <a:lnSpc>
                <a:spcPct val="114000"/>
              </a:lnSpc>
              <a:spcBef>
                <a:spcPts val="800"/>
              </a:spcBef>
              <a:buFont typeface="+mj-lt"/>
              <a:buAutoNum type="arabicPeriod" startAt="4"/>
            </a:pPr>
            <a:r>
              <a:rPr lang="en-US" b="1">
                <a:solidFill>
                  <a:srgbClr val="BF0071"/>
                </a:solidFill>
              </a:rPr>
              <a:t>Night blindness</a:t>
            </a:r>
          </a:p>
          <a:p>
            <a:pPr marL="800100" lvl="1" indent="-342900">
              <a:lnSpc>
                <a:spcPct val="100000"/>
              </a:lnSpc>
              <a:spcBef>
                <a:spcPts val="800"/>
              </a:spcBef>
            </a:pPr>
            <a:r>
              <a:rPr lang="en-US" sz="2000">
                <a:latin typeface="Century Gothic" panose="020B0502020202020204" pitchFamily="34" charset="0"/>
              </a:rPr>
              <a:t>A condition in which a person has a hard time seeing in the dark</a:t>
            </a:r>
            <a:endParaRPr lang="en-US" sz="1600" i="1">
              <a:latin typeface="Century Gothic" panose="020B0502020202020204" pitchFamily="34" charset="0"/>
            </a:endParaRPr>
          </a:p>
        </p:txBody>
      </p:sp>
    </p:spTree>
    <p:extLst>
      <p:ext uri="{BB962C8B-B14F-4D97-AF65-F5344CB8AC3E}">
        <p14:creationId xmlns:p14="http://schemas.microsoft.com/office/powerpoint/2010/main" val="3700468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a:t>Your Ears and How You Hear </a:t>
            </a:r>
            <a:r>
              <a:rPr lang="en-US" sz="3000"/>
              <a:t>(1 of 2)</a:t>
            </a:r>
            <a:endParaRPr lang="en-IN"/>
          </a:p>
        </p:txBody>
      </p:sp>
      <p:sp>
        <p:nvSpPr>
          <p:cNvPr id="3" name="Content Placeholder 2"/>
          <p:cNvSpPr>
            <a:spLocks noGrp="1"/>
          </p:cNvSpPr>
          <p:nvPr>
            <p:ph sz="quarter" idx="10"/>
          </p:nvPr>
        </p:nvSpPr>
        <p:spPr>
          <a:xfrm>
            <a:off x="853200" y="1969200"/>
            <a:ext cx="10689226" cy="4239109"/>
          </a:xfrm>
        </p:spPr>
        <p:txBody>
          <a:bodyPr/>
          <a:lstStyle/>
          <a:p>
            <a:pPr>
              <a:lnSpc>
                <a:spcPct val="140000"/>
              </a:lnSpc>
              <a:spcBef>
                <a:spcPts val="1200"/>
              </a:spcBef>
            </a:pPr>
            <a:r>
              <a:rPr lang="en-US"/>
              <a:t>Your hearing allows you to listen to your favorite music, dance, and talk to your friends and maintains your </a:t>
            </a:r>
            <a:r>
              <a:rPr lang="en-US" b="1">
                <a:solidFill>
                  <a:srgbClr val="BF0071"/>
                </a:solidFill>
              </a:rPr>
              <a:t>equilibrium</a:t>
            </a:r>
            <a:r>
              <a:rPr lang="en-US"/>
              <a:t>, or balance. </a:t>
            </a:r>
          </a:p>
          <a:p>
            <a:pPr>
              <a:lnSpc>
                <a:spcPct val="140000"/>
              </a:lnSpc>
              <a:spcBef>
                <a:spcPts val="1200"/>
              </a:spcBef>
            </a:pPr>
            <a:r>
              <a:rPr lang="en-US"/>
              <a:t>Your ears are very complex organs that help you take in sound waves from the environment and convert them into things you recognize.</a:t>
            </a:r>
          </a:p>
          <a:p>
            <a:pPr marL="800100" lvl="1" indent="-342900">
              <a:lnSpc>
                <a:spcPct val="140000"/>
              </a:lnSpc>
              <a:spcBef>
                <a:spcPts val="800"/>
              </a:spcBef>
            </a:pPr>
            <a:r>
              <a:rPr lang="en-US" sz="2000">
                <a:latin typeface="Century Gothic" panose="020B0502020202020204" pitchFamily="34" charset="0"/>
              </a:rPr>
              <a:t>Your eardrum vibrates the sound waves into the middle ear, where three small bones further vibrate the sound waves into the cochlea in the inner ear.</a:t>
            </a:r>
            <a:endParaRPr lang="en-IN" sz="2000"/>
          </a:p>
          <a:p>
            <a:pPr marL="114300" indent="-342900" algn="r">
              <a:lnSpc>
                <a:spcPct val="140000"/>
              </a:lnSpc>
              <a:spcBef>
                <a:spcPts val="4800"/>
              </a:spcBef>
            </a:pPr>
            <a:r>
              <a:rPr lang="en-IN" sz="1600" i="1">
                <a:latin typeface="Century Gothic" panose="020B0502020202020204" pitchFamily="34" charset="0"/>
              </a:rPr>
              <a:t>(continued)</a:t>
            </a:r>
            <a:endParaRPr lang="en-US" sz="1600" i="1">
              <a:latin typeface="Century Gothic" panose="020B0502020202020204" pitchFamily="34" charset="0"/>
            </a:endParaRPr>
          </a:p>
        </p:txBody>
      </p:sp>
    </p:spTree>
    <p:extLst>
      <p:ext uri="{BB962C8B-B14F-4D97-AF65-F5344CB8AC3E}">
        <p14:creationId xmlns:p14="http://schemas.microsoft.com/office/powerpoint/2010/main" val="3832038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600"/>
            <a:ext cx="12193200" cy="861774"/>
          </a:xfrm>
        </p:spPr>
        <p:txBody>
          <a:bodyPr/>
          <a:lstStyle/>
          <a:p>
            <a:pPr algn="ctr">
              <a:lnSpc>
                <a:spcPct val="100000"/>
              </a:lnSpc>
            </a:pPr>
            <a:r>
              <a:rPr lang="en-US"/>
              <a:t>Your Ears and How You Hear </a:t>
            </a:r>
            <a:r>
              <a:rPr lang="en-US" sz="3000"/>
              <a:t>(2 of 2)</a:t>
            </a:r>
            <a:endParaRPr lang="en-IN"/>
          </a:p>
        </p:txBody>
      </p:sp>
      <p:pic>
        <p:nvPicPr>
          <p:cNvPr id="11" name="Picture 10" descr="Drawing of the outer and inner ear showing the auricle, auditory canal, eardrum, ear bones, semicircular canals, and auditory nerve (vestibulocochlear nerve).">
            <a:extLst>
              <a:ext uri="{FF2B5EF4-FFF2-40B4-BE49-F238E27FC236}">
                <a16:creationId xmlns:a16="http://schemas.microsoft.com/office/drawing/2014/main" id="{C8A6F3FB-45EB-1848-8743-B9A9F9CCAF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47693" y="2071257"/>
            <a:ext cx="6296614" cy="4333143"/>
          </a:xfrm>
          <a:prstGeom prst="rect">
            <a:avLst/>
          </a:prstGeom>
        </p:spPr>
      </p:pic>
    </p:spTree>
    <p:extLst>
      <p:ext uri="{BB962C8B-B14F-4D97-AF65-F5344CB8AC3E}">
        <p14:creationId xmlns:p14="http://schemas.microsoft.com/office/powerpoint/2010/main" val="316760660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1002</Words>
  <Application>Microsoft Office PowerPoint</Application>
  <PresentationFormat>Widescreen</PresentationFormat>
  <Paragraphs>85</Paragraphs>
  <Slides>15</Slides>
  <Notes>12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Aptos</vt:lpstr>
      <vt:lpstr>Aptos Display</vt:lpstr>
      <vt:lpstr>Arial</vt:lpstr>
      <vt:lpstr>Century Gothic</vt:lpstr>
      <vt:lpstr>CenturyGothicStd</vt:lpstr>
      <vt:lpstr>HelveticaLTStd</vt:lpstr>
      <vt:lpstr>ITC Garamond Std Lt</vt:lpstr>
      <vt:lpstr>Rockwell</vt:lpstr>
      <vt:lpstr>1_Office Theme</vt:lpstr>
      <vt:lpstr>Custom Design</vt:lpstr>
      <vt:lpstr>1_Custom Design</vt:lpstr>
      <vt:lpstr>2_Custom Design</vt:lpstr>
      <vt:lpstr>Healthy Vision and Hearing</vt:lpstr>
      <vt:lpstr>Write About It</vt:lpstr>
      <vt:lpstr>Your Eyes and How You See</vt:lpstr>
      <vt:lpstr>Protecting Your Vision (1 of 2)</vt:lpstr>
      <vt:lpstr>Protecting Your Vision (2 of 2)</vt:lpstr>
      <vt:lpstr>Common Problems With Vision (1 of 2)</vt:lpstr>
      <vt:lpstr>Common Problems With Vision (2 of 2)</vt:lpstr>
      <vt:lpstr>Your Ears and How You Hear (1 of 2)</vt:lpstr>
      <vt:lpstr>Your Ears and How You Hear (2 of 2)</vt:lpstr>
      <vt:lpstr>Protecting Your Hearing (1 of 2)</vt:lpstr>
      <vt:lpstr>Protecting Your Hearing (2 of 2)</vt:lpstr>
      <vt:lpstr>Social Norms and Listening Behaviors</vt:lpstr>
      <vt:lpstr>Hearing Loss </vt:lpstr>
      <vt:lpstr>Degrees of Hearing Loss</vt:lpstr>
      <vt:lpstr>Tinnitus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Lesson 2.3: Healthy Vision and Hearing</dc:title>
  <dc:creator>Joanne Brummett</dc:creator>
  <cp:lastModifiedBy>Laura Farrell</cp:lastModifiedBy>
  <cp:revision>3</cp:revision>
  <dcterms:created xsi:type="dcterms:W3CDTF">2024-04-04T14:49:27Z</dcterms:created>
  <dcterms:modified xsi:type="dcterms:W3CDTF">2024-10-03T18:37:43Z</dcterms:modified>
</cp:coreProperties>
</file>