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1"/>
    <p:sldMasterId id="2147483660" r:id="rId2"/>
    <p:sldMasterId id="2147483672" r:id="rId3"/>
    <p:sldMasterId id="2147483680" r:id="rId4"/>
  </p:sldMasterIdLst>
  <p:notesMasterIdLst>
    <p:notesMasterId r:id="rId18"/>
  </p:notesMasterIdLst>
  <p:sldIdLst>
    <p:sldId id="324" r:id="rId5"/>
    <p:sldId id="325" r:id="rId6"/>
    <p:sldId id="327" r:id="rId7"/>
    <p:sldId id="328" r:id="rId8"/>
    <p:sldId id="337" r:id="rId9"/>
    <p:sldId id="329" r:id="rId10"/>
    <p:sldId id="330" r:id="rId11"/>
    <p:sldId id="331" r:id="rId12"/>
    <p:sldId id="332" r:id="rId13"/>
    <p:sldId id="333" r:id="rId14"/>
    <p:sldId id="334" r:id="rId15"/>
    <p:sldId id="335" r:id="rId16"/>
    <p:sldId id="33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9A1DF04-340B-3450-F99A-8BDC315EA8C1}" name="Laura Farrell" initials="LF" userId="S::laurahf@hkusa.com::2e43a550-d27b-4754-a05c-c3cf9e976c93" providerId="AD"/>
  <p188:author id="{C361460D-7215-A4C9-D48E-A42F83D2172D}" name="Ian Fricker" initials="IF" userId="S::ianf@hkusa.com::5139194f-ddb1-4217-97d0-a5a6d0e1af53" providerId="AD"/>
  <p188:author id="{5FE70E16-5445-046E-D88B-776AFB394D67}" name="Copy Editor" initials="CE" userId="Copy Editor" providerId="None"/>
  <p188:author id="{29EDB9C1-DB70-D46F-995A-03CE1E2C71D4}" name="Laura Farrell" initials="LF" userId="S::LAURAHF@hkusa.com::2e43a550-d27b-4754-a05c-c3cf9e976c93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py Editor" initials="CE" lastIdx="9" clrIdx="0">
    <p:extLst>
      <p:ext uri="{19B8F6BF-5375-455C-9EA6-DF929625EA0E}">
        <p15:presenceInfo xmlns:p15="http://schemas.microsoft.com/office/powerpoint/2012/main" userId="2e8529772bf0378b" providerId="Windows Live"/>
      </p:ext>
    </p:extLst>
  </p:cmAuthor>
  <p:cmAuthor id="2" name="Rajesh Kumar Vimalamurthy" initials="RKV" lastIdx="14" clrIdx="1">
    <p:extLst>
      <p:ext uri="{19B8F6BF-5375-455C-9EA6-DF929625EA0E}">
        <p15:presenceInfo xmlns:p15="http://schemas.microsoft.com/office/powerpoint/2012/main" userId="Rajesh Kumar Vimalamurthy" providerId="None"/>
      </p:ext>
    </p:extLst>
  </p:cmAuthor>
  <p:cmAuthor id="3" name="Nancy Rasmus" initials="NR" lastIdx="4" clrIdx="2">
    <p:extLst>
      <p:ext uri="{19B8F6BF-5375-455C-9EA6-DF929625EA0E}">
        <p15:presenceInfo xmlns:p15="http://schemas.microsoft.com/office/powerpoint/2012/main" userId="Nancy Rasmus" providerId="None"/>
      </p:ext>
    </p:extLst>
  </p:cmAuthor>
  <p:cmAuthor id="4" name="Copy Editor" initials="CE [2]" lastIdx="3" clrIdx="3">
    <p:extLst>
      <p:ext uri="{19B8F6BF-5375-455C-9EA6-DF929625EA0E}">
        <p15:presenceInfo xmlns:p15="http://schemas.microsoft.com/office/powerpoint/2012/main" userId="Copy Editor" providerId="None"/>
      </p:ext>
    </p:extLst>
  </p:cmAuthor>
  <p:cmAuthor id="5" name="Ink Lynx" initials="IL" lastIdx="1" clrIdx="4">
    <p:extLst>
      <p:ext uri="{19B8F6BF-5375-455C-9EA6-DF929625EA0E}">
        <p15:presenceInfo xmlns:p15="http://schemas.microsoft.com/office/powerpoint/2012/main" userId="43154123f283b91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42B5"/>
    <a:srgbClr val="3A7C23"/>
    <a:srgbClr val="D62D00"/>
    <a:srgbClr val="CD008D"/>
    <a:srgbClr val="D62D01"/>
    <a:srgbClr val="DB5407"/>
    <a:srgbClr val="F55D00"/>
    <a:srgbClr val="D86A30"/>
    <a:srgbClr val="E16F32"/>
    <a:srgbClr val="00A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373" autoAdjust="0"/>
    <p:restoredTop sz="94296" autoAdjust="0"/>
  </p:normalViewPr>
  <p:slideViewPr>
    <p:cSldViewPr snapToGrid="0" snapToObjects="1">
      <p:cViewPr varScale="1">
        <p:scale>
          <a:sx n="85" d="100"/>
          <a:sy n="85" d="100"/>
        </p:scale>
        <p:origin x="90" y="858"/>
      </p:cViewPr>
      <p:guideLst/>
    </p:cSldViewPr>
  </p:slideViewPr>
  <p:outlineViewPr>
    <p:cViewPr>
      <p:scale>
        <a:sx n="33" d="100"/>
        <a:sy n="33" d="100"/>
      </p:scale>
      <p:origin x="0" y="-69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8/10/relationships/authors" Target="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nk Lynx" userId="43154123f283b917" providerId="LiveId" clId="{34B194DC-DC73-864D-B916-3D59DDDA33B3}"/>
    <pc:docChg chg="undo custSel addSld delSld modSld">
      <pc:chgData name="Ink Lynx" userId="43154123f283b917" providerId="LiveId" clId="{34B194DC-DC73-864D-B916-3D59DDDA33B3}" dt="2024-07-25T14:06:01.096" v="165" actId="1589"/>
      <pc:docMkLst>
        <pc:docMk/>
      </pc:docMkLst>
      <pc:sldChg chg="modSp addCm">
        <pc:chgData name="Ink Lynx" userId="43154123f283b917" providerId="LiveId" clId="{34B194DC-DC73-864D-B916-3D59DDDA33B3}" dt="2024-07-25T14:06:01.096" v="165" actId="1589"/>
        <pc:sldMkLst>
          <pc:docMk/>
          <pc:sldMk cId="61599327" sldId="324"/>
        </pc:sldMkLst>
        <pc:spChg chg="mod">
          <ac:chgData name="Ink Lynx" userId="43154123f283b917" providerId="LiveId" clId="{34B194DC-DC73-864D-B916-3D59DDDA33B3}" dt="2024-07-22T14:37:46.578" v="1" actId="20577"/>
          <ac:spMkLst>
            <pc:docMk/>
            <pc:sldMk cId="61599327" sldId="324"/>
            <ac:spMk id="4" creationId="{00000000-0000-0000-0000-000000000000}"/>
          </ac:spMkLst>
        </pc:spChg>
        <pc:spChg chg="mod">
          <ac:chgData name="Ink Lynx" userId="43154123f283b917" providerId="LiveId" clId="{34B194DC-DC73-864D-B916-3D59DDDA33B3}" dt="2024-07-22T14:37:54.116" v="7" actId="20577"/>
          <ac:spMkLst>
            <pc:docMk/>
            <pc:sldMk cId="61599327" sldId="324"/>
            <ac:spMk id="5" creationId="{00000000-0000-0000-0000-000000000000}"/>
          </ac:spMkLst>
        </pc:spChg>
      </pc:sldChg>
      <pc:sldChg chg="del">
        <pc:chgData name="Ink Lynx" userId="43154123f283b917" providerId="LiveId" clId="{34B194DC-DC73-864D-B916-3D59DDDA33B3}" dt="2024-07-22T14:38:07.960" v="8" actId="2696"/>
        <pc:sldMkLst>
          <pc:docMk/>
          <pc:sldMk cId="2789450277" sldId="326"/>
        </pc:sldMkLst>
      </pc:sldChg>
      <pc:sldChg chg="modSp">
        <pc:chgData name="Ink Lynx" userId="43154123f283b917" providerId="LiveId" clId="{34B194DC-DC73-864D-B916-3D59DDDA33B3}" dt="2024-07-22T14:38:58.727" v="54" actId="20577"/>
        <pc:sldMkLst>
          <pc:docMk/>
          <pc:sldMk cId="2263997444" sldId="328"/>
        </pc:sldMkLst>
        <pc:spChg chg="mod">
          <ac:chgData name="Ink Lynx" userId="43154123f283b917" providerId="LiveId" clId="{34B194DC-DC73-864D-B916-3D59DDDA33B3}" dt="2024-07-22T14:38:58.727" v="54" actId="20577"/>
          <ac:spMkLst>
            <pc:docMk/>
            <pc:sldMk cId="2263997444" sldId="328"/>
            <ac:spMk id="3" creationId="{00000000-0000-0000-0000-000000000000}"/>
          </ac:spMkLst>
        </pc:spChg>
      </pc:sldChg>
      <pc:sldChg chg="modSp">
        <pc:chgData name="Ink Lynx" userId="43154123f283b917" providerId="LiveId" clId="{34B194DC-DC73-864D-B916-3D59DDDA33B3}" dt="2024-07-22T14:39:40.877" v="85" actId="20577"/>
        <pc:sldMkLst>
          <pc:docMk/>
          <pc:sldMk cId="3934916964" sldId="330"/>
        </pc:sldMkLst>
        <pc:spChg chg="mod">
          <ac:chgData name="Ink Lynx" userId="43154123f283b917" providerId="LiveId" clId="{34B194DC-DC73-864D-B916-3D59DDDA33B3}" dt="2024-07-22T14:39:40.877" v="85" actId="20577"/>
          <ac:spMkLst>
            <pc:docMk/>
            <pc:sldMk cId="3934916964" sldId="330"/>
            <ac:spMk id="3" creationId="{00000000-0000-0000-0000-000000000000}"/>
          </ac:spMkLst>
        </pc:spChg>
      </pc:sldChg>
      <pc:sldChg chg="modSp">
        <pc:chgData name="Ink Lynx" userId="43154123f283b917" providerId="LiveId" clId="{34B194DC-DC73-864D-B916-3D59DDDA33B3}" dt="2024-07-22T14:40:54.737" v="97" actId="20577"/>
        <pc:sldMkLst>
          <pc:docMk/>
          <pc:sldMk cId="2693015889" sldId="333"/>
        </pc:sldMkLst>
        <pc:spChg chg="mod">
          <ac:chgData name="Ink Lynx" userId="43154123f283b917" providerId="LiveId" clId="{34B194DC-DC73-864D-B916-3D59DDDA33B3}" dt="2024-07-22T14:40:54.737" v="97" actId="20577"/>
          <ac:spMkLst>
            <pc:docMk/>
            <pc:sldMk cId="2693015889" sldId="333"/>
            <ac:spMk id="3" creationId="{00000000-0000-0000-0000-000000000000}"/>
          </ac:spMkLst>
        </pc:spChg>
      </pc:sldChg>
      <pc:sldChg chg="modNotesTx">
        <pc:chgData name="Ink Lynx" userId="43154123f283b917" providerId="LiveId" clId="{34B194DC-DC73-864D-B916-3D59DDDA33B3}" dt="2024-07-22T14:41:58.554" v="147" actId="20577"/>
        <pc:sldMkLst>
          <pc:docMk/>
          <pc:sldMk cId="964875957" sldId="335"/>
        </pc:sldMkLst>
      </pc:sldChg>
      <pc:sldChg chg="modNotesTx">
        <pc:chgData name="Ink Lynx" userId="43154123f283b917" providerId="LiveId" clId="{34B194DC-DC73-864D-B916-3D59DDDA33B3}" dt="2024-07-22T14:41:47.455" v="121" actId="20577"/>
        <pc:sldMkLst>
          <pc:docMk/>
          <pc:sldMk cId="3789355995" sldId="336"/>
        </pc:sldMkLst>
      </pc:sldChg>
      <pc:sldChg chg="del">
        <pc:chgData name="Ink Lynx" userId="43154123f283b917" providerId="LiveId" clId="{34B194DC-DC73-864D-B916-3D59DDDA33B3}" dt="2024-07-22T14:41:41.296" v="98" actId="2696"/>
        <pc:sldMkLst>
          <pc:docMk/>
          <pc:sldMk cId="308309575" sldId="337"/>
        </pc:sldMkLst>
      </pc:sldChg>
      <pc:sldChg chg="addSp delSp modSp add">
        <pc:chgData name="Ink Lynx" userId="43154123f283b917" providerId="LiveId" clId="{34B194DC-DC73-864D-B916-3D59DDDA33B3}" dt="2024-07-25T11:09:16.502" v="164" actId="1076"/>
        <pc:sldMkLst>
          <pc:docMk/>
          <pc:sldMk cId="2607787130" sldId="337"/>
        </pc:sldMkLst>
        <pc:spChg chg="mod">
          <ac:chgData name="Ink Lynx" userId="43154123f283b917" providerId="LiveId" clId="{34B194DC-DC73-864D-B916-3D59DDDA33B3}" dt="2024-07-25T11:08:55.509" v="157" actId="20577"/>
          <ac:spMkLst>
            <pc:docMk/>
            <pc:sldMk cId="2607787130" sldId="337"/>
            <ac:spMk id="2" creationId="{00000000-0000-0000-0000-000000000000}"/>
          </ac:spMkLst>
        </pc:spChg>
        <pc:spChg chg="del">
          <ac:chgData name="Ink Lynx" userId="43154123f283b917" providerId="LiveId" clId="{34B194DC-DC73-864D-B916-3D59DDDA33B3}" dt="2024-07-25T11:08:58.468" v="158" actId="478"/>
          <ac:spMkLst>
            <pc:docMk/>
            <pc:sldMk cId="2607787130" sldId="337"/>
            <ac:spMk id="3" creationId="{00000000-0000-0000-0000-000000000000}"/>
          </ac:spMkLst>
        </pc:spChg>
        <pc:spChg chg="add del mod">
          <ac:chgData name="Ink Lynx" userId="43154123f283b917" providerId="LiveId" clId="{34B194DC-DC73-864D-B916-3D59DDDA33B3}" dt="2024-07-25T11:09:00.946" v="159" actId="478"/>
          <ac:spMkLst>
            <pc:docMk/>
            <pc:sldMk cId="2607787130" sldId="337"/>
            <ac:spMk id="5" creationId="{1FBD4442-F6B6-D13E-A523-FFF7986B2431}"/>
          </ac:spMkLst>
        </pc:spChg>
        <pc:picChg chg="add mod">
          <ac:chgData name="Ink Lynx" userId="43154123f283b917" providerId="LiveId" clId="{34B194DC-DC73-864D-B916-3D59DDDA33B3}" dt="2024-07-25T11:09:16.502" v="164" actId="1076"/>
          <ac:picMkLst>
            <pc:docMk/>
            <pc:sldMk cId="2607787130" sldId="337"/>
            <ac:picMk id="6" creationId="{4242DA34-11B0-3DF8-E401-81401F870F7B}"/>
          </ac:picMkLst>
        </pc:picChg>
      </pc:sldChg>
    </pc:docChg>
  </pc:docChgLst>
  <pc:docChgLst>
    <pc:chgData name="Laura Farrell" userId="2e43a550-d27b-4754-a05c-c3cf9e976c93" providerId="ADAL" clId="{80C823A3-B073-4F1E-ADA0-37EB26B23D2C}"/>
    <pc:docChg chg="modSld">
      <pc:chgData name="Laura Farrell" userId="2e43a550-d27b-4754-a05c-c3cf9e976c93" providerId="ADAL" clId="{80C823A3-B073-4F1E-ADA0-37EB26B23D2C}" dt="2024-09-04T13:59:06.220" v="6"/>
      <pc:docMkLst>
        <pc:docMk/>
      </pc:docMkLst>
      <pc:sldChg chg="modNotesTx">
        <pc:chgData name="Laura Farrell" userId="2e43a550-d27b-4754-a05c-c3cf9e976c93" providerId="ADAL" clId="{80C823A3-B073-4F1E-ADA0-37EB26B23D2C}" dt="2024-09-04T13:57:43.530" v="0"/>
        <pc:sldMkLst>
          <pc:docMk/>
          <pc:sldMk cId="61599327" sldId="324"/>
        </pc:sldMkLst>
      </pc:sldChg>
      <pc:sldChg chg="modNotesTx">
        <pc:chgData name="Laura Farrell" userId="2e43a550-d27b-4754-a05c-c3cf9e976c93" providerId="ADAL" clId="{80C823A3-B073-4F1E-ADA0-37EB26B23D2C}" dt="2024-09-04T13:59:06.220" v="6"/>
        <pc:sldMkLst>
          <pc:docMk/>
          <pc:sldMk cId="518981983" sldId="332"/>
        </pc:sldMkLst>
      </pc:sldChg>
      <pc:sldChg chg="modSp mod delCm">
        <pc:chgData name="Laura Farrell" userId="2e43a550-d27b-4754-a05c-c3cf9e976c93" providerId="ADAL" clId="{80C823A3-B073-4F1E-ADA0-37EB26B23D2C}" dt="2024-09-04T13:58:29.029" v="3"/>
        <pc:sldMkLst>
          <pc:docMk/>
          <pc:sldMk cId="2607787130" sldId="337"/>
        </pc:sldMkLst>
        <pc:picChg chg="mod">
          <ac:chgData name="Laura Farrell" userId="2e43a550-d27b-4754-a05c-c3cf9e976c93" providerId="ADAL" clId="{80C823A3-B073-4F1E-ADA0-37EB26B23D2C}" dt="2024-09-04T13:58:14.644" v="2" actId="962"/>
          <ac:picMkLst>
            <pc:docMk/>
            <pc:sldMk cId="2607787130" sldId="337"/>
            <ac:picMk id="6" creationId="{4242DA34-11B0-3DF8-E401-81401F870F7B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Laura Farrell" userId="2e43a550-d27b-4754-a05c-c3cf9e976c93" providerId="ADAL" clId="{80C823A3-B073-4F1E-ADA0-37EB26B23D2C}" dt="2024-09-04T13:58:29.029" v="3"/>
              <pc2:cmMkLst xmlns:pc2="http://schemas.microsoft.com/office/powerpoint/2019/9/main/command">
                <pc:docMk/>
                <pc:sldMk cId="2607787130" sldId="337"/>
                <pc2:cmMk id="{A85B2800-25AA-4B8C-9B47-19188BFD43BC}"/>
              </pc2:cmMkLst>
            </pc226:cmChg>
          </p:ext>
        </pc:extLst>
      </pc:sldChg>
    </pc:docChg>
  </pc:docChgLst>
  <pc:docChgLst>
    <pc:chgData name="Laura Farrell" userId="S::laurahf@hkusa.com::2e43a550-d27b-4754-a05c-c3cf9e976c93" providerId="AD" clId="Web-{0A582E9E-D267-BBBC-2219-35A7A5A0FDC2}"/>
    <pc:docChg chg="mod">
      <pc:chgData name="Laura Farrell" userId="S::laurahf@hkusa.com::2e43a550-d27b-4754-a05c-c3cf9e976c93" providerId="AD" clId="Web-{0A582E9E-D267-BBBC-2219-35A7A5A0FDC2}" dt="2024-08-19T18:26:34.578" v="0"/>
      <pc:docMkLst>
        <pc:docMk/>
      </pc:docMkLst>
    </pc:docChg>
  </pc:docChgLst>
  <pc:docChgLst>
    <pc:chgData name="Ian Fricker" userId="5139194f-ddb1-4217-97d0-a5a6d0e1af53" providerId="ADAL" clId="{530C8950-93A7-4B08-A0A7-FDAE15CD5681}"/>
    <pc:docChg chg="undo custSel modSld">
      <pc:chgData name="Ian Fricker" userId="5139194f-ddb1-4217-97d0-a5a6d0e1af53" providerId="ADAL" clId="{530C8950-93A7-4B08-A0A7-FDAE15CD5681}" dt="2024-08-22T14:04:03.259" v="62"/>
      <pc:docMkLst>
        <pc:docMk/>
      </pc:docMkLst>
      <pc:sldChg chg="modSp mod addCm">
        <pc:chgData name="Ian Fricker" userId="5139194f-ddb1-4217-97d0-a5a6d0e1af53" providerId="ADAL" clId="{530C8950-93A7-4B08-A0A7-FDAE15CD5681}" dt="2024-08-19T16:33:58.963" v="3"/>
        <pc:sldMkLst>
          <pc:docMk/>
          <pc:sldMk cId="61599327" sldId="324"/>
        </pc:sldMkLst>
        <pc:spChg chg="mod">
          <ac:chgData name="Ian Fricker" userId="5139194f-ddb1-4217-97d0-a5a6d0e1af53" providerId="ADAL" clId="{530C8950-93A7-4B08-A0A7-FDAE15CD5681}" dt="2024-08-19T16:33:17.941" v="2" actId="13926"/>
          <ac:spMkLst>
            <pc:docMk/>
            <pc:sldMk cId="61599327" sldId="324"/>
            <ac:spMk id="5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Ian Fricker" userId="5139194f-ddb1-4217-97d0-a5a6d0e1af53" providerId="ADAL" clId="{530C8950-93A7-4B08-A0A7-FDAE15CD5681}" dt="2024-08-19T16:33:58.963" v="3"/>
              <pc2:cmMkLst xmlns:pc2="http://schemas.microsoft.com/office/powerpoint/2019/9/main/command">
                <pc:docMk/>
                <pc:sldMk cId="61599327" sldId="324"/>
                <pc2:cmMk id="{8F473115-65BA-432F-A174-64CE979C4913}"/>
              </pc2:cmMkLst>
            </pc226:cmChg>
          </p:ext>
        </pc:extLst>
      </pc:sldChg>
      <pc:sldChg chg="modSp mod">
        <pc:chgData name="Ian Fricker" userId="5139194f-ddb1-4217-97d0-a5a6d0e1af53" providerId="ADAL" clId="{530C8950-93A7-4B08-A0A7-FDAE15CD5681}" dt="2024-08-19T16:52:09.079" v="51" actId="962"/>
        <pc:sldMkLst>
          <pc:docMk/>
          <pc:sldMk cId="518981983" sldId="332"/>
        </pc:sldMkLst>
        <pc:picChg chg="mod">
          <ac:chgData name="Ian Fricker" userId="5139194f-ddb1-4217-97d0-a5a6d0e1af53" providerId="ADAL" clId="{530C8950-93A7-4B08-A0A7-FDAE15CD5681}" dt="2024-08-19T16:52:09.079" v="51" actId="962"/>
          <ac:picMkLst>
            <pc:docMk/>
            <pc:sldMk cId="518981983" sldId="332"/>
            <ac:picMk id="10" creationId="{4FA3BB7B-8E39-F141-B3E5-9C72F7959140}"/>
          </ac:picMkLst>
        </pc:picChg>
      </pc:sldChg>
      <pc:sldChg chg="addCm delCm modCm">
        <pc:chgData name="Ian Fricker" userId="5139194f-ddb1-4217-97d0-a5a6d0e1af53" providerId="ADAL" clId="{530C8950-93A7-4B08-A0A7-FDAE15CD5681}" dt="2024-08-19T19:14:29.084" v="58"/>
        <pc:sldMkLst>
          <pc:docMk/>
          <pc:sldMk cId="2198936580" sldId="33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del mod modRxn">
              <pc226:chgData name="Ian Fricker" userId="5139194f-ddb1-4217-97d0-a5a6d0e1af53" providerId="ADAL" clId="{530C8950-93A7-4B08-A0A7-FDAE15CD5681}" dt="2024-08-19T19:14:29.084" v="58"/>
              <pc2:cmMkLst xmlns:pc2="http://schemas.microsoft.com/office/powerpoint/2019/9/main/command">
                <pc:docMk/>
                <pc:sldMk cId="2198936580" sldId="334"/>
                <pc2:cmMk id="{3E3008F1-738D-4E67-AD36-B5D727CC36A4}"/>
              </pc2:cmMkLst>
            </pc226:cmChg>
          </p:ext>
        </pc:extLst>
      </pc:sldChg>
      <pc:sldChg chg="modSp mod addCm delCm">
        <pc:chgData name="Ian Fricker" userId="5139194f-ddb1-4217-97d0-a5a6d0e1af53" providerId="ADAL" clId="{530C8950-93A7-4B08-A0A7-FDAE15CD5681}" dt="2024-08-19T18:41:03.236" v="56" actId="13926"/>
        <pc:sldMkLst>
          <pc:docMk/>
          <pc:sldMk cId="964875957" sldId="335"/>
        </pc:sldMkLst>
        <pc:spChg chg="mod">
          <ac:chgData name="Ian Fricker" userId="5139194f-ddb1-4217-97d0-a5a6d0e1af53" providerId="ADAL" clId="{530C8950-93A7-4B08-A0A7-FDAE15CD5681}" dt="2024-08-19T18:41:03.236" v="56" actId="13926"/>
          <ac:spMkLst>
            <pc:docMk/>
            <pc:sldMk cId="964875957" sldId="335"/>
            <ac:spMk id="3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Ian Fricker" userId="5139194f-ddb1-4217-97d0-a5a6d0e1af53" providerId="ADAL" clId="{530C8950-93A7-4B08-A0A7-FDAE15CD5681}" dt="2024-08-19T18:40:56.688" v="55"/>
              <pc2:cmMkLst xmlns:pc2="http://schemas.microsoft.com/office/powerpoint/2019/9/main/command">
                <pc:docMk/>
                <pc:sldMk cId="964875957" sldId="335"/>
                <pc2:cmMk id="{CB5C2AD9-961B-4733-BEFB-BE2209B84655}"/>
              </pc2:cmMkLst>
            </pc226:cmChg>
          </p:ext>
        </pc:extLst>
      </pc:sldChg>
      <pc:sldChg chg="addCm modCm">
        <pc:chgData name="Ian Fricker" userId="5139194f-ddb1-4217-97d0-a5a6d0e1af53" providerId="ADAL" clId="{530C8950-93A7-4B08-A0A7-FDAE15CD5681}" dt="2024-08-22T14:04:03.259" v="62"/>
        <pc:sldMkLst>
          <pc:docMk/>
          <pc:sldMk cId="2607787130" sldId="33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Ian Fricker" userId="5139194f-ddb1-4217-97d0-a5a6d0e1af53" providerId="ADAL" clId="{530C8950-93A7-4B08-A0A7-FDAE15CD5681}" dt="2024-08-22T14:04:03.259" v="62"/>
              <pc2:cmMkLst xmlns:pc2="http://schemas.microsoft.com/office/powerpoint/2019/9/main/command">
                <pc:docMk/>
                <pc:sldMk cId="2607787130" sldId="337"/>
                <pc2:cmMk id="{A85B2800-25AA-4B8C-9B47-19188BFD43BC}"/>
              </pc2:cmMkLst>
              <pc226:cmRplyChg chg="del">
                <pc226:chgData name="Ian Fricker" userId="5139194f-ddb1-4217-97d0-a5a6d0e1af53" providerId="ADAL" clId="{530C8950-93A7-4B08-A0A7-FDAE15CD5681}" dt="2024-08-22T14:04:00.988" v="61"/>
                <pc2:cmRplyMkLst xmlns:pc2="http://schemas.microsoft.com/office/powerpoint/2019/9/main/command">
                  <pc:docMk/>
                  <pc:sldMk cId="2607787130" sldId="337"/>
                  <pc2:cmMk id="{A85B2800-25AA-4B8C-9B47-19188BFD43BC}"/>
                  <pc2:cmRplyMk id="{108EF31D-DBD2-4A8C-A6AC-B4971A41C356}"/>
                </pc2:cmRplyMkLst>
              </pc226:cmRplyChg>
              <pc226:cmRplyChg chg="add del">
                <pc226:chgData name="Ian Fricker" userId="5139194f-ddb1-4217-97d0-a5a6d0e1af53" providerId="ADAL" clId="{530C8950-93A7-4B08-A0A7-FDAE15CD5681}" dt="2024-08-22T14:04:03.259" v="62"/>
                <pc2:cmRplyMkLst xmlns:pc2="http://schemas.microsoft.com/office/powerpoint/2019/9/main/command">
                  <pc:docMk/>
                  <pc:sldMk cId="2607787130" sldId="337"/>
                  <pc2:cmMk id="{A85B2800-25AA-4B8C-9B47-19188BFD43BC}"/>
                  <pc2:cmRplyMk id="{136811DA-D823-4D5E-AC2B-7F876C05AB37}"/>
                </pc2:cmRplyMkLst>
              </pc226:cmRplyChg>
            </pc226:cmChg>
          </p:ext>
        </pc:extLst>
      </pc:sldChg>
    </pc:docChg>
  </pc:docChgLst>
  <pc:docChgLst>
    <pc:chgData name="Ink Lynx" userId="43154123f283b917" providerId="LiveId" clId="{54A6F2D3-135E-E94C-840F-69FD75E81DB7}"/>
    <pc:docChg chg="modSld">
      <pc:chgData name="Ink Lynx" userId="43154123f283b917" providerId="LiveId" clId="{54A6F2D3-135E-E94C-840F-69FD75E81DB7}" dt="2024-09-05T12:22:37.147" v="22" actId="20577"/>
      <pc:docMkLst>
        <pc:docMk/>
      </pc:docMkLst>
      <pc:sldChg chg="modSp">
        <pc:chgData name="Ink Lynx" userId="43154123f283b917" providerId="LiveId" clId="{54A6F2D3-135E-E94C-840F-69FD75E81DB7}" dt="2024-09-05T12:22:37.147" v="22" actId="20577"/>
        <pc:sldMkLst>
          <pc:docMk/>
          <pc:sldMk cId="61599327" sldId="324"/>
        </pc:sldMkLst>
        <pc:spChg chg="mod">
          <ac:chgData name="Ink Lynx" userId="43154123f283b917" providerId="LiveId" clId="{54A6F2D3-135E-E94C-840F-69FD75E81DB7}" dt="2024-09-05T12:22:37.147" v="22" actId="20577"/>
          <ac:spMkLst>
            <pc:docMk/>
            <pc:sldMk cId="61599327" sldId="324"/>
            <ac:spMk id="5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CE4BAA-3705-4C9F-93F1-78D0E0227338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9BF293-6360-4621-B2FB-E48941530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955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REB Images/Getty Images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5386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928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6842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86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800" b="1" dirty="0">
                <a:effectLst/>
                <a:latin typeface="CenturyGothicStd"/>
              </a:rPr>
              <a:t>Figure 2.14 </a:t>
            </a:r>
            <a:r>
              <a:rPr lang="en-IN" sz="1800" b="0" dirty="0">
                <a:effectLst/>
                <a:latin typeface="CenturyGothicStd"/>
              </a:rPr>
              <a:t>The five </a:t>
            </a:r>
            <a:r>
              <a:rPr lang="en-IN" sz="1200" b="0" dirty="0">
                <a:effectLst/>
                <a:latin typeface="HelveticaLTStd"/>
              </a:rPr>
              <a:t>stages of sleep. 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866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7724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0342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6575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Figure 2.15 </a:t>
            </a:r>
            <a:r>
              <a:rPr lang="en-US" dirty="0"/>
              <a:t>Problems associated with poor sleep.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i="0" u="none" strike="noStrike" baseline="0" dirty="0">
                <a:solidFill>
                  <a:srgbClr val="000000"/>
                </a:solidFill>
                <a:latin typeface="ITC Garamond Std Book"/>
              </a:rPr>
              <a:t>photos in figure 2.15: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JGI/Jamie Grill/ Getty Images (weight gain); Jayk7/ Moment/Getty Images (mood swings);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ITC Garamond Std Lt"/>
              </a:rPr>
              <a:t>Yuichiro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 Chino/Moment/Getty Images (impaired memory); Aslan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ITC Garamond Std Lt"/>
              </a:rPr>
              <a:t>Alphan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/E+/ Getty Images (heart disease)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5653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851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emf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3" Type="http://schemas.openxmlformats.org/officeDocument/2006/relationships/image" Target="../media/image8.pn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17" Type="http://schemas.openxmlformats.org/officeDocument/2006/relationships/image" Target="../media/image22.svg"/><Relationship Id="rId2" Type="http://schemas.openxmlformats.org/officeDocument/2006/relationships/image" Target="../media/image1.jpeg"/><Relationship Id="rId16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9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9928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3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background&#10;&#10;Description automatically generated">
            <a:extLst>
              <a:ext uri="{FF2B5EF4-FFF2-40B4-BE49-F238E27FC236}">
                <a16:creationId xmlns:a16="http://schemas.microsoft.com/office/drawing/2014/main" id="{567FBC4A-7E31-A745-955A-D7EDBEC373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green and black rectangle&#10;&#10;Description automatically generated">
            <a:extLst>
              <a:ext uri="{FF2B5EF4-FFF2-40B4-BE49-F238E27FC236}">
                <a16:creationId xmlns:a16="http://schemas.microsoft.com/office/drawing/2014/main" id="{9A8F25F9-4FA9-4D47-07AE-B781EDBD6F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4438" y="319797"/>
            <a:ext cx="10484122" cy="114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IN" sz="5000" b="0" i="0"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pPr marL="0" lvl="0" algn="ctr"/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53200" y="1969200"/>
            <a:ext cx="9244800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>
              <a:buNone/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>
              <a:lnSpc>
                <a:spcPct val="114000"/>
              </a:lnSpc>
              <a:spcBef>
                <a:spcPts val="1200"/>
              </a:spcBef>
            </a:pPr>
            <a:endParaRPr lang="en-IN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852489" y="3373438"/>
            <a:ext cx="9245512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 indent="0">
              <a:lnSpc>
                <a:spcPct val="114000"/>
              </a:lnSpc>
              <a:spcBef>
                <a:spcPts val="1200"/>
              </a:spcBef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865344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3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background&#10;&#10;Description automatically generated">
            <a:extLst>
              <a:ext uri="{FF2B5EF4-FFF2-40B4-BE49-F238E27FC236}">
                <a16:creationId xmlns:a16="http://schemas.microsoft.com/office/drawing/2014/main" id="{567FBC4A-7E31-A745-955A-D7EDBEC373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green and black rectangle&#10;&#10;Description automatically generated">
            <a:extLst>
              <a:ext uri="{FF2B5EF4-FFF2-40B4-BE49-F238E27FC236}">
                <a16:creationId xmlns:a16="http://schemas.microsoft.com/office/drawing/2014/main" id="{9A8F25F9-4FA9-4D47-07AE-B781EDBD6F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19797"/>
            <a:ext cx="12192000" cy="114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IN" sz="5000" b="0" i="0"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pPr marL="0" lvl="0" algn="ctr"/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53200" y="1969200"/>
            <a:ext cx="9244800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>
              <a:buNone/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>
              <a:lnSpc>
                <a:spcPct val="114000"/>
              </a:lnSpc>
              <a:spcBef>
                <a:spcPts val="1200"/>
              </a:spcBef>
            </a:pPr>
            <a:endParaRPr lang="en-IN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852489" y="3373438"/>
            <a:ext cx="9245512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 indent="0">
              <a:lnSpc>
                <a:spcPct val="114000"/>
              </a:lnSpc>
              <a:spcBef>
                <a:spcPts val="1200"/>
              </a:spcBef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1530643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3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background&#10;&#10;Description automatically generated">
            <a:extLst>
              <a:ext uri="{FF2B5EF4-FFF2-40B4-BE49-F238E27FC236}">
                <a16:creationId xmlns:a16="http://schemas.microsoft.com/office/drawing/2014/main" id="{567FBC4A-7E31-A745-955A-D7EDBEC373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7" descr="A green and black rectangle&#10;&#10;Description automatically generated">
            <a:extLst>
              <a:ext uri="{FF2B5EF4-FFF2-40B4-BE49-F238E27FC236}">
                <a16:creationId xmlns:a16="http://schemas.microsoft.com/office/drawing/2014/main" id="{0171285D-690C-FD48-9981-582E2921FD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4804" y="324237"/>
            <a:ext cx="11762391" cy="1144800"/>
          </a:xfrm>
          <a:prstGeom prst="rect">
            <a:avLst/>
          </a:prstGeom>
        </p:spPr>
      </p:pic>
      <p:pic>
        <p:nvPicPr>
          <p:cNvPr id="11" name="Picture 10" descr="A green and black rectangle&#10;&#10;Description automatically generated">
            <a:extLst>
              <a:ext uri="{FF2B5EF4-FFF2-40B4-BE49-F238E27FC236}">
                <a16:creationId xmlns:a16="http://schemas.microsoft.com/office/drawing/2014/main" id="{783E9524-222B-AA46-A973-547DFE3C3A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5375" y="1042563"/>
            <a:ext cx="10001250" cy="114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IN" sz="5000" b="0" i="0"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pPr marL="0" lvl="0" algn="ctr"/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53200" y="2658746"/>
            <a:ext cx="9244800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>
              <a:buNone/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>
              <a:lnSpc>
                <a:spcPct val="114000"/>
              </a:lnSpc>
              <a:spcBef>
                <a:spcPts val="1200"/>
              </a:spcBef>
            </a:pPr>
            <a:endParaRPr lang="en-IN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852489" y="3928068"/>
            <a:ext cx="9245512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 indent="0">
              <a:lnSpc>
                <a:spcPct val="114000"/>
              </a:lnSpc>
              <a:spcBef>
                <a:spcPts val="1200"/>
              </a:spcBef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2901242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3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background&#10;&#10;Description automatically generated">
            <a:extLst>
              <a:ext uri="{FF2B5EF4-FFF2-40B4-BE49-F238E27FC236}">
                <a16:creationId xmlns:a16="http://schemas.microsoft.com/office/drawing/2014/main" id="{567FBC4A-7E31-A745-955A-D7EDBEC373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7" descr="A green and black rectangle&#10;&#10;Description automatically generated">
            <a:extLst>
              <a:ext uri="{FF2B5EF4-FFF2-40B4-BE49-F238E27FC236}">
                <a16:creationId xmlns:a16="http://schemas.microsoft.com/office/drawing/2014/main" id="{0171285D-690C-FD48-9981-582E2921FD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4804" y="324237"/>
            <a:ext cx="11762391" cy="114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IN" sz="5000" b="0" i="0"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pPr marL="0" lvl="0" algn="ctr"/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53200" y="2658746"/>
            <a:ext cx="9244800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>
              <a:buNone/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>
              <a:lnSpc>
                <a:spcPct val="114000"/>
              </a:lnSpc>
              <a:spcBef>
                <a:spcPts val="1200"/>
              </a:spcBef>
            </a:pPr>
            <a:endParaRPr lang="en-IN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852489" y="3928068"/>
            <a:ext cx="9245512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 indent="0">
              <a:lnSpc>
                <a:spcPct val="114000"/>
              </a:lnSpc>
              <a:spcBef>
                <a:spcPts val="1200"/>
              </a:spcBef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198682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131996-4770-6F48-8E83-616C02F594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A50030-463A-D7EF-4A06-622609471F80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36000" y="1281600"/>
            <a:ext cx="7920000" cy="340383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IN" sz="5000" b="0" i="0"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pPr marL="0" lvl="0" algn="ctr"/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56800" y="1969200"/>
            <a:ext cx="7905600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>
              <a:buNone/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342900" lvl="0" indent="-342900">
              <a:lnSpc>
                <a:spcPct val="114000"/>
              </a:lnSpc>
              <a:spcBef>
                <a:spcPts val="1200"/>
              </a:spcBef>
            </a:pPr>
            <a:endParaRPr lang="en-IN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1"/>
          </p:nvPr>
        </p:nvSpPr>
        <p:spPr>
          <a:xfrm>
            <a:off x="857250" y="5281613"/>
            <a:ext cx="7905750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342900" lvl="0" indent="-342900">
              <a:lnSpc>
                <a:spcPct val="114000"/>
              </a:lnSpc>
              <a:spcBef>
                <a:spcPts val="1200"/>
              </a:spcBef>
              <a:buNone/>
            </a:pPr>
            <a:endParaRPr lang="en-IN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7924BF9-6412-2547-9D81-928DFAF31C6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47235">
            <a:off x="-1400981" y="3338980"/>
            <a:ext cx="5503999" cy="298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044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6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background&#10;&#10;Description automatically generated">
            <a:extLst>
              <a:ext uri="{FF2B5EF4-FFF2-40B4-BE49-F238E27FC236}">
                <a16:creationId xmlns:a16="http://schemas.microsoft.com/office/drawing/2014/main" id="{567FBC4A-7E31-A745-955A-D7EDBEC373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6" name="Picture 35" descr="A green and black rectangle&#10;&#10;Description automatically generated">
            <a:extLst>
              <a:ext uri="{FF2B5EF4-FFF2-40B4-BE49-F238E27FC236}">
                <a16:creationId xmlns:a16="http://schemas.microsoft.com/office/drawing/2014/main" id="{9A8F25F9-4FA9-4D47-07AE-B781EDBD6F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3406" y="319797"/>
            <a:ext cx="9091748" cy="114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IN" sz="5000" b="0" i="0"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pPr marL="0" lvl="0" algn="ctr"/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21" name="Oval 20"/>
          <p:cNvSpPr/>
          <p:nvPr userDrawn="1"/>
        </p:nvSpPr>
        <p:spPr>
          <a:xfrm>
            <a:off x="1349201" y="2694180"/>
            <a:ext cx="826737" cy="826737"/>
          </a:xfrm>
          <a:prstGeom prst="ellipse">
            <a:avLst/>
          </a:prstGeom>
          <a:solidFill>
            <a:srgbClr val="9142B5"/>
          </a:solidFill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22" name="Rectangle 21" descr="Run"/>
          <p:cNvSpPr/>
          <p:nvPr userDrawn="1"/>
        </p:nvSpPr>
        <p:spPr>
          <a:xfrm>
            <a:off x="1522816" y="2867795"/>
            <a:ext cx="479507" cy="479507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Oval 22"/>
          <p:cNvSpPr/>
          <p:nvPr userDrawn="1"/>
        </p:nvSpPr>
        <p:spPr>
          <a:xfrm>
            <a:off x="4641387" y="2694180"/>
            <a:ext cx="826737" cy="826737"/>
          </a:xfrm>
          <a:prstGeom prst="ellipse">
            <a:avLst/>
          </a:prstGeom>
          <a:solidFill>
            <a:srgbClr val="D62D00"/>
          </a:solidFill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1073936"/>
              <a:satOff val="-3082"/>
              <a:lumOff val="-4935"/>
              <a:alphaOff val="0"/>
            </a:schemeClr>
          </a:effectRef>
          <a:fontRef idx="minor"/>
        </p:style>
      </p:sp>
      <p:sp>
        <p:nvSpPr>
          <p:cNvPr id="24" name="Rectangle 23" descr="Medical with solid fill"/>
          <p:cNvSpPr/>
          <p:nvPr userDrawn="1"/>
        </p:nvSpPr>
        <p:spPr>
          <a:xfrm>
            <a:off x="4815002" y="2867795"/>
            <a:ext cx="479507" cy="479507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5" name="Oval 24"/>
          <p:cNvSpPr/>
          <p:nvPr userDrawn="1"/>
        </p:nvSpPr>
        <p:spPr>
          <a:xfrm>
            <a:off x="8021792" y="2694180"/>
            <a:ext cx="826737" cy="826737"/>
          </a:xfrm>
          <a:prstGeom prst="ellipse">
            <a:avLst/>
          </a:prstGeom>
          <a:solidFill>
            <a:srgbClr val="CD008D"/>
          </a:solidFill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2147871"/>
              <a:satOff val="-6164"/>
              <a:lumOff val="-9870"/>
              <a:alphaOff val="0"/>
            </a:schemeClr>
          </a:effectRef>
          <a:fontRef idx="minor"/>
        </p:style>
      </p:sp>
      <p:sp>
        <p:nvSpPr>
          <p:cNvPr id="26" name="Rectangle 25" descr="Muscular arm with solid fill"/>
          <p:cNvSpPr/>
          <p:nvPr userDrawn="1"/>
        </p:nvSpPr>
        <p:spPr>
          <a:xfrm>
            <a:off x="8195407" y="2867795"/>
            <a:ext cx="479507" cy="479507"/>
          </a:xfrm>
          <a:prstGeom prst="rect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7" name="Oval 26"/>
          <p:cNvSpPr/>
          <p:nvPr userDrawn="1"/>
        </p:nvSpPr>
        <p:spPr>
          <a:xfrm>
            <a:off x="1349201" y="4181612"/>
            <a:ext cx="826737" cy="826737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3221807"/>
              <a:satOff val="-9246"/>
              <a:lumOff val="-14805"/>
              <a:alphaOff val="0"/>
            </a:schemeClr>
          </a:effectRef>
          <a:fontRef idx="minor"/>
        </p:style>
      </p:sp>
      <p:sp>
        <p:nvSpPr>
          <p:cNvPr id="28" name="Rectangle 27" descr="Bullseye with solid fill"/>
          <p:cNvSpPr/>
          <p:nvPr userDrawn="1"/>
        </p:nvSpPr>
        <p:spPr>
          <a:xfrm>
            <a:off x="1522816" y="4355227"/>
            <a:ext cx="479507" cy="479507"/>
          </a:xfrm>
          <a:prstGeom prst="rect">
            <a:avLst/>
          </a:pr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9" name="Oval 28"/>
          <p:cNvSpPr/>
          <p:nvPr userDrawn="1"/>
        </p:nvSpPr>
        <p:spPr>
          <a:xfrm>
            <a:off x="4641387" y="4181612"/>
            <a:ext cx="826737" cy="826737"/>
          </a:xfrm>
          <a:prstGeom prst="ellipse">
            <a:avLst/>
          </a:prstGeom>
          <a:solidFill>
            <a:srgbClr val="0070C0"/>
          </a:solidFill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4295743"/>
              <a:satOff val="-12329"/>
              <a:lumOff val="-19739"/>
              <a:alphaOff val="0"/>
            </a:schemeClr>
          </a:effectRef>
          <a:fontRef idx="minor"/>
        </p:style>
      </p:sp>
      <p:sp>
        <p:nvSpPr>
          <p:cNvPr id="30" name="Rectangle 29" descr="Grinning face with solid fill with solid fill"/>
          <p:cNvSpPr/>
          <p:nvPr userDrawn="1"/>
        </p:nvSpPr>
        <p:spPr>
          <a:xfrm>
            <a:off x="4815002" y="4355227"/>
            <a:ext cx="479507" cy="479507"/>
          </a:xfrm>
          <a:prstGeom prst="rect">
            <a:avLst/>
          </a:prstGeom>
          <a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1" name="Oval 30"/>
          <p:cNvSpPr/>
          <p:nvPr userDrawn="1"/>
        </p:nvSpPr>
        <p:spPr>
          <a:xfrm>
            <a:off x="7933573" y="4181612"/>
            <a:ext cx="826737" cy="826737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5369678"/>
              <a:satOff val="-15411"/>
              <a:lumOff val="-24674"/>
              <a:alphaOff val="0"/>
            </a:schemeClr>
          </a:effectRef>
          <a:fontRef idx="minor"/>
        </p:style>
      </p:sp>
      <p:sp>
        <p:nvSpPr>
          <p:cNvPr id="32" name="Rectangle 31" descr="Warning"/>
          <p:cNvSpPr/>
          <p:nvPr userDrawn="1"/>
        </p:nvSpPr>
        <p:spPr>
          <a:xfrm>
            <a:off x="8107187" y="4355227"/>
            <a:ext cx="479507" cy="479507"/>
          </a:xfrm>
          <a:prstGeom prst="rect">
            <a:avLst/>
          </a:prstGeom>
          <a:blipFill rotWithShape="1"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3" name="Oval 32"/>
          <p:cNvSpPr/>
          <p:nvPr userDrawn="1"/>
        </p:nvSpPr>
        <p:spPr>
          <a:xfrm>
            <a:off x="1349201" y="5669045"/>
            <a:ext cx="826737" cy="826737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6443614"/>
              <a:satOff val="-18493"/>
              <a:lumOff val="-29609"/>
              <a:alphaOff val="0"/>
            </a:schemeClr>
          </a:effectRef>
          <a:fontRef idx="minor"/>
        </p:style>
      </p:sp>
      <p:sp>
        <p:nvSpPr>
          <p:cNvPr id="34" name="Rectangle 33" descr="Scale with solid fill"/>
          <p:cNvSpPr/>
          <p:nvPr userDrawn="1"/>
        </p:nvSpPr>
        <p:spPr>
          <a:xfrm>
            <a:off x="1522816" y="5842660"/>
            <a:ext cx="479507" cy="479507"/>
          </a:xfrm>
          <a:prstGeom prst="rect">
            <a:avLst/>
          </a:prstGeom>
          <a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53200" y="1969200"/>
            <a:ext cx="8654400" cy="475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>
              <a:buNone/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>
              <a:lnSpc>
                <a:spcPct val="114000"/>
              </a:lnSpc>
              <a:spcBef>
                <a:spcPts val="1200"/>
              </a:spcBef>
            </a:pPr>
            <a:endParaRPr lang="en-IN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2354400" y="2692800"/>
            <a:ext cx="1947600" cy="82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9142B5"/>
                </a:solidFill>
              </a:defRPr>
            </a:lvl1pPr>
          </a:lstStyle>
          <a:p>
            <a:pPr lvl="0"/>
            <a:endParaRPr lang="en-IN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2"/>
          </p:nvPr>
        </p:nvSpPr>
        <p:spPr>
          <a:xfrm>
            <a:off x="5558400" y="2692800"/>
            <a:ext cx="2124000" cy="82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D62D00"/>
                </a:solidFill>
              </a:defRPr>
            </a:lvl1pPr>
          </a:lstStyle>
          <a:p>
            <a:pPr lvl="0"/>
            <a:endParaRPr lang="en-IN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9025200" y="2692800"/>
            <a:ext cx="1947600" cy="82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CD008D"/>
                </a:solidFill>
              </a:defRPr>
            </a:lvl1pPr>
          </a:lstStyle>
          <a:p>
            <a:pPr lvl="0"/>
            <a:endParaRPr lang="en-IN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4"/>
          </p:nvPr>
        </p:nvSpPr>
        <p:spPr>
          <a:xfrm>
            <a:off x="2354400" y="4183200"/>
            <a:ext cx="1947600" cy="82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lvl="0"/>
            <a:endParaRPr lang="en-IN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5"/>
          </p:nvPr>
        </p:nvSpPr>
        <p:spPr>
          <a:xfrm>
            <a:off x="5644800" y="4183200"/>
            <a:ext cx="1947600" cy="82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0070C0"/>
                </a:solidFill>
              </a:defRPr>
            </a:lvl1pPr>
          </a:lstStyle>
          <a:p>
            <a:pPr lvl="0"/>
            <a:endParaRPr lang="en-IN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6"/>
          </p:nvPr>
        </p:nvSpPr>
        <p:spPr>
          <a:xfrm>
            <a:off x="8938800" y="4183200"/>
            <a:ext cx="1947600" cy="82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C00000"/>
                </a:solidFill>
              </a:defRPr>
            </a:lvl1pPr>
          </a:lstStyle>
          <a:p>
            <a:pPr lvl="0"/>
            <a:endParaRPr lang="en-IN" dirty="0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7"/>
          </p:nvPr>
        </p:nvSpPr>
        <p:spPr>
          <a:xfrm>
            <a:off x="2210400" y="5670000"/>
            <a:ext cx="2235600" cy="82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467954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9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background&#10;&#10;Description automatically generated">
            <a:extLst>
              <a:ext uri="{FF2B5EF4-FFF2-40B4-BE49-F238E27FC236}">
                <a16:creationId xmlns:a16="http://schemas.microsoft.com/office/drawing/2014/main" id="{567FBC4A-7E31-A745-955A-D7EDBEC373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green and black rectangle&#10;&#10;Description automatically generated">
            <a:extLst>
              <a:ext uri="{FF2B5EF4-FFF2-40B4-BE49-F238E27FC236}">
                <a16:creationId xmlns:a16="http://schemas.microsoft.com/office/drawing/2014/main" id="{783E9524-222B-AA46-A973-547DFE3C3A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27605" y="1042563"/>
            <a:ext cx="6316395" cy="1144800"/>
          </a:xfrm>
          <a:prstGeom prst="rect">
            <a:avLst/>
          </a:prstGeom>
        </p:spPr>
      </p:pic>
      <p:pic>
        <p:nvPicPr>
          <p:cNvPr id="10" name="Picture 9" descr="A green and black rectangle&#10;&#10;Description automatically generated">
            <a:extLst>
              <a:ext uri="{FF2B5EF4-FFF2-40B4-BE49-F238E27FC236}">
                <a16:creationId xmlns:a16="http://schemas.microsoft.com/office/drawing/2014/main" id="{0171285D-690C-FD48-9981-582E2921FD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75945" y="324237"/>
            <a:ext cx="8026184" cy="114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IN" sz="5000" b="0" i="0"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pPr marL="0" lvl="0" algn="ctr"/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53200" y="1969200"/>
            <a:ext cx="9244800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>
              <a:buNone/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>
              <a:lnSpc>
                <a:spcPct val="114000"/>
              </a:lnSpc>
              <a:spcBef>
                <a:spcPts val="1200"/>
              </a:spcBef>
            </a:pPr>
            <a:endParaRPr lang="en-IN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852489" y="3373438"/>
            <a:ext cx="9245512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 indent="0">
              <a:lnSpc>
                <a:spcPct val="114000"/>
              </a:lnSpc>
              <a:spcBef>
                <a:spcPts val="1200"/>
              </a:spcBef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827779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3298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61023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2302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57833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93338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8079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62518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7488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een and white background&#10;&#10;Description automatically generated">
            <a:extLst>
              <a:ext uri="{FF2B5EF4-FFF2-40B4-BE49-F238E27FC236}">
                <a16:creationId xmlns:a16="http://schemas.microsoft.com/office/drawing/2014/main" id="{D9D28CF8-B277-D246-A9B8-4B1BCB5F66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5F1944-2B9A-C543-BA38-B8D0238824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678" y="341495"/>
            <a:ext cx="5156418" cy="5236853"/>
          </a:xfrm>
          <a:prstGeom prst="ellipse">
            <a:avLst/>
          </a:prstGeom>
          <a:effectLst>
            <a:softEdge rad="228021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A206F9-BD12-2E42-A79D-D70E6A09C6A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970" y="494364"/>
            <a:ext cx="5047155" cy="4916709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6091200" y="860400"/>
            <a:ext cx="5965817" cy="733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IN" sz="4000" b="0" i="0" dirty="0">
                <a:latin typeface="Rockwell" panose="02060603020205020403" pitchFamily="18" charset="77"/>
              </a:defRPr>
            </a:lvl1pPr>
          </a:lstStyle>
          <a:p>
            <a:pPr marL="0" lvl="0" algn="ctr">
              <a:lnSpc>
                <a:spcPct val="113000"/>
              </a:lnSpc>
              <a:spcBef>
                <a:spcPts val="1200"/>
              </a:spcBef>
            </a:pPr>
            <a:endParaRPr lang="en-IN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1200" y="2458800"/>
            <a:ext cx="5803200" cy="2062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IN" sz="6400" b="1" dirty="0">
                <a:solidFill>
                  <a:srgbClr val="C52039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marL="0" lvl="0" algn="ctr"/>
            <a:endParaRPr lang="en-IN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1713600" y="5918400"/>
            <a:ext cx="8766000" cy="52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IN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400619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131996-4770-6F48-8E83-616C02F594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A50030-463A-D7EF-4A06-622609471F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00981" y="1280461"/>
            <a:ext cx="5331853" cy="340399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IN" sz="5000" b="0" i="0"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pPr marL="0" lvl="0" algn="ctr"/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56800" y="1969200"/>
            <a:ext cx="7905600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>
              <a:buNone/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342900" lvl="0" indent="-342900">
              <a:lnSpc>
                <a:spcPct val="114000"/>
              </a:lnSpc>
              <a:spcBef>
                <a:spcPts val="1200"/>
              </a:spcBef>
            </a:pPr>
            <a:endParaRPr lang="en-IN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1"/>
          </p:nvPr>
        </p:nvSpPr>
        <p:spPr>
          <a:xfrm>
            <a:off x="857250" y="5281613"/>
            <a:ext cx="7905750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342900" lvl="0" indent="-342900">
              <a:lnSpc>
                <a:spcPct val="114000"/>
              </a:lnSpc>
              <a:spcBef>
                <a:spcPts val="1200"/>
              </a:spcBef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760027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131996-4770-6F48-8E83-616C02F594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A50030-463A-D7EF-4A06-622609471F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00981" y="1280461"/>
            <a:ext cx="5331853" cy="340399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IN" sz="5000" b="0" i="0"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pPr marL="0" lvl="0" algn="ctr"/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56800" y="1969200"/>
            <a:ext cx="7905600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>
              <a:buNone/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342900" lvl="0" indent="-342900">
              <a:lnSpc>
                <a:spcPct val="114000"/>
              </a:lnSpc>
              <a:spcBef>
                <a:spcPts val="1200"/>
              </a:spcBef>
            </a:pPr>
            <a:endParaRPr lang="en-IN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1"/>
          </p:nvPr>
        </p:nvSpPr>
        <p:spPr>
          <a:xfrm>
            <a:off x="857250" y="5281613"/>
            <a:ext cx="7905750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342900" lvl="0" indent="-342900">
              <a:lnSpc>
                <a:spcPct val="114000"/>
              </a:lnSpc>
              <a:spcBef>
                <a:spcPts val="1200"/>
              </a:spcBef>
              <a:buNone/>
            </a:pPr>
            <a:endParaRPr lang="en-I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924BF9-6412-2547-9D81-928DFAF31C6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0338355">
            <a:off x="4357034" y="3736401"/>
            <a:ext cx="7981742" cy="43278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085ED5-49F4-7A44-A5B7-B501E88ED31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6280645" flipV="1">
            <a:off x="5489058" y="3602813"/>
            <a:ext cx="1322246" cy="32344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03410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een and white background&#10;&#10;Description automatically generated">
            <a:extLst>
              <a:ext uri="{FF2B5EF4-FFF2-40B4-BE49-F238E27FC236}">
                <a16:creationId xmlns:a16="http://schemas.microsoft.com/office/drawing/2014/main" id="{0C6A7BD8-C4F3-CE08-0A5F-6746ED2F44E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620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5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2118AF-4C6A-68CB-2E88-ADB5325F86E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658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8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064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1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6965D03-464A-FBE5-DF9C-D0DCC7BAE1C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1"/>
            <a:ext cx="12192000" cy="112888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AD87C75-7BE8-40F9-9AA9-CF685186AED1}"/>
              </a:ext>
            </a:extLst>
          </p:cNvPr>
          <p:cNvSpPr txBox="1">
            <a:spLocks/>
          </p:cNvSpPr>
          <p:nvPr userDrawn="1"/>
        </p:nvSpPr>
        <p:spPr>
          <a:xfrm>
            <a:off x="1" y="413984"/>
            <a:ext cx="12192000" cy="993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0" i="0" dirty="0">
                <a:solidFill>
                  <a:schemeClr val="bg1"/>
                </a:solidFill>
                <a:latin typeface="Rockwell" panose="02060603020205020403" pitchFamily="18" charset="77"/>
              </a:rPr>
              <a:t>Skill Building Challenge</a:t>
            </a:r>
            <a:br>
              <a:rPr lang="en-US" b="0" i="0" dirty="0">
                <a:latin typeface="Rockwell" panose="02060603020205020403" pitchFamily="18" charset="77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166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6031240" y="830420"/>
            <a:ext cx="5965817" cy="1586075"/>
          </a:xfrm>
        </p:spPr>
        <p:txBody>
          <a:bodyPr/>
          <a:lstStyle/>
          <a:p>
            <a:pPr algn="ctr">
              <a:lnSpc>
                <a:spcPct val="112000"/>
              </a:lnSpc>
              <a:spcBef>
                <a:spcPts val="1200"/>
              </a:spcBef>
            </a:pPr>
            <a:r>
              <a:rPr lang="en-US" dirty="0"/>
              <a:t>Chapter 2 </a:t>
            </a:r>
          </a:p>
          <a:p>
            <a:pPr algn="ctr">
              <a:lnSpc>
                <a:spcPct val="112000"/>
              </a:lnSpc>
              <a:spcBef>
                <a:spcPts val="1200"/>
              </a:spcBef>
            </a:pPr>
            <a:r>
              <a:rPr lang="en-US" dirty="0"/>
              <a:t>LESSON 2.</a:t>
            </a:r>
            <a:r>
              <a:rPr lang="en-IN" dirty="0"/>
              <a:t>4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1200" y="2458800"/>
            <a:ext cx="5803200" cy="2062103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dirty="0"/>
              <a:t>Healthy Sleep</a:t>
            </a:r>
            <a:br>
              <a:rPr lang="en-US" dirty="0"/>
            </a:br>
            <a:r>
              <a:rPr lang="en-US" dirty="0"/>
              <a:t>and Rest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1713600" y="5918400"/>
            <a:ext cx="8766000" cy="480131"/>
          </a:xfrm>
        </p:spPr>
        <p:txBody>
          <a:bodyPr/>
          <a:lstStyle/>
          <a:p>
            <a:pPr algn="ctr"/>
            <a:r>
              <a:rPr lang="en-US" dirty="0"/>
              <a:t>Live Well: </a:t>
            </a:r>
            <a:r>
              <a:rPr lang="en-IN" dirty="0"/>
              <a:t>Middle</a:t>
            </a:r>
            <a:r>
              <a:rPr lang="en-US" dirty="0"/>
              <a:t> School Health</a:t>
            </a:r>
          </a:p>
        </p:txBody>
      </p:sp>
    </p:spTree>
    <p:extLst>
      <p:ext uri="{BB962C8B-B14F-4D97-AF65-F5344CB8AC3E}">
        <p14:creationId xmlns:p14="http://schemas.microsoft.com/office/powerpoint/2010/main" val="61599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861774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dirty="0"/>
              <a:t>Common Sleep Problems </a:t>
            </a:r>
            <a:r>
              <a:rPr lang="en-US" sz="3000" dirty="0"/>
              <a:t>(1 of 2)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53200" y="1969200"/>
            <a:ext cx="10329462" cy="3681008"/>
          </a:xfrm>
        </p:spPr>
        <p:txBody>
          <a:bodyPr/>
          <a:lstStyle/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dirty="0"/>
              <a:t>It is not unusual to have problems sleeping now and then. </a:t>
            </a:r>
          </a:p>
          <a:p>
            <a:pPr marL="800100" lvl="1" indent="-342900">
              <a:lnSpc>
                <a:spcPct val="113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Stress, anxiety, or excitement can sometimes keep you awake or disturb your sleep.</a:t>
            </a:r>
          </a:p>
          <a:p>
            <a:pPr marL="800100" lvl="1" indent="-342900">
              <a:lnSpc>
                <a:spcPct val="113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Almost everyone experiences an occasional disruption to sleep.</a:t>
            </a:r>
          </a:p>
          <a:p>
            <a:pPr marL="800100" lvl="1" indent="-342900">
              <a:lnSpc>
                <a:spcPct val="113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If your sleep is disrupted night after night, your body develops a </a:t>
            </a:r>
            <a:r>
              <a:rPr lang="en-US" sz="2000" b="1" dirty="0">
                <a:solidFill>
                  <a:srgbClr val="BF0071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sleep debt</a:t>
            </a:r>
            <a:r>
              <a:rPr lang="en-IN" sz="2000" b="1" dirty="0">
                <a:solidFill>
                  <a:srgbClr val="BF0071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 </a:t>
            </a:r>
            <a:r>
              <a:rPr lang="en-IN" sz="2000" dirty="0">
                <a:latin typeface="Century Gothic" panose="020B0502020202020204" pitchFamily="34" charset="0"/>
                <a:cs typeface="Aptos Light" panose="020F0302020204030204" pitchFamily="34" charset="0"/>
              </a:rPr>
              <a:t>and e</a:t>
            </a:r>
            <a:r>
              <a:rPr lang="en-US" sz="2000" dirty="0" err="1">
                <a:latin typeface="Century Gothic" panose="020B0502020202020204" pitchFamily="34" charset="0"/>
              </a:rPr>
              <a:t>ventually</a:t>
            </a:r>
            <a:r>
              <a:rPr lang="en-US" sz="2000" dirty="0">
                <a:latin typeface="Century Gothic" panose="020B0502020202020204" pitchFamily="34" charset="0"/>
              </a:rPr>
              <a:t> your judgment, focus, and overall function will suffer. </a:t>
            </a:r>
            <a:endParaRPr lang="en-US" sz="2000" i="1" dirty="0">
              <a:latin typeface="Century Gothic" panose="020B0502020202020204" pitchFamily="34" charset="0"/>
            </a:endParaRPr>
          </a:p>
          <a:p>
            <a:pPr marL="457200" lvl="1" indent="0" algn="r">
              <a:lnSpc>
                <a:spcPct val="113000"/>
              </a:lnSpc>
              <a:spcBef>
                <a:spcPts val="5400"/>
              </a:spcBef>
              <a:buNone/>
            </a:pPr>
            <a:r>
              <a:rPr lang="en-US" sz="1600" i="1" dirty="0">
                <a:latin typeface="Century Gothic" panose="020B0502020202020204" pitchFamily="34" charset="0"/>
              </a:rPr>
              <a:t>(continued)</a:t>
            </a:r>
          </a:p>
        </p:txBody>
      </p:sp>
    </p:spTree>
    <p:extLst>
      <p:ext uri="{BB962C8B-B14F-4D97-AF65-F5344CB8AC3E}">
        <p14:creationId xmlns:p14="http://schemas.microsoft.com/office/powerpoint/2010/main" val="26930158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861774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dirty="0"/>
              <a:t>Common Sleep Problems </a:t>
            </a:r>
            <a:r>
              <a:rPr lang="en-US" sz="3000" dirty="0"/>
              <a:t>(2 of 2)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53200" y="2463870"/>
            <a:ext cx="10629266" cy="2759730"/>
          </a:xfrm>
        </p:spPr>
        <p:txBody>
          <a:bodyPr/>
          <a:lstStyle/>
          <a:p>
            <a:pPr marL="800100" lvl="1" indent="-342900">
              <a:lnSpc>
                <a:spcPct val="100000"/>
              </a:lnSpc>
              <a:spcBef>
                <a:spcPts val="8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Bed-wetting (accidentally urinating during sleep)</a:t>
            </a:r>
          </a:p>
          <a:p>
            <a:pPr marL="800100" lvl="1" indent="-342900">
              <a:lnSpc>
                <a:spcPct val="100000"/>
              </a:lnSpc>
              <a:spcBef>
                <a:spcPts val="800"/>
              </a:spcBef>
            </a:pPr>
            <a:r>
              <a:rPr lang="en-US" sz="2000" spc="-10000" dirty="0">
                <a:latin typeface="Century Gothic" panose="020B0502020202020204" pitchFamily="34" charset="0"/>
              </a:rPr>
              <a:t> </a:t>
            </a:r>
            <a:r>
              <a:rPr lang="en-US" sz="2000" b="1" dirty="0">
                <a:solidFill>
                  <a:srgbClr val="BF0071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Insomnia </a:t>
            </a:r>
            <a:r>
              <a:rPr lang="en-US" sz="2000" dirty="0">
                <a:latin typeface="Century Gothic" panose="020B0502020202020204" pitchFamily="34" charset="0"/>
              </a:rPr>
              <a:t>(not being able to fall asleep or sleep through the night)</a:t>
            </a:r>
          </a:p>
          <a:p>
            <a:pPr marL="800100" lvl="1" indent="-342900">
              <a:lnSpc>
                <a:spcPct val="100000"/>
              </a:lnSpc>
              <a:spcBef>
                <a:spcPts val="8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Nightmares (scary dreams that can cause you to wake up)</a:t>
            </a:r>
          </a:p>
          <a:p>
            <a:pPr marL="800100" lvl="1" indent="-342900">
              <a:lnSpc>
                <a:spcPct val="100000"/>
              </a:lnSpc>
              <a:spcBef>
                <a:spcPts val="8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Sleepwalking (getting out of bed and walking around while in a state of deep sleep)</a:t>
            </a:r>
          </a:p>
          <a:p>
            <a:pPr marL="800100" lvl="1" indent="-342900">
              <a:lnSpc>
                <a:spcPct val="100000"/>
              </a:lnSpc>
              <a:spcBef>
                <a:spcPts val="8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Sleep apnea (stopping breathing for short periods of time during sleep)</a:t>
            </a:r>
          </a:p>
          <a:p>
            <a:pPr marL="800100" lvl="1" indent="-342900">
              <a:lnSpc>
                <a:spcPct val="100000"/>
              </a:lnSpc>
              <a:spcBef>
                <a:spcPts val="8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Narcolepsy (falling asleep suddenly during the day)</a:t>
            </a:r>
          </a:p>
        </p:txBody>
      </p:sp>
    </p:spTree>
    <p:extLst>
      <p:ext uri="{BB962C8B-B14F-4D97-AF65-F5344CB8AC3E}">
        <p14:creationId xmlns:p14="http://schemas.microsoft.com/office/powerpoint/2010/main" val="21989365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861774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pc="-100" dirty="0"/>
              <a:t>Self-Management for Good Sleep </a:t>
            </a:r>
            <a:r>
              <a:rPr lang="en-US" sz="3000" spc="-100" dirty="0"/>
              <a:t>(1 of 2)</a:t>
            </a:r>
            <a:endParaRPr lang="en-IN" spc="-1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53199" y="1969200"/>
            <a:ext cx="10899089" cy="4468339"/>
          </a:xfrm>
        </p:spPr>
        <p:txBody>
          <a:bodyPr/>
          <a:lstStyle/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dirty="0"/>
              <a:t>You should plan for sleep as you do for other important parts of your life.</a:t>
            </a:r>
          </a:p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dirty="0"/>
              <a:t>Develop a clear sleep routine, a set of behaviors or rituals you do consistently when getting ready for bed.</a:t>
            </a:r>
          </a:p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dirty="0"/>
              <a:t>Every day you should do the following:</a:t>
            </a:r>
          </a:p>
          <a:p>
            <a:pPr marL="800100" lvl="1" indent="-342900">
              <a:lnSpc>
                <a:spcPct val="113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Take naps. Short naps can help improve mood, alertness, and performance.</a:t>
            </a:r>
          </a:p>
          <a:p>
            <a:pPr marL="800100" lvl="1" indent="-342900">
              <a:lnSpc>
                <a:spcPct val="113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Get regular exercise. Daily exercise helps you sleep longer and deeper.</a:t>
            </a:r>
          </a:p>
          <a:p>
            <a:pPr marL="800100" lvl="1" indent="-342900">
              <a:lnSpc>
                <a:spcPct val="113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Get natural light during the day to help your biological clock work at its best.</a:t>
            </a:r>
            <a:endParaRPr lang="en-US" sz="1600" i="1" dirty="0">
              <a:latin typeface="Century Gothic" panose="020B0502020202020204" pitchFamily="34" charset="0"/>
            </a:endParaRPr>
          </a:p>
          <a:p>
            <a:pPr marL="457200" lvl="1" indent="0" algn="r">
              <a:lnSpc>
                <a:spcPct val="113000"/>
              </a:lnSpc>
              <a:spcBef>
                <a:spcPts val="4800"/>
              </a:spcBef>
              <a:buNone/>
            </a:pPr>
            <a:r>
              <a:rPr lang="en-US" sz="1600" i="1" dirty="0">
                <a:latin typeface="Century Gothic" panose="020B0502020202020204" pitchFamily="34" charset="0"/>
              </a:rPr>
              <a:t>(continued)</a:t>
            </a:r>
          </a:p>
        </p:txBody>
      </p:sp>
    </p:spTree>
    <p:extLst>
      <p:ext uri="{BB962C8B-B14F-4D97-AF65-F5344CB8AC3E}">
        <p14:creationId xmlns:p14="http://schemas.microsoft.com/office/powerpoint/2010/main" val="9648759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861774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pc="-100" dirty="0"/>
              <a:t>Self-Management for Good Sleep </a:t>
            </a:r>
            <a:r>
              <a:rPr lang="en-US" sz="3000" spc="-100" dirty="0"/>
              <a:t>(2 of 2)</a:t>
            </a:r>
            <a:endParaRPr lang="en-IN" spc="-1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53199" y="1969200"/>
            <a:ext cx="10899089" cy="3529684"/>
          </a:xfrm>
        </p:spPr>
        <p:txBody>
          <a:bodyPr/>
          <a:lstStyle/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dirty="0"/>
              <a:t>When preparing to sleep, do the following:</a:t>
            </a:r>
          </a:p>
          <a:p>
            <a:pPr marL="800100" lvl="1" indent="-342900">
              <a:lnSpc>
                <a:spcPct val="113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Set and follow a sleep schedule. Going to bed at the same time each night and getting up at the same time in the morning helps your body get into a routine.</a:t>
            </a:r>
          </a:p>
          <a:p>
            <a:pPr marL="800100" lvl="1" indent="-342900">
              <a:lnSpc>
                <a:spcPct val="113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Avoid stimulants (caffeine, screen time) before bed.</a:t>
            </a:r>
          </a:p>
          <a:p>
            <a:pPr marL="800100" lvl="1" indent="-342900">
              <a:lnSpc>
                <a:spcPct val="113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Relax before bed. Doing something relaxing before bed, like taking a bath or reading a book, can help you fall asleep more easily.</a:t>
            </a:r>
          </a:p>
          <a:p>
            <a:pPr marL="800100" lvl="1" indent="-342900">
              <a:lnSpc>
                <a:spcPct val="113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Create a quality sleeping environment. You will sleep best in a cool, dark, quiet space that is comfortable.</a:t>
            </a:r>
          </a:p>
        </p:txBody>
      </p:sp>
    </p:spTree>
    <p:extLst>
      <p:ext uri="{BB962C8B-B14F-4D97-AF65-F5344CB8AC3E}">
        <p14:creationId xmlns:p14="http://schemas.microsoft.com/office/powerpoint/2010/main" val="37893559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861774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dirty="0"/>
              <a:t>Write About It</a:t>
            </a:r>
            <a:endParaRPr lang="en-IN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856800" y="1969200"/>
            <a:ext cx="7905600" cy="1663148"/>
          </a:xfrm>
        </p:spPr>
        <p:txBody>
          <a:bodyPr/>
          <a:lstStyle/>
          <a:p>
            <a:pPr marL="342900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How many hours of sleep did you get last night? </a:t>
            </a:r>
          </a:p>
          <a:p>
            <a:pPr marL="342900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What helps you get a good night’s sleep?</a:t>
            </a:r>
          </a:p>
          <a:p>
            <a:pPr marL="342900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What makes it harder for you to sleep?</a:t>
            </a:r>
          </a:p>
        </p:txBody>
      </p:sp>
    </p:spTree>
    <p:extLst>
      <p:ext uri="{BB962C8B-B14F-4D97-AF65-F5344CB8AC3E}">
        <p14:creationId xmlns:p14="http://schemas.microsoft.com/office/powerpoint/2010/main" val="9431534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861774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dirty="0"/>
              <a:t>Understanding Sleep </a:t>
            </a:r>
            <a:r>
              <a:rPr lang="en-US" sz="3000" dirty="0"/>
              <a:t>(1 of 3)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53200" y="1969201"/>
            <a:ext cx="10538700" cy="3967881"/>
          </a:xfrm>
        </p:spPr>
        <p:txBody>
          <a:bodyPr/>
          <a:lstStyle/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dirty="0"/>
              <a:t>Everyone needs good quality sleep each night.</a:t>
            </a:r>
          </a:p>
          <a:p>
            <a:pPr marL="800100" lvl="1" indent="-342900">
              <a:lnSpc>
                <a:spcPct val="113000"/>
              </a:lnSpc>
              <a:spcBef>
                <a:spcPts val="1200"/>
              </a:spcBef>
            </a:pPr>
            <a:r>
              <a:rPr lang="en-US" sz="2000" spc="-10000" dirty="0">
                <a:latin typeface="Century Gothic" panose="020B0502020202020204" pitchFamily="34" charset="0"/>
              </a:rPr>
              <a:t> </a:t>
            </a:r>
            <a:r>
              <a:rPr lang="en-US" sz="2000" b="1" dirty="0">
                <a:solidFill>
                  <a:srgbClr val="BF0071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Good quality sleep </a:t>
            </a:r>
            <a:r>
              <a:rPr lang="en-US" sz="2000" dirty="0">
                <a:latin typeface="Century Gothic" panose="020B0502020202020204" pitchFamily="34" charset="0"/>
              </a:rPr>
              <a:t>is sleep that is long enough and is peaceful and deep.</a:t>
            </a:r>
          </a:p>
          <a:p>
            <a:pPr marL="800100" lvl="1" indent="-342900">
              <a:lnSpc>
                <a:spcPct val="113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An adequate amount of sleep is enough to help you function properly throughout the day.</a:t>
            </a:r>
          </a:p>
          <a:p>
            <a:pPr marL="800100" lvl="1" indent="-342900">
              <a:lnSpc>
                <a:spcPct val="113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If you wake up feeling refreshed and well rested, you probably got enough good quality sleep. If you feel sleepy during the day, you probably did not.</a:t>
            </a:r>
          </a:p>
          <a:p>
            <a:pPr marL="800100" lvl="1" indent="-342900">
              <a:lnSpc>
                <a:spcPct val="113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Without enough good quality sleep each night, you will become </a:t>
            </a:r>
            <a:r>
              <a:rPr lang="en-US" sz="2000" b="1" dirty="0">
                <a:solidFill>
                  <a:srgbClr val="BF0071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sleep-deprived</a:t>
            </a:r>
            <a:r>
              <a:rPr lang="en-US" sz="2000" dirty="0">
                <a:latin typeface="Century Gothic" panose="020B0502020202020204" pitchFamily="34" charset="0"/>
              </a:rPr>
              <a:t>.</a:t>
            </a:r>
          </a:p>
          <a:p>
            <a:pPr marL="457200" lvl="1" indent="0" algn="r">
              <a:lnSpc>
                <a:spcPct val="113000"/>
              </a:lnSpc>
              <a:spcBef>
                <a:spcPts val="1200"/>
              </a:spcBef>
              <a:buNone/>
            </a:pPr>
            <a:r>
              <a:rPr lang="en-US" sz="1600" i="1" dirty="0">
                <a:latin typeface="Century Gothic" panose="020B0502020202020204" pitchFamily="34" charset="0"/>
              </a:rPr>
              <a:t>(continued)</a:t>
            </a:r>
          </a:p>
        </p:txBody>
      </p:sp>
    </p:spTree>
    <p:extLst>
      <p:ext uri="{BB962C8B-B14F-4D97-AF65-F5344CB8AC3E}">
        <p14:creationId xmlns:p14="http://schemas.microsoft.com/office/powerpoint/2010/main" val="1380315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E16471F-B0FD-2EFF-6C1D-EFE7ED9D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861774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dirty="0"/>
              <a:t>Understanding Sleep </a:t>
            </a:r>
            <a:r>
              <a:rPr lang="en-US" sz="3000" dirty="0"/>
              <a:t>(2 of 3)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53200" y="1969200"/>
            <a:ext cx="10405350" cy="4016612"/>
          </a:xfrm>
        </p:spPr>
        <p:txBody>
          <a:bodyPr/>
          <a:lstStyle/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dirty="0"/>
              <a:t>When you sleep, your body is </a:t>
            </a:r>
            <a:r>
              <a:rPr lang="en-US" b="1" dirty="0">
                <a:solidFill>
                  <a:srgbClr val="BF0071"/>
                </a:solidFill>
              </a:rPr>
              <a:t>unconscious</a:t>
            </a:r>
            <a:r>
              <a:rPr lang="en-IN" b="1" dirty="0">
                <a:solidFill>
                  <a:srgbClr val="BF0071"/>
                </a:solidFill>
              </a:rPr>
              <a:t>. </a:t>
            </a:r>
            <a:r>
              <a:rPr lang="en-IN" dirty="0"/>
              <a:t>This means that your body is</a:t>
            </a:r>
            <a:r>
              <a:rPr lang="en-US" dirty="0"/>
              <a:t> inactive and without awareness, even though your brain is still very active.</a:t>
            </a:r>
          </a:p>
          <a:p>
            <a:pPr marL="800100" lvl="1" indent="-342900">
              <a:lnSpc>
                <a:spcPct val="113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Some scientists believe that your brain uses sleep to recover from stress, solve problems, and replenish important chemicals it needs to function.</a:t>
            </a:r>
          </a:p>
          <a:p>
            <a:pPr marL="800100" lvl="1" indent="-342900">
              <a:lnSpc>
                <a:spcPct val="113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The truth is, we don’t fully understand everything that happens when we sleep.</a:t>
            </a:r>
            <a:endParaRPr lang="en-US" sz="2800" dirty="0">
              <a:latin typeface="Century Gothic" panose="020B0502020202020204" pitchFamily="34" charset="0"/>
            </a:endParaRPr>
          </a:p>
          <a:p>
            <a:pPr marL="457200" lvl="1" indent="0" algn="r">
              <a:lnSpc>
                <a:spcPct val="113000"/>
              </a:lnSpc>
              <a:spcBef>
                <a:spcPts val="1200"/>
              </a:spcBef>
              <a:buNone/>
            </a:pPr>
            <a:r>
              <a:rPr lang="en-US" sz="1600" i="1" dirty="0">
                <a:latin typeface="Century Gothic" panose="020B0502020202020204" pitchFamily="34" charset="0"/>
              </a:rPr>
              <a:t>(continued)</a:t>
            </a:r>
          </a:p>
        </p:txBody>
      </p:sp>
    </p:spTree>
    <p:extLst>
      <p:ext uri="{BB962C8B-B14F-4D97-AF65-F5344CB8AC3E}">
        <p14:creationId xmlns:p14="http://schemas.microsoft.com/office/powerpoint/2010/main" val="2263997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AA7F783-E468-4342-6376-D53C6AB18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861774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dirty="0"/>
              <a:t>Understanding Sleep </a:t>
            </a:r>
            <a:r>
              <a:rPr lang="en-US" sz="3000" dirty="0"/>
              <a:t>(3 of 3)</a:t>
            </a:r>
            <a:endParaRPr lang="en-IN" dirty="0"/>
          </a:p>
        </p:txBody>
      </p:sp>
      <p:pic>
        <p:nvPicPr>
          <p:cNvPr id="6" name="Picture 5" descr="Cartoon shows a person in bed sleeping. Five sheep represent the 5 stages of sleep. Stage 1: drifting in and out of sleep. Stage 2: temperature drops and breathing slows. Stage 3: blood pressure lowers and brain waves change. Stage 4 (deep sleep): muscles relax. Stage 5 (dream stage): brain activity increases; heart rate and breathing increase.">
            <a:extLst>
              <a:ext uri="{FF2B5EF4-FFF2-40B4-BE49-F238E27FC236}">
                <a16:creationId xmlns:a16="http://schemas.microsoft.com/office/drawing/2014/main" id="{4242DA34-11B0-3DF8-E401-81401F870F7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2982" y="1696982"/>
            <a:ext cx="8146036" cy="470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7871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1753850" cy="861774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dirty="0"/>
              <a:t>The Importance of Sleep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34150" y="1669084"/>
            <a:ext cx="8654400" cy="424732"/>
          </a:xfrm>
        </p:spPr>
        <p:txBody>
          <a:bodyPr/>
          <a:lstStyle/>
          <a:p>
            <a:r>
              <a:rPr lang="en-US" dirty="0"/>
              <a:t>Benefits of a good night’s sleep include:</a:t>
            </a:r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2316300" y="2540400"/>
            <a:ext cx="1947600" cy="1288650"/>
          </a:xfrm>
        </p:spPr>
        <p:txBody>
          <a:bodyPr/>
          <a:lstStyle/>
          <a:p>
            <a:pPr lvl="0">
              <a:spcBef>
                <a:spcPts val="0"/>
              </a:spcBef>
              <a:spcAft>
                <a:spcPts val="840"/>
              </a:spcAft>
            </a:pPr>
            <a:r>
              <a:rPr lang="en-GB" sz="2000" dirty="0"/>
              <a:t>Helps the body heal and stay healthy</a:t>
            </a:r>
            <a:endParaRPr lang="en-US" sz="20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5539350" y="2540399"/>
            <a:ext cx="2124000" cy="1434441"/>
          </a:xfrm>
        </p:spPr>
        <p:txBody>
          <a:bodyPr/>
          <a:lstStyle/>
          <a:p>
            <a:pPr lvl="0"/>
            <a:r>
              <a:rPr lang="en-GB" sz="2000" dirty="0"/>
              <a:t>Reduces risk of heart attack, stroke, and cancer</a:t>
            </a:r>
            <a:endParaRPr lang="en-US" sz="200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8949000" y="2712900"/>
            <a:ext cx="1947600" cy="1116150"/>
          </a:xfrm>
        </p:spPr>
        <p:txBody>
          <a:bodyPr/>
          <a:lstStyle/>
          <a:p>
            <a:pPr lvl="0"/>
            <a:r>
              <a:rPr lang="en-GB" sz="2000" dirty="0"/>
              <a:t>Helps the body with growth and development</a:t>
            </a:r>
            <a:endParaRPr lang="en-US" sz="2000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/>
          </p:nvPr>
        </p:nvSpPr>
        <p:spPr>
          <a:xfrm>
            <a:off x="2278200" y="4145100"/>
            <a:ext cx="2027100" cy="1468534"/>
          </a:xfrm>
        </p:spPr>
        <p:txBody>
          <a:bodyPr/>
          <a:lstStyle/>
          <a:p>
            <a:pPr lvl="0"/>
            <a:r>
              <a:rPr lang="en-GB" sz="2000" dirty="0"/>
              <a:t>Improves alertness and concentration</a:t>
            </a:r>
            <a:endParaRPr lang="en-US" sz="2000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5"/>
          </p:nvPr>
        </p:nvSpPr>
        <p:spPr>
          <a:xfrm>
            <a:off x="5549550" y="4145100"/>
            <a:ext cx="2113800" cy="1285316"/>
          </a:xfrm>
        </p:spPr>
        <p:txBody>
          <a:bodyPr/>
          <a:lstStyle/>
          <a:p>
            <a:pPr lvl="0"/>
            <a:r>
              <a:rPr lang="en-GB" sz="2000" dirty="0"/>
              <a:t>Reduces depression and enhances mood</a:t>
            </a:r>
            <a:endParaRPr lang="en-US" sz="2000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6"/>
          </p:nvPr>
        </p:nvSpPr>
        <p:spPr>
          <a:xfrm>
            <a:off x="8862600" y="4145100"/>
            <a:ext cx="2091150" cy="1061382"/>
          </a:xfrm>
        </p:spPr>
        <p:txBody>
          <a:bodyPr/>
          <a:lstStyle/>
          <a:p>
            <a:pPr lvl="0"/>
            <a:r>
              <a:rPr lang="en-GB" sz="2000" dirty="0"/>
              <a:t>Improves memory and productivity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7"/>
          </p:nvPr>
        </p:nvSpPr>
        <p:spPr>
          <a:xfrm>
            <a:off x="2153250" y="5613634"/>
            <a:ext cx="2399700" cy="1244366"/>
          </a:xfrm>
        </p:spPr>
        <p:txBody>
          <a:bodyPr/>
          <a:lstStyle/>
          <a:p>
            <a:pPr lvl="0"/>
            <a:r>
              <a:rPr lang="en-GB" sz="2000" dirty="0"/>
              <a:t>Helps metabolism and can help control weight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414274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861774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dirty="0"/>
              <a:t>Getting Enough Sleep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53199" y="1969200"/>
            <a:ext cx="9849777" cy="3633752"/>
          </a:xfrm>
        </p:spPr>
        <p:txBody>
          <a:bodyPr/>
          <a:lstStyle/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dirty="0"/>
              <a:t>Everyone’s need for sleep will vary, and your needs will differ depending on your age.</a:t>
            </a:r>
          </a:p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dirty="0"/>
              <a:t>Teenagers need a lot of sleep to support growth and maturation.</a:t>
            </a:r>
          </a:p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dirty="0"/>
              <a:t>Sleep recommendations:</a:t>
            </a:r>
          </a:p>
          <a:p>
            <a:pPr marL="800100" lvl="1" indent="-342900">
              <a:lnSpc>
                <a:spcPct val="113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School-age (6–12 years): 9–12 hours</a:t>
            </a:r>
          </a:p>
          <a:p>
            <a:pPr marL="800100" lvl="1" indent="-342900">
              <a:lnSpc>
                <a:spcPct val="113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Teenage (13–18 years): 8–10 hours</a:t>
            </a:r>
          </a:p>
          <a:p>
            <a:pPr marL="800100" lvl="1" indent="-342900">
              <a:lnSpc>
                <a:spcPct val="113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Adult</a:t>
            </a:r>
            <a:r>
              <a:rPr lang="en-IN" sz="2000" dirty="0">
                <a:latin typeface="Century Gothic" panose="020B0502020202020204" pitchFamily="34" charset="0"/>
              </a:rPr>
              <a:t> (18+)</a:t>
            </a:r>
            <a:r>
              <a:rPr lang="en-US" sz="2000" dirty="0">
                <a:latin typeface="Century Gothic" panose="020B0502020202020204" pitchFamily="34" charset="0"/>
              </a:rPr>
              <a:t>: 7</a:t>
            </a:r>
            <a:r>
              <a:rPr lang="en-IN" sz="2000" dirty="0">
                <a:latin typeface="Century Gothic" panose="020B0502020202020204" pitchFamily="34" charset="0"/>
              </a:rPr>
              <a:t> or more hours</a:t>
            </a:r>
            <a:endParaRPr lang="en-US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916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1631216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pc="-100" dirty="0"/>
              <a:t>What Happens When You Don’t Sleep Enough or Don’t Sleep Well?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53200" y="2448886"/>
            <a:ext cx="10344452" cy="2665473"/>
          </a:xfrm>
        </p:spPr>
        <p:txBody>
          <a:bodyPr/>
          <a:lstStyle/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dirty="0"/>
              <a:t>Good quality sleep doesn’t just help you feel your best. It also protects you from health conditions, diseases, and other challenges to good health.</a:t>
            </a:r>
          </a:p>
          <a:p>
            <a:pPr marL="800100" lvl="1" indent="-342900">
              <a:lnSpc>
                <a:spcPct val="113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Research shows that 6 out of 10 middle school students don’t get enough sleep.</a:t>
            </a:r>
          </a:p>
          <a:p>
            <a:pPr marL="800100" lvl="1" indent="-342900">
              <a:lnSpc>
                <a:spcPct val="113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Poor sleep can contribute to various health issues.</a:t>
            </a:r>
          </a:p>
        </p:txBody>
      </p:sp>
    </p:spTree>
    <p:extLst>
      <p:ext uri="{BB962C8B-B14F-4D97-AF65-F5344CB8AC3E}">
        <p14:creationId xmlns:p14="http://schemas.microsoft.com/office/powerpoint/2010/main" val="13917650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1631216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pc="-100" dirty="0"/>
              <a:t>Problems Associated </a:t>
            </a:r>
            <a:br>
              <a:rPr lang="en-US" spc="-100" dirty="0"/>
            </a:br>
            <a:r>
              <a:rPr lang="en-US" spc="-100" dirty="0"/>
              <a:t>With Poor Sleep</a:t>
            </a:r>
            <a:endParaRPr lang="en-IN" dirty="0"/>
          </a:p>
        </p:txBody>
      </p:sp>
      <p:pic>
        <p:nvPicPr>
          <p:cNvPr id="10" name="Picture 9" descr="Poor sleep is associated with Type 2 diabetes, weight gain, mood swings, delayed growth and development, high blood pressure, heart disease, and impaired memory.">
            <a:extLst>
              <a:ext uri="{FF2B5EF4-FFF2-40B4-BE49-F238E27FC236}">
                <a16:creationId xmlns:a16="http://schemas.microsoft.com/office/drawing/2014/main" id="{4FA3BB7B-8E39-F141-B3E5-9C72F79591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5331" y="2426871"/>
            <a:ext cx="5001338" cy="397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98198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14886</TotalTime>
  <Words>862</Words>
  <Application>Microsoft Office PowerPoint</Application>
  <PresentationFormat>Widescreen</PresentationFormat>
  <Paragraphs>84</Paragraphs>
  <Slides>13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Aptos</vt:lpstr>
      <vt:lpstr>Aptos Display</vt:lpstr>
      <vt:lpstr>Arial</vt:lpstr>
      <vt:lpstr>Century Gothic</vt:lpstr>
      <vt:lpstr>CenturyGothicStd</vt:lpstr>
      <vt:lpstr>HelveticaLTStd</vt:lpstr>
      <vt:lpstr>ITC Garamond Std Book</vt:lpstr>
      <vt:lpstr>ITC Garamond Std Lt</vt:lpstr>
      <vt:lpstr>Rockwell</vt:lpstr>
      <vt:lpstr>1_Office Theme</vt:lpstr>
      <vt:lpstr>Custom Design</vt:lpstr>
      <vt:lpstr>1_Custom Design</vt:lpstr>
      <vt:lpstr>2_Custom Design</vt:lpstr>
      <vt:lpstr>Healthy Sleep and Rest</vt:lpstr>
      <vt:lpstr>Write About It</vt:lpstr>
      <vt:lpstr>Understanding Sleep (1 of 3)</vt:lpstr>
      <vt:lpstr>Understanding Sleep (2 of 3)</vt:lpstr>
      <vt:lpstr>Understanding Sleep (3 of 3)</vt:lpstr>
      <vt:lpstr>The Importance of Sleep</vt:lpstr>
      <vt:lpstr>Getting Enough Sleep</vt:lpstr>
      <vt:lpstr>What Happens When You Don’t Sleep Enough or Don’t Sleep Well?</vt:lpstr>
      <vt:lpstr>Problems Associated  With Poor Sleep</vt:lpstr>
      <vt:lpstr>Common Sleep Problems (1 of 2)</vt:lpstr>
      <vt:lpstr>Common Sleep Problems (2 of 2)</vt:lpstr>
      <vt:lpstr>Self-Management for Good Sleep (1 of 2)</vt:lpstr>
      <vt:lpstr>Self-Management for Good Sleep (2 of 2)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2: Lesson 2.4: Healthy Sleep and Rest</dc:title>
  <dc:creator>Joanne Brummett</dc:creator>
  <cp:lastModifiedBy>Laura Farrell</cp:lastModifiedBy>
  <cp:revision>146</cp:revision>
  <dcterms:created xsi:type="dcterms:W3CDTF">2024-04-04T14:49:27Z</dcterms:created>
  <dcterms:modified xsi:type="dcterms:W3CDTF">2024-10-03T18:38:33Z</dcterms:modified>
</cp:coreProperties>
</file>