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660" r:id="rId2"/>
    <p:sldMasterId id="2147483672" r:id="rId3"/>
    <p:sldMasterId id="2147483680" r:id="rId4"/>
  </p:sldMasterIdLst>
  <p:notesMasterIdLst>
    <p:notesMasterId r:id="rId23"/>
  </p:notesMasterIdLst>
  <p:sldIdLst>
    <p:sldId id="332" r:id="rId5"/>
    <p:sldId id="333" r:id="rId6"/>
    <p:sldId id="355" r:id="rId7"/>
    <p:sldId id="335" r:id="rId8"/>
    <p:sldId id="336" r:id="rId9"/>
    <p:sldId id="337" r:id="rId10"/>
    <p:sldId id="360" r:id="rId11"/>
    <p:sldId id="353" r:id="rId12"/>
    <p:sldId id="365" r:id="rId13"/>
    <p:sldId id="361" r:id="rId14"/>
    <p:sldId id="344" r:id="rId15"/>
    <p:sldId id="362" r:id="rId16"/>
    <p:sldId id="357" r:id="rId17"/>
    <p:sldId id="358" r:id="rId18"/>
    <p:sldId id="359" r:id="rId19"/>
    <p:sldId id="363" r:id="rId20"/>
    <p:sldId id="364" r:id="rId21"/>
    <p:sldId id="34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A1DF04-340B-3450-F99A-8BDC315EA8C1}" name="Laura Farrell" initials="LF" userId="S::laurahf@hkusa.com::2e43a550-d27b-4754-a05c-c3cf9e976c93" providerId="AD"/>
  <p188:author id="{C361460D-7215-A4C9-D48E-A42F83D2172D}" name="Ian Fricker" initials="IF" userId="S::ianf@hkusa.com::5139194f-ddb1-4217-97d0-a5a6d0e1af53" providerId="AD"/>
  <p188:author id="{5FE70E16-5445-046E-D88B-776AFB394D67}" name="Copy Editor" initials="CE" userId="Copy Editor" providerId="None"/>
  <p188:author id="{29EDB9C1-DB70-D46F-995A-03CE1E2C71D4}" name="Laura Farrell" initials="LF" userId="S::LAURAHF@hkusa.com::2e43a550-d27b-4754-a05c-c3cf9e976c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py Editor" initials="CE" lastIdx="9" clrIdx="0">
    <p:extLst>
      <p:ext uri="{19B8F6BF-5375-455C-9EA6-DF929625EA0E}">
        <p15:presenceInfo xmlns:p15="http://schemas.microsoft.com/office/powerpoint/2012/main" userId="2e8529772bf0378b" providerId="Windows Live"/>
      </p:ext>
    </p:extLst>
  </p:cmAuthor>
  <p:cmAuthor id="2" name="Rajesh Kumar Vimalamurthy" initials="RKV" lastIdx="14" clrIdx="1">
    <p:extLst>
      <p:ext uri="{19B8F6BF-5375-455C-9EA6-DF929625EA0E}">
        <p15:presenceInfo xmlns:p15="http://schemas.microsoft.com/office/powerpoint/2012/main" userId="Rajesh Kumar Vimalamurthy" providerId="None"/>
      </p:ext>
    </p:extLst>
  </p:cmAuthor>
  <p:cmAuthor id="3" name="Nancy Rasmus" initials="NR" lastIdx="4" clrIdx="2">
    <p:extLst>
      <p:ext uri="{19B8F6BF-5375-455C-9EA6-DF929625EA0E}">
        <p15:presenceInfo xmlns:p15="http://schemas.microsoft.com/office/powerpoint/2012/main" userId="Nancy Rasmus" providerId="None"/>
      </p:ext>
    </p:extLst>
  </p:cmAuthor>
  <p:cmAuthor id="4" name="Copy Editor" initials="CE [2]" lastIdx="3" clrIdx="3">
    <p:extLst>
      <p:ext uri="{19B8F6BF-5375-455C-9EA6-DF929625EA0E}">
        <p15:presenceInfo xmlns:p15="http://schemas.microsoft.com/office/powerpoint/2012/main" userId="Copy Editor" providerId="None"/>
      </p:ext>
    </p:extLst>
  </p:cmAuthor>
  <p:cmAuthor id="5" name="Copyeditor" initials="CE" lastIdx="1" clrIdx="4">
    <p:extLst>
      <p:ext uri="{19B8F6BF-5375-455C-9EA6-DF929625EA0E}">
        <p15:presenceInfo xmlns:p15="http://schemas.microsoft.com/office/powerpoint/2012/main" userId="Copyeditor" providerId="None"/>
      </p:ext>
    </p:extLst>
  </p:cmAuthor>
  <p:cmAuthor id="6" name="Ink Lynx" initials="IL" lastIdx="1" clrIdx="5">
    <p:extLst>
      <p:ext uri="{19B8F6BF-5375-455C-9EA6-DF929625EA0E}">
        <p15:presenceInfo xmlns:p15="http://schemas.microsoft.com/office/powerpoint/2012/main" userId="43154123f283b91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008D"/>
    <a:srgbClr val="3A7C23"/>
    <a:srgbClr val="D62D00"/>
    <a:srgbClr val="D62D01"/>
    <a:srgbClr val="9142B5"/>
    <a:srgbClr val="DB5407"/>
    <a:srgbClr val="F55D00"/>
    <a:srgbClr val="D86A30"/>
    <a:srgbClr val="E16F32"/>
    <a:srgbClr val="00A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474" autoAdjust="0"/>
    <p:restoredTop sz="94296" autoAdjust="0"/>
  </p:normalViewPr>
  <p:slideViewPr>
    <p:cSldViewPr snapToGrid="0" snapToObjects="1">
      <p:cViewPr varScale="1">
        <p:scale>
          <a:sx n="83" d="100"/>
          <a:sy n="83" d="100"/>
        </p:scale>
        <p:origin x="114" y="900"/>
      </p:cViewPr>
      <p:guideLst/>
    </p:cSldViewPr>
  </p:slideViewPr>
  <p:outlineViewPr>
    <p:cViewPr>
      <p:scale>
        <a:sx n="33" d="100"/>
        <a:sy n="33" d="100"/>
      </p:scale>
      <p:origin x="0" y="-1633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Farrell" userId="S::laurahf@hkusa.com::2e43a550-d27b-4754-a05c-c3cf9e976c93" providerId="AD" clId="Web-{45C2665D-BD4D-778E-C9F3-84E4820B0A54}"/>
    <pc:docChg chg="mod">
      <pc:chgData name="Laura Farrell" userId="S::laurahf@hkusa.com::2e43a550-d27b-4754-a05c-c3cf9e976c93" providerId="AD" clId="Web-{45C2665D-BD4D-778E-C9F3-84E4820B0A54}" dt="2024-08-19T18:37:35.127" v="0"/>
      <pc:docMkLst>
        <pc:docMk/>
      </pc:docMkLst>
    </pc:docChg>
  </pc:docChgLst>
  <pc:docChgLst>
    <pc:chgData name="Ink Lynx" userId="43154123f283b917" providerId="LiveId" clId="{FE5B6D98-5866-6F4D-852F-D0E7BAAF56B5}"/>
    <pc:docChg chg="undo redo custSel addSld delSld modSld sldOrd">
      <pc:chgData name="Ink Lynx" userId="43154123f283b917" providerId="LiveId" clId="{FE5B6D98-5866-6F4D-852F-D0E7BAAF56B5}" dt="2024-07-25T14:06:21.999" v="371" actId="1592"/>
      <pc:docMkLst>
        <pc:docMk/>
      </pc:docMkLst>
      <pc:sldChg chg="modSp addCm delCm">
        <pc:chgData name="Ink Lynx" userId="43154123f283b917" providerId="LiveId" clId="{FE5B6D98-5866-6F4D-852F-D0E7BAAF56B5}" dt="2024-07-25T14:06:21.999" v="371" actId="1592"/>
        <pc:sldMkLst>
          <pc:docMk/>
          <pc:sldMk cId="772716093" sldId="332"/>
        </pc:sldMkLst>
        <pc:spChg chg="mod">
          <ac:chgData name="Ink Lynx" userId="43154123f283b917" providerId="LiveId" clId="{FE5B6D98-5866-6F4D-852F-D0E7BAAF56B5}" dt="2024-07-22T14:43:28.560" v="1" actId="20577"/>
          <ac:spMkLst>
            <pc:docMk/>
            <pc:sldMk cId="772716093" sldId="332"/>
            <ac:spMk id="4" creationId="{00000000-0000-0000-0000-000000000000}"/>
          </ac:spMkLst>
        </pc:spChg>
        <pc:spChg chg="mod">
          <ac:chgData name="Ink Lynx" userId="43154123f283b917" providerId="LiveId" clId="{FE5B6D98-5866-6F4D-852F-D0E7BAAF56B5}" dt="2024-07-22T14:43:35.544" v="13" actId="20577"/>
          <ac:spMkLst>
            <pc:docMk/>
            <pc:sldMk cId="772716093" sldId="332"/>
            <ac:spMk id="5" creationId="{00000000-0000-0000-0000-000000000000}"/>
          </ac:spMkLst>
        </pc:spChg>
      </pc:sldChg>
      <pc:sldChg chg="del">
        <pc:chgData name="Ink Lynx" userId="43154123f283b917" providerId="LiveId" clId="{FE5B6D98-5866-6F4D-852F-D0E7BAAF56B5}" dt="2024-07-22T14:43:50.925" v="14" actId="2696"/>
        <pc:sldMkLst>
          <pc:docMk/>
          <pc:sldMk cId="1168096202" sldId="334"/>
        </pc:sldMkLst>
      </pc:sldChg>
      <pc:sldChg chg="modSp">
        <pc:chgData name="Ink Lynx" userId="43154123f283b917" providerId="LiveId" clId="{FE5B6D98-5866-6F4D-852F-D0E7BAAF56B5}" dt="2024-07-22T14:44:05.753" v="31" actId="20577"/>
        <pc:sldMkLst>
          <pc:docMk/>
          <pc:sldMk cId="50177798" sldId="335"/>
        </pc:sldMkLst>
        <pc:spChg chg="mod">
          <ac:chgData name="Ink Lynx" userId="43154123f283b917" providerId="LiveId" clId="{FE5B6D98-5866-6F4D-852F-D0E7BAAF56B5}" dt="2024-07-22T14:44:05.753" v="31" actId="20577"/>
          <ac:spMkLst>
            <pc:docMk/>
            <pc:sldMk cId="50177798" sldId="335"/>
            <ac:spMk id="2" creationId="{00000000-0000-0000-0000-000000000000}"/>
          </ac:spMkLst>
        </pc:spChg>
      </pc:sldChg>
      <pc:sldChg chg="modSp">
        <pc:chgData name="Ink Lynx" userId="43154123f283b917" providerId="LiveId" clId="{FE5B6D98-5866-6F4D-852F-D0E7BAAF56B5}" dt="2024-07-22T15:25:50.667" v="75" actId="12"/>
        <pc:sldMkLst>
          <pc:docMk/>
          <pc:sldMk cId="1259276112" sldId="336"/>
        </pc:sldMkLst>
        <pc:spChg chg="mod">
          <ac:chgData name="Ink Lynx" userId="43154123f283b917" providerId="LiveId" clId="{FE5B6D98-5866-6F4D-852F-D0E7BAAF56B5}" dt="2024-07-22T15:25:06.752" v="67" actId="20577"/>
          <ac:spMkLst>
            <pc:docMk/>
            <pc:sldMk cId="1259276112" sldId="336"/>
            <ac:spMk id="2" creationId="{00000000-0000-0000-0000-000000000000}"/>
          </ac:spMkLst>
        </pc:spChg>
        <pc:spChg chg="mod">
          <ac:chgData name="Ink Lynx" userId="43154123f283b917" providerId="LiveId" clId="{FE5B6D98-5866-6F4D-852F-D0E7BAAF56B5}" dt="2024-07-22T15:25:50.667" v="75" actId="12"/>
          <ac:spMkLst>
            <pc:docMk/>
            <pc:sldMk cId="1259276112" sldId="336"/>
            <ac:spMk id="3" creationId="{00000000-0000-0000-0000-000000000000}"/>
          </ac:spMkLst>
        </pc:spChg>
      </pc:sldChg>
      <pc:sldChg chg="del">
        <pc:chgData name="Ink Lynx" userId="43154123f283b917" providerId="LiveId" clId="{FE5B6D98-5866-6F4D-852F-D0E7BAAF56B5}" dt="2024-07-22T15:28:20.331" v="92" actId="2696"/>
        <pc:sldMkLst>
          <pc:docMk/>
          <pc:sldMk cId="3113813228" sldId="339"/>
        </pc:sldMkLst>
      </pc:sldChg>
      <pc:sldChg chg="del">
        <pc:chgData name="Ink Lynx" userId="43154123f283b917" providerId="LiveId" clId="{FE5B6D98-5866-6F4D-852F-D0E7BAAF56B5}" dt="2024-07-22T15:28:22.555" v="93" actId="2696"/>
        <pc:sldMkLst>
          <pc:docMk/>
          <pc:sldMk cId="4170504098" sldId="340"/>
        </pc:sldMkLst>
      </pc:sldChg>
      <pc:sldChg chg="addSp delSp modSp">
        <pc:chgData name="Ink Lynx" userId="43154123f283b917" providerId="LiveId" clId="{FE5B6D98-5866-6F4D-852F-D0E7BAAF56B5}" dt="2024-07-22T15:37:06.820" v="198" actId="255"/>
        <pc:sldMkLst>
          <pc:docMk/>
          <pc:sldMk cId="275862033" sldId="344"/>
        </pc:sldMkLst>
        <pc:spChg chg="mod">
          <ac:chgData name="Ink Lynx" userId="43154123f283b917" providerId="LiveId" clId="{FE5B6D98-5866-6F4D-852F-D0E7BAAF56B5}" dt="2024-07-22T15:35:50.405" v="173" actId="255"/>
          <ac:spMkLst>
            <pc:docMk/>
            <pc:sldMk cId="275862033" sldId="344"/>
            <ac:spMk id="2" creationId="{00000000-0000-0000-0000-000000000000}"/>
          </ac:spMkLst>
        </pc:spChg>
        <pc:spChg chg="del">
          <ac:chgData name="Ink Lynx" userId="43154123f283b917" providerId="LiveId" clId="{FE5B6D98-5866-6F4D-852F-D0E7BAAF56B5}" dt="2024-07-22T15:35:54.965" v="174" actId="478"/>
          <ac:spMkLst>
            <pc:docMk/>
            <pc:sldMk cId="275862033" sldId="344"/>
            <ac:spMk id="3" creationId="{00000000-0000-0000-0000-000000000000}"/>
          </ac:spMkLst>
        </pc:spChg>
        <pc:spChg chg="add mod">
          <ac:chgData name="Ink Lynx" userId="43154123f283b917" providerId="LiveId" clId="{FE5B6D98-5866-6F4D-852F-D0E7BAAF56B5}" dt="2024-07-22T15:37:06.820" v="198" actId="255"/>
          <ac:spMkLst>
            <pc:docMk/>
            <pc:sldMk cId="275862033" sldId="344"/>
            <ac:spMk id="5" creationId="{AF14F347-8216-EB3D-61F1-E420362280F3}"/>
          </ac:spMkLst>
        </pc:spChg>
      </pc:sldChg>
      <pc:sldChg chg="modSp">
        <pc:chgData name="Ink Lynx" userId="43154123f283b917" providerId="LiveId" clId="{FE5B6D98-5866-6F4D-852F-D0E7BAAF56B5}" dt="2024-07-22T15:44:48.004" v="369" actId="1076"/>
        <pc:sldMkLst>
          <pc:docMk/>
          <pc:sldMk cId="144866856" sldId="347"/>
        </pc:sldMkLst>
        <pc:spChg chg="mod">
          <ac:chgData name="Ink Lynx" userId="43154123f283b917" providerId="LiveId" clId="{FE5B6D98-5866-6F4D-852F-D0E7BAAF56B5}" dt="2024-07-22T15:44:48.004" v="369" actId="1076"/>
          <ac:spMkLst>
            <pc:docMk/>
            <pc:sldMk cId="144866856" sldId="347"/>
            <ac:spMk id="3" creationId="{00000000-0000-0000-0000-000000000000}"/>
          </ac:spMkLst>
        </pc:spChg>
      </pc:sldChg>
      <pc:sldChg chg="del">
        <pc:chgData name="Ink Lynx" userId="43154123f283b917" providerId="LiveId" clId="{FE5B6D98-5866-6F4D-852F-D0E7BAAF56B5}" dt="2024-07-22T15:30:53.287" v="125" actId="2696"/>
        <pc:sldMkLst>
          <pc:docMk/>
          <pc:sldMk cId="1641708452" sldId="348"/>
        </pc:sldMkLst>
      </pc:sldChg>
      <pc:sldChg chg="modSp">
        <pc:chgData name="Ink Lynx" userId="43154123f283b917" providerId="LiveId" clId="{FE5B6D98-5866-6F4D-852F-D0E7BAAF56B5}" dt="2024-07-22T15:34:08.430" v="168" actId="207"/>
        <pc:sldMkLst>
          <pc:docMk/>
          <pc:sldMk cId="2622186114" sldId="349"/>
        </pc:sldMkLst>
        <pc:spChg chg="mod">
          <ac:chgData name="Ink Lynx" userId="43154123f283b917" providerId="LiveId" clId="{FE5B6D98-5866-6F4D-852F-D0E7BAAF56B5}" dt="2024-07-22T15:33:25.087" v="158" actId="20577"/>
          <ac:spMkLst>
            <pc:docMk/>
            <pc:sldMk cId="2622186114" sldId="349"/>
            <ac:spMk id="5" creationId="{00000000-0000-0000-0000-000000000000}"/>
          </ac:spMkLst>
        </pc:spChg>
        <pc:spChg chg="mod">
          <ac:chgData name="Ink Lynx" userId="43154123f283b917" providerId="LiveId" clId="{FE5B6D98-5866-6F4D-852F-D0E7BAAF56B5}" dt="2024-07-22T15:34:08.430" v="168" actId="207"/>
          <ac:spMkLst>
            <pc:docMk/>
            <pc:sldMk cId="2622186114" sldId="349"/>
            <ac:spMk id="6" creationId="{00000000-0000-0000-0000-000000000000}"/>
          </ac:spMkLst>
        </pc:spChg>
      </pc:sldChg>
      <pc:sldChg chg="addSp delSp modSp">
        <pc:chgData name="Ink Lynx" userId="43154123f283b917" providerId="LiveId" clId="{FE5B6D98-5866-6F4D-852F-D0E7BAAF56B5}" dt="2024-07-22T15:42:10.278" v="279" actId="20577"/>
        <pc:sldMkLst>
          <pc:docMk/>
          <pc:sldMk cId="2462251713" sldId="350"/>
        </pc:sldMkLst>
        <pc:spChg chg="mod">
          <ac:chgData name="Ink Lynx" userId="43154123f283b917" providerId="LiveId" clId="{FE5B6D98-5866-6F4D-852F-D0E7BAAF56B5}" dt="2024-07-22T15:41:30.588" v="267" actId="22"/>
          <ac:spMkLst>
            <pc:docMk/>
            <pc:sldMk cId="2462251713" sldId="350"/>
            <ac:spMk id="2" creationId="{00000000-0000-0000-0000-000000000000}"/>
          </ac:spMkLst>
        </pc:spChg>
        <pc:spChg chg="mod">
          <ac:chgData name="Ink Lynx" userId="43154123f283b917" providerId="LiveId" clId="{FE5B6D98-5866-6F4D-852F-D0E7BAAF56B5}" dt="2024-07-22T15:42:10.278" v="279" actId="20577"/>
          <ac:spMkLst>
            <pc:docMk/>
            <pc:sldMk cId="2462251713" sldId="350"/>
            <ac:spMk id="3" creationId="{00000000-0000-0000-0000-000000000000}"/>
          </ac:spMkLst>
        </pc:spChg>
        <pc:spChg chg="del">
          <ac:chgData name="Ink Lynx" userId="43154123f283b917" providerId="LiveId" clId="{FE5B6D98-5866-6F4D-852F-D0E7BAAF56B5}" dt="2024-07-22T15:41:58.735" v="276" actId="478"/>
          <ac:spMkLst>
            <pc:docMk/>
            <pc:sldMk cId="2462251713" sldId="350"/>
            <ac:spMk id="4" creationId="{00000000-0000-0000-0000-000000000000}"/>
          </ac:spMkLst>
        </pc:spChg>
        <pc:spChg chg="add del mod">
          <ac:chgData name="Ink Lynx" userId="43154123f283b917" providerId="LiveId" clId="{FE5B6D98-5866-6F4D-852F-D0E7BAAF56B5}" dt="2024-07-22T15:42:01.154" v="277" actId="478"/>
          <ac:spMkLst>
            <pc:docMk/>
            <pc:sldMk cId="2462251713" sldId="350"/>
            <ac:spMk id="6" creationId="{C0891182-35E5-9F80-1670-DAE60AE2EDA4}"/>
          </ac:spMkLst>
        </pc:spChg>
      </pc:sldChg>
      <pc:sldChg chg="modSp">
        <pc:chgData name="Ink Lynx" userId="43154123f283b917" providerId="LiveId" clId="{FE5B6D98-5866-6F4D-852F-D0E7BAAF56B5}" dt="2024-07-22T15:43:19.619" v="335" actId="20577"/>
        <pc:sldMkLst>
          <pc:docMk/>
          <pc:sldMk cId="1502309857" sldId="351"/>
        </pc:sldMkLst>
        <pc:spChg chg="mod">
          <ac:chgData name="Ink Lynx" userId="43154123f283b917" providerId="LiveId" clId="{FE5B6D98-5866-6F4D-852F-D0E7BAAF56B5}" dt="2024-07-22T15:43:19.619" v="335" actId="20577"/>
          <ac:spMkLst>
            <pc:docMk/>
            <pc:sldMk cId="1502309857" sldId="351"/>
            <ac:spMk id="2" creationId="{00000000-0000-0000-0000-000000000000}"/>
          </ac:spMkLst>
        </pc:spChg>
      </pc:sldChg>
      <pc:sldChg chg="addSp delSp modSp add del mod modClrScheme chgLayout">
        <pc:chgData name="Ink Lynx" userId="43154123f283b917" providerId="LiveId" clId="{FE5B6D98-5866-6F4D-852F-D0E7BAAF56B5}" dt="2024-07-22T15:28:12.284" v="91" actId="478"/>
        <pc:sldMkLst>
          <pc:docMk/>
          <pc:sldMk cId="788245336" sldId="352"/>
        </pc:sldMkLst>
        <pc:spChg chg="mod ord">
          <ac:chgData name="Ink Lynx" userId="43154123f283b917" providerId="LiveId" clId="{FE5B6D98-5866-6F4D-852F-D0E7BAAF56B5}" dt="2024-07-22T15:28:09.196" v="90" actId="700"/>
          <ac:spMkLst>
            <pc:docMk/>
            <pc:sldMk cId="788245336" sldId="352"/>
            <ac:spMk id="2" creationId="{00000000-0000-0000-0000-000000000000}"/>
          </ac:spMkLst>
        </pc:spChg>
        <pc:spChg chg="add del mod ord">
          <ac:chgData name="Ink Lynx" userId="43154123f283b917" providerId="LiveId" clId="{FE5B6D98-5866-6F4D-852F-D0E7BAAF56B5}" dt="2024-07-22T15:28:12.284" v="91" actId="478"/>
          <ac:spMkLst>
            <pc:docMk/>
            <pc:sldMk cId="788245336" sldId="352"/>
            <ac:spMk id="3" creationId="{5A102E61-0B70-7714-E756-658A3B392013}"/>
          </ac:spMkLst>
        </pc:spChg>
        <pc:spChg chg="mod ord">
          <ac:chgData name="Ink Lynx" userId="43154123f283b917" providerId="LiveId" clId="{FE5B6D98-5866-6F4D-852F-D0E7BAAF56B5}" dt="2024-07-22T15:28:09.196" v="90" actId="700"/>
          <ac:spMkLst>
            <pc:docMk/>
            <pc:sldMk cId="788245336" sldId="352"/>
            <ac:spMk id="4" creationId="{00000000-0000-0000-0000-000000000000}"/>
          </ac:spMkLst>
        </pc:spChg>
      </pc:sldChg>
      <pc:sldChg chg="addSp delSp modSp mod modClrScheme chgLayout">
        <pc:chgData name="Ink Lynx" userId="43154123f283b917" providerId="LiveId" clId="{FE5B6D98-5866-6F4D-852F-D0E7BAAF56B5}" dt="2024-07-22T15:30:15.537" v="123" actId="255"/>
        <pc:sldMkLst>
          <pc:docMk/>
          <pc:sldMk cId="252537305" sldId="353"/>
        </pc:sldMkLst>
        <pc:spChg chg="mod ord">
          <ac:chgData name="Ink Lynx" userId="43154123f283b917" providerId="LiveId" clId="{FE5B6D98-5866-6F4D-852F-D0E7BAAF56B5}" dt="2024-07-22T15:29:50.358" v="114" actId="700"/>
          <ac:spMkLst>
            <pc:docMk/>
            <pc:sldMk cId="252537305" sldId="353"/>
            <ac:spMk id="2" creationId="{00000000-0000-0000-0000-000000000000}"/>
          </ac:spMkLst>
        </pc:spChg>
        <pc:spChg chg="mod ord">
          <ac:chgData name="Ink Lynx" userId="43154123f283b917" providerId="LiveId" clId="{FE5B6D98-5866-6F4D-852F-D0E7BAAF56B5}" dt="2024-07-22T15:30:15.537" v="123" actId="255"/>
          <ac:spMkLst>
            <pc:docMk/>
            <pc:sldMk cId="252537305" sldId="353"/>
            <ac:spMk id="3" creationId="{00000000-0000-0000-0000-000000000000}"/>
          </ac:spMkLst>
        </pc:spChg>
        <pc:spChg chg="add del mod ord">
          <ac:chgData name="Ink Lynx" userId="43154123f283b917" providerId="LiveId" clId="{FE5B6D98-5866-6F4D-852F-D0E7BAAF56B5}" dt="2024-07-22T15:29:53.542" v="115" actId="478"/>
          <ac:spMkLst>
            <pc:docMk/>
            <pc:sldMk cId="252537305" sldId="353"/>
            <ac:spMk id="4" creationId="{1D636D20-7086-337D-14AA-C7C34D148BF3}"/>
          </ac:spMkLst>
        </pc:spChg>
      </pc:sldChg>
      <pc:sldChg chg="modSp">
        <pc:chgData name="Ink Lynx" userId="43154123f283b917" providerId="LiveId" clId="{FE5B6D98-5866-6F4D-852F-D0E7BAAF56B5}" dt="2024-07-22T15:30:32.831" v="124" actId="20577"/>
        <pc:sldMkLst>
          <pc:docMk/>
          <pc:sldMk cId="3577503486" sldId="354"/>
        </pc:sldMkLst>
        <pc:spChg chg="mod">
          <ac:chgData name="Ink Lynx" userId="43154123f283b917" providerId="LiveId" clId="{FE5B6D98-5866-6F4D-852F-D0E7BAAF56B5}" dt="2024-07-22T15:30:32.831" v="124" actId="20577"/>
          <ac:spMkLst>
            <pc:docMk/>
            <pc:sldMk cId="3577503486" sldId="354"/>
            <ac:spMk id="3" creationId="{00000000-0000-0000-0000-000000000000}"/>
          </ac:spMkLst>
        </pc:spChg>
      </pc:sldChg>
      <pc:sldChg chg="addSp delSp modSp new mod ord modClrScheme chgLayout">
        <pc:chgData name="Ink Lynx" userId="43154123f283b917" providerId="LiveId" clId="{FE5B6D98-5866-6F4D-852F-D0E7BAAF56B5}" dt="2024-07-22T15:24:40.781" v="55" actId="1076"/>
        <pc:sldMkLst>
          <pc:docMk/>
          <pc:sldMk cId="2239344429" sldId="355"/>
        </pc:sldMkLst>
        <pc:spChg chg="add del mod">
          <ac:chgData name="Ink Lynx" userId="43154123f283b917" providerId="LiveId" clId="{FE5B6D98-5866-6F4D-852F-D0E7BAAF56B5}" dt="2024-07-22T15:23:14.831" v="40" actId="22"/>
          <ac:spMkLst>
            <pc:docMk/>
            <pc:sldMk cId="2239344429" sldId="355"/>
            <ac:spMk id="2" creationId="{B00FAE9F-175F-2B48-E294-65C4849D178E}"/>
          </ac:spMkLst>
        </pc:spChg>
        <pc:spChg chg="add del mod">
          <ac:chgData name="Ink Lynx" userId="43154123f283b917" providerId="LiveId" clId="{FE5B6D98-5866-6F4D-852F-D0E7BAAF56B5}" dt="2024-07-22T15:24:40.781" v="55" actId="1076"/>
          <ac:spMkLst>
            <pc:docMk/>
            <pc:sldMk cId="2239344429" sldId="355"/>
            <ac:spMk id="3" creationId="{0953D59A-B40C-6F09-D3B1-1D5BC2D88126}"/>
          </ac:spMkLst>
        </pc:spChg>
        <pc:spChg chg="add del">
          <ac:chgData name="Ink Lynx" userId="43154123f283b917" providerId="LiveId" clId="{FE5B6D98-5866-6F4D-852F-D0E7BAAF56B5}" dt="2024-07-22T15:23:06.098" v="39" actId="478"/>
          <ac:spMkLst>
            <pc:docMk/>
            <pc:sldMk cId="2239344429" sldId="355"/>
            <ac:spMk id="4" creationId="{EF273CA8-E658-8DFE-D503-F6EC58AF5AB1}"/>
          </ac:spMkLst>
        </pc:spChg>
      </pc:sldChg>
      <pc:sldChg chg="new del">
        <pc:chgData name="Ink Lynx" userId="43154123f283b917" providerId="LiveId" clId="{FE5B6D98-5866-6F4D-852F-D0E7BAAF56B5}" dt="2024-07-22T15:22:35.610" v="33" actId="680"/>
        <pc:sldMkLst>
          <pc:docMk/>
          <pc:sldMk cId="2311039553" sldId="355"/>
        </pc:sldMkLst>
      </pc:sldChg>
      <pc:sldChg chg="delSp modSp new mod modClrScheme chgLayout">
        <pc:chgData name="Ink Lynx" userId="43154123f283b917" providerId="LiveId" clId="{FE5B6D98-5866-6F4D-852F-D0E7BAAF56B5}" dt="2024-07-22T15:35:01.538" v="170" actId="1076"/>
        <pc:sldMkLst>
          <pc:docMk/>
          <pc:sldMk cId="2166228784" sldId="356"/>
        </pc:sldMkLst>
        <pc:spChg chg="mod ord">
          <ac:chgData name="Ink Lynx" userId="43154123f283b917" providerId="LiveId" clId="{FE5B6D98-5866-6F4D-852F-D0E7BAAF56B5}" dt="2024-07-22T15:31:59.508" v="130" actId="22"/>
          <ac:spMkLst>
            <pc:docMk/>
            <pc:sldMk cId="2166228784" sldId="356"/>
            <ac:spMk id="2" creationId="{90F863CA-49D9-2A7C-8172-1469DA86D9B5}"/>
          </ac:spMkLst>
        </pc:spChg>
        <pc:spChg chg="mod ord">
          <ac:chgData name="Ink Lynx" userId="43154123f283b917" providerId="LiveId" clId="{FE5B6D98-5866-6F4D-852F-D0E7BAAF56B5}" dt="2024-07-22T15:35:01.538" v="170" actId="1076"/>
          <ac:spMkLst>
            <pc:docMk/>
            <pc:sldMk cId="2166228784" sldId="356"/>
            <ac:spMk id="3" creationId="{1F7D3134-D4DB-BF7D-429F-F959C00DA192}"/>
          </ac:spMkLst>
        </pc:spChg>
        <pc:spChg chg="del mod ord">
          <ac:chgData name="Ink Lynx" userId="43154123f283b917" providerId="LiveId" clId="{FE5B6D98-5866-6F4D-852F-D0E7BAAF56B5}" dt="2024-07-22T15:31:07.321" v="128" actId="478"/>
          <ac:spMkLst>
            <pc:docMk/>
            <pc:sldMk cId="2166228784" sldId="356"/>
            <ac:spMk id="4" creationId="{1C31BD34-A84F-E0C9-9C5C-B174685D97FC}"/>
          </ac:spMkLst>
        </pc:spChg>
      </pc:sldChg>
      <pc:sldChg chg="modSp add">
        <pc:chgData name="Ink Lynx" userId="43154123f283b917" providerId="LiveId" clId="{FE5B6D98-5866-6F4D-852F-D0E7BAAF56B5}" dt="2024-07-22T15:38:20.793" v="220" actId="1076"/>
        <pc:sldMkLst>
          <pc:docMk/>
          <pc:sldMk cId="966409349" sldId="357"/>
        </pc:sldMkLst>
        <pc:spChg chg="mod">
          <ac:chgData name="Ink Lynx" userId="43154123f283b917" providerId="LiveId" clId="{FE5B6D98-5866-6F4D-852F-D0E7BAAF56B5}" dt="2024-07-22T15:37:13.129" v="200" actId="20577"/>
          <ac:spMkLst>
            <pc:docMk/>
            <pc:sldMk cId="966409349" sldId="357"/>
            <ac:spMk id="2" creationId="{00000000-0000-0000-0000-000000000000}"/>
          </ac:spMkLst>
        </pc:spChg>
        <pc:spChg chg="mod">
          <ac:chgData name="Ink Lynx" userId="43154123f283b917" providerId="LiveId" clId="{FE5B6D98-5866-6F4D-852F-D0E7BAAF56B5}" dt="2024-07-22T15:38:20.793" v="220" actId="1076"/>
          <ac:spMkLst>
            <pc:docMk/>
            <pc:sldMk cId="966409349" sldId="357"/>
            <ac:spMk id="5" creationId="{AF14F347-8216-EB3D-61F1-E420362280F3}"/>
          </ac:spMkLst>
        </pc:spChg>
      </pc:sldChg>
      <pc:sldChg chg="delSp modSp new">
        <pc:chgData name="Ink Lynx" userId="43154123f283b917" providerId="LiveId" clId="{FE5B6D98-5866-6F4D-852F-D0E7BAAF56B5}" dt="2024-07-22T15:39:50.143" v="245" actId="255"/>
        <pc:sldMkLst>
          <pc:docMk/>
          <pc:sldMk cId="2708819757" sldId="358"/>
        </pc:sldMkLst>
        <pc:spChg chg="mod">
          <ac:chgData name="Ink Lynx" userId="43154123f283b917" providerId="LiveId" clId="{FE5B6D98-5866-6F4D-852F-D0E7BAAF56B5}" dt="2024-07-22T15:38:54.790" v="225" actId="22"/>
          <ac:spMkLst>
            <pc:docMk/>
            <pc:sldMk cId="2708819757" sldId="358"/>
            <ac:spMk id="2" creationId="{0D369261-1620-7E8B-5062-5A5E09E521DE}"/>
          </ac:spMkLst>
        </pc:spChg>
        <pc:spChg chg="mod">
          <ac:chgData name="Ink Lynx" userId="43154123f283b917" providerId="LiveId" clId="{FE5B6D98-5866-6F4D-852F-D0E7BAAF56B5}" dt="2024-07-22T15:39:50.143" v="245" actId="255"/>
          <ac:spMkLst>
            <pc:docMk/>
            <pc:sldMk cId="2708819757" sldId="358"/>
            <ac:spMk id="3" creationId="{14346BE0-9292-E1BA-7A05-F99AC44933CF}"/>
          </ac:spMkLst>
        </pc:spChg>
        <pc:spChg chg="del">
          <ac:chgData name="Ink Lynx" userId="43154123f283b917" providerId="LiveId" clId="{FE5B6D98-5866-6F4D-852F-D0E7BAAF56B5}" dt="2024-07-22T15:38:39.228" v="223" actId="478"/>
          <ac:spMkLst>
            <pc:docMk/>
            <pc:sldMk cId="2708819757" sldId="358"/>
            <ac:spMk id="4" creationId="{7ABF08ED-2D46-8F4B-ABFA-30C1B881FFF7}"/>
          </ac:spMkLst>
        </pc:spChg>
      </pc:sldChg>
      <pc:sldChg chg="modSp add">
        <pc:chgData name="Ink Lynx" userId="43154123f283b917" providerId="LiveId" clId="{FE5B6D98-5866-6F4D-852F-D0E7BAAF56B5}" dt="2024-07-22T15:41:11.210" v="266" actId="255"/>
        <pc:sldMkLst>
          <pc:docMk/>
          <pc:sldMk cId="4074272166" sldId="359"/>
        </pc:sldMkLst>
        <pc:spChg chg="mod">
          <ac:chgData name="Ink Lynx" userId="43154123f283b917" providerId="LiveId" clId="{FE5B6D98-5866-6F4D-852F-D0E7BAAF56B5}" dt="2024-07-22T15:40:04.384" v="246" actId="22"/>
          <ac:spMkLst>
            <pc:docMk/>
            <pc:sldMk cId="4074272166" sldId="359"/>
            <ac:spMk id="2" creationId="{0D369261-1620-7E8B-5062-5A5E09E521DE}"/>
          </ac:spMkLst>
        </pc:spChg>
        <pc:spChg chg="mod">
          <ac:chgData name="Ink Lynx" userId="43154123f283b917" providerId="LiveId" clId="{FE5B6D98-5866-6F4D-852F-D0E7BAAF56B5}" dt="2024-07-22T15:41:11.210" v="266" actId="255"/>
          <ac:spMkLst>
            <pc:docMk/>
            <pc:sldMk cId="4074272166" sldId="359"/>
            <ac:spMk id="3" creationId="{14346BE0-9292-E1BA-7A05-F99AC44933CF}"/>
          </ac:spMkLst>
        </pc:spChg>
      </pc:sldChg>
    </pc:docChg>
  </pc:docChgLst>
  <pc:docChgLst>
    <pc:chgData name="Ian Fricker" userId="5139194f-ddb1-4217-97d0-a5a6d0e1af53" providerId="ADAL" clId="{1A4E3D93-38F5-4158-A74F-BDC90DACFCBE}"/>
    <pc:docChg chg="undo redo custSel modSld">
      <pc:chgData name="Ian Fricker" userId="5139194f-ddb1-4217-97d0-a5a6d0e1af53" providerId="ADAL" clId="{1A4E3D93-38F5-4158-A74F-BDC90DACFCBE}" dt="2024-08-19T19:12:38.565" v="55"/>
      <pc:docMkLst>
        <pc:docMk/>
      </pc:docMkLst>
      <pc:sldChg chg="modSp mod addCm">
        <pc:chgData name="Ian Fricker" userId="5139194f-ddb1-4217-97d0-a5a6d0e1af53" providerId="ADAL" clId="{1A4E3D93-38F5-4158-A74F-BDC90DACFCBE}" dt="2024-08-19T17:08:45.774" v="1"/>
        <pc:sldMkLst>
          <pc:docMk/>
          <pc:sldMk cId="772716093" sldId="332"/>
        </pc:sldMkLst>
        <pc:spChg chg="mod">
          <ac:chgData name="Ian Fricker" userId="5139194f-ddb1-4217-97d0-a5a6d0e1af53" providerId="ADAL" clId="{1A4E3D93-38F5-4158-A74F-BDC90DACFCBE}" dt="2024-08-19T17:08:26.172" v="0" actId="13926"/>
          <ac:spMkLst>
            <pc:docMk/>
            <pc:sldMk cId="772716093" sldId="332"/>
            <ac:spMk id="5" creationId="{00000000-0000-0000-0000-000000000000}"/>
          </ac:spMkLst>
        </pc:sp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1A4E3D93-38F5-4158-A74F-BDC90DACFCBE}" dt="2024-08-19T17:08:45.774" v="1"/>
              <pc2:cmMkLst xmlns:pc2="http://schemas.microsoft.com/office/powerpoint/2019/9/main/command">
                <pc:docMk/>
                <pc:sldMk cId="772716093" sldId="332"/>
                <pc2:cmMk id="{F8AC6246-817C-4A27-83F7-9270576075B1}"/>
              </pc2:cmMkLst>
            </pc226:cmChg>
          </p:ext>
        </pc:extLst>
      </pc:sldChg>
      <pc:sldChg chg="modSp mod addCm modCm">
        <pc:chgData name="Ian Fricker" userId="5139194f-ddb1-4217-97d0-a5a6d0e1af53" providerId="ADAL" clId="{1A4E3D93-38F5-4158-A74F-BDC90DACFCBE}" dt="2024-08-19T18:50:05.912" v="46"/>
        <pc:sldMkLst>
          <pc:docMk/>
          <pc:sldMk cId="50177798" sldId="335"/>
        </pc:sldMkLst>
        <pc:spChg chg="mod">
          <ac:chgData name="Ian Fricker" userId="5139194f-ddb1-4217-97d0-a5a6d0e1af53" providerId="ADAL" clId="{1A4E3D93-38F5-4158-A74F-BDC90DACFCBE}" dt="2024-08-19T18:47:52.664" v="45" actId="20577"/>
          <ac:spMkLst>
            <pc:docMk/>
            <pc:sldMk cId="50177798" sldId="335"/>
            <ac:spMk id="3" creationId="{00000000-0000-0000-0000-000000000000}"/>
          </ac:spMkLst>
        </pc:spChg>
        <pc:extLst>
          <p:ext xmlns:p="http://schemas.openxmlformats.org/presentationml/2006/main" uri="{D6D511B9-2390-475A-947B-AFAB55BFBCF1}">
            <pc226:cmChg xmlns:pc226="http://schemas.microsoft.com/office/powerpoint/2022/06/main/command" chg="add mod">
              <pc226:chgData name="Ian Fricker" userId="5139194f-ddb1-4217-97d0-a5a6d0e1af53" providerId="ADAL" clId="{1A4E3D93-38F5-4158-A74F-BDC90DACFCBE}" dt="2024-08-19T18:50:05.912" v="46"/>
              <pc2:cmMkLst xmlns:pc2="http://schemas.microsoft.com/office/powerpoint/2019/9/main/command">
                <pc:docMk/>
                <pc:sldMk cId="50177798" sldId="335"/>
                <pc2:cmMk id="{8C78D4EB-B033-4B71-B805-7D0A1B6D1028}"/>
              </pc2:cmMkLst>
              <pc226:cmRplyChg chg="add">
                <pc226:chgData name="Ian Fricker" userId="5139194f-ddb1-4217-97d0-a5a6d0e1af53" providerId="ADAL" clId="{1A4E3D93-38F5-4158-A74F-BDC90DACFCBE}" dt="2024-08-19T18:50:05.912" v="46"/>
                <pc2:cmRplyMkLst xmlns:pc2="http://schemas.microsoft.com/office/powerpoint/2019/9/main/command">
                  <pc:docMk/>
                  <pc:sldMk cId="50177798" sldId="335"/>
                  <pc2:cmMk id="{8C78D4EB-B033-4B71-B805-7D0A1B6D1028}"/>
                  <pc2:cmRplyMk id="{EB0F5AD7-5470-4EAE-9AFA-71B46DA76002}"/>
                </pc2:cmRplyMkLst>
              </pc226:cmRplyChg>
            </pc226:cmChg>
          </p:ext>
        </pc:extLst>
      </pc:sldChg>
      <pc:sldChg chg="modSp mod addCm delCm modCm">
        <pc:chgData name="Ian Fricker" userId="5139194f-ddb1-4217-97d0-a5a6d0e1af53" providerId="ADAL" clId="{1A4E3D93-38F5-4158-A74F-BDC90DACFCBE}" dt="2024-08-19T18:42:45.318" v="24" actId="255"/>
        <pc:sldMkLst>
          <pc:docMk/>
          <pc:sldMk cId="1259276112" sldId="336"/>
        </pc:sldMkLst>
        <pc:spChg chg="mod">
          <ac:chgData name="Ian Fricker" userId="5139194f-ddb1-4217-97d0-a5a6d0e1af53" providerId="ADAL" clId="{1A4E3D93-38F5-4158-A74F-BDC90DACFCBE}" dt="2024-08-19T18:42:45.318" v="24" actId="255"/>
          <ac:spMkLst>
            <pc:docMk/>
            <pc:sldMk cId="1259276112" sldId="336"/>
            <ac:spMk id="2" creationId="{00000000-0000-0000-0000-000000000000}"/>
          </ac:spMkLst>
        </pc:spChg>
        <pc:extLst>
          <p:ext xmlns:p="http://schemas.openxmlformats.org/presentationml/2006/main" uri="{D6D511B9-2390-475A-947B-AFAB55BFBCF1}">
            <pc226:cmChg xmlns:pc226="http://schemas.microsoft.com/office/powerpoint/2022/06/main/command" chg="add del mod modRxn">
              <pc226:chgData name="Ian Fricker" userId="5139194f-ddb1-4217-97d0-a5a6d0e1af53" providerId="ADAL" clId="{1A4E3D93-38F5-4158-A74F-BDC90DACFCBE}" dt="2024-08-19T18:17:59.838" v="7"/>
              <pc2:cmMkLst xmlns:pc2="http://schemas.microsoft.com/office/powerpoint/2019/9/main/command">
                <pc:docMk/>
                <pc:sldMk cId="1259276112" sldId="336"/>
                <pc2:cmMk id="{B4771A20-FB19-4DFC-9105-9DDAD906E0FE}"/>
              </pc2:cmMkLst>
            </pc226:cmChg>
          </p:ext>
        </pc:extLst>
      </pc:sldChg>
      <pc:sldChg chg="modSp mod addCm modCm">
        <pc:chgData name="Ian Fricker" userId="5139194f-ddb1-4217-97d0-a5a6d0e1af53" providerId="ADAL" clId="{1A4E3D93-38F5-4158-A74F-BDC90DACFCBE}" dt="2024-08-19T18:51:29.015" v="47"/>
        <pc:sldMkLst>
          <pc:docMk/>
          <pc:sldMk cId="2844388433" sldId="337"/>
        </pc:sldMkLst>
        <pc:spChg chg="mod">
          <ac:chgData name="Ian Fricker" userId="5139194f-ddb1-4217-97d0-a5a6d0e1af53" providerId="ADAL" clId="{1A4E3D93-38F5-4158-A74F-BDC90DACFCBE}" dt="2024-08-19T18:42:09.272" v="9" actId="20577"/>
          <ac:spMkLst>
            <pc:docMk/>
            <pc:sldMk cId="2844388433" sldId="337"/>
            <ac:spMk id="18" creationId="{00000000-0000-0000-0000-000000000000}"/>
          </ac:spMkLst>
        </pc:sp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1A4E3D93-38F5-4158-A74F-BDC90DACFCBE}" dt="2024-08-19T18:51:29.015" v="47"/>
              <pc2:cmMkLst xmlns:pc2="http://schemas.microsoft.com/office/powerpoint/2019/9/main/command">
                <pc:docMk/>
                <pc:sldMk cId="2844388433" sldId="337"/>
                <pc2:cmMk id="{20747E0B-87B8-42D7-BB3C-39071D3838A4}"/>
              </pc2:cmMkLst>
              <pc226:cmRplyChg chg="mod modRxn">
                <pc226:chgData name="Ian Fricker" userId="5139194f-ddb1-4217-97d0-a5a6d0e1af53" providerId="ADAL" clId="{1A4E3D93-38F5-4158-A74F-BDC90DACFCBE}" dt="2024-08-19T18:51:29.015" v="47"/>
                <pc2:cmRplyMkLst xmlns:pc2="http://schemas.microsoft.com/office/powerpoint/2019/9/main/command">
                  <pc:docMk/>
                  <pc:sldMk cId="2844388433" sldId="337"/>
                  <pc2:cmMk id="{20747E0B-87B8-42D7-BB3C-39071D3838A4}"/>
                  <pc2:cmRplyMk id="{FD305437-14AE-4A07-AEDB-A4BE14C7F32C}"/>
                </pc2:cmRplyMkLst>
              </pc226:cmRplyChg>
            </pc226:cmChg>
          </p:ext>
        </pc:extLst>
      </pc:sldChg>
      <pc:sldChg chg="addCm">
        <pc:chgData name="Ian Fricker" userId="5139194f-ddb1-4217-97d0-a5a6d0e1af53" providerId="ADAL" clId="{1A4E3D93-38F5-4158-A74F-BDC90DACFCBE}" dt="2024-08-19T19:12:38.565" v="55"/>
        <pc:sldMkLst>
          <pc:docMk/>
          <pc:sldMk cId="275862033" sldId="344"/>
        </pc:sldMkLst>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1A4E3D93-38F5-4158-A74F-BDC90DACFCBE}" dt="2024-08-19T19:12:38.565" v="55"/>
              <pc2:cmMkLst xmlns:pc2="http://schemas.microsoft.com/office/powerpoint/2019/9/main/command">
                <pc:docMk/>
                <pc:sldMk cId="275862033" sldId="344"/>
                <pc2:cmMk id="{B6D73AA5-4BCC-4841-BFEB-223D3AC281C4}"/>
              </pc2:cmMkLst>
            </pc226:cmChg>
          </p:ext>
        </pc:extLst>
      </pc:sldChg>
      <pc:sldChg chg="modSp mod addCm">
        <pc:chgData name="Ian Fricker" userId="5139194f-ddb1-4217-97d0-a5a6d0e1af53" providerId="ADAL" clId="{1A4E3D93-38F5-4158-A74F-BDC90DACFCBE}" dt="2024-08-19T18:59:55.837" v="49"/>
        <pc:sldMkLst>
          <pc:docMk/>
          <pc:sldMk cId="252537305" sldId="353"/>
        </pc:sldMkLst>
        <pc:spChg chg="mod">
          <ac:chgData name="Ian Fricker" userId="5139194f-ddb1-4217-97d0-a5a6d0e1af53" providerId="ADAL" clId="{1A4E3D93-38F5-4158-A74F-BDC90DACFCBE}" dt="2024-08-19T18:53:53.535" v="48" actId="20577"/>
          <ac:spMkLst>
            <pc:docMk/>
            <pc:sldMk cId="252537305" sldId="353"/>
            <ac:spMk id="3" creationId="{00000000-0000-0000-0000-000000000000}"/>
          </ac:spMkLst>
        </pc:sp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1A4E3D93-38F5-4158-A74F-BDC90DACFCBE}" dt="2024-08-19T18:59:55.837" v="49"/>
              <pc2:cmMkLst xmlns:pc2="http://schemas.microsoft.com/office/powerpoint/2019/9/main/command">
                <pc:docMk/>
                <pc:sldMk cId="252537305" sldId="353"/>
                <pc2:cmMk id="{F453D422-E241-4862-8D5B-B3BF78F31A81}"/>
              </pc2:cmMkLst>
            </pc226:cmChg>
          </p:ext>
        </pc:extLst>
      </pc:sldChg>
      <pc:sldChg chg="modSp mod addCm modCm">
        <pc:chgData name="Ian Fricker" userId="5139194f-ddb1-4217-97d0-a5a6d0e1af53" providerId="ADAL" clId="{1A4E3D93-38F5-4158-A74F-BDC90DACFCBE}" dt="2024-08-19T19:08:20.901" v="53"/>
        <pc:sldMkLst>
          <pc:docMk/>
          <pc:sldMk cId="966409349" sldId="357"/>
        </pc:sldMkLst>
        <pc:spChg chg="mod">
          <ac:chgData name="Ian Fricker" userId="5139194f-ddb1-4217-97d0-a5a6d0e1af53" providerId="ADAL" clId="{1A4E3D93-38F5-4158-A74F-BDC90DACFCBE}" dt="2024-08-19T19:07:46.094" v="51" actId="13926"/>
          <ac:spMkLst>
            <pc:docMk/>
            <pc:sldMk cId="966409349" sldId="357"/>
            <ac:spMk id="5" creationId="{AF14F347-8216-EB3D-61F1-E420362280F3}"/>
          </ac:spMkLst>
        </pc:spChg>
        <pc:extLst>
          <p:ext xmlns:p="http://schemas.openxmlformats.org/presentationml/2006/main" uri="{D6D511B9-2390-475A-947B-AFAB55BFBCF1}">
            <pc226:cmChg xmlns:pc226="http://schemas.microsoft.com/office/powerpoint/2022/06/main/command" chg="add mod">
              <pc226:chgData name="Ian Fricker" userId="5139194f-ddb1-4217-97d0-a5a6d0e1af53" providerId="ADAL" clId="{1A4E3D93-38F5-4158-A74F-BDC90DACFCBE}" dt="2024-08-19T19:08:20.901" v="53"/>
              <pc2:cmMkLst xmlns:pc2="http://schemas.microsoft.com/office/powerpoint/2019/9/main/command">
                <pc:docMk/>
                <pc:sldMk cId="966409349" sldId="357"/>
                <pc2:cmMk id="{CC9F5F5E-7F92-4F93-8548-CEE7948B9738}"/>
              </pc2:cmMkLst>
            </pc226:cmChg>
          </p:ext>
        </pc:extLst>
      </pc:sldChg>
      <pc:sldChg chg="addCm delCm">
        <pc:chgData name="Ian Fricker" userId="5139194f-ddb1-4217-97d0-a5a6d0e1af53" providerId="ADAL" clId="{1A4E3D93-38F5-4158-A74F-BDC90DACFCBE}" dt="2024-08-19T19:12:12.091" v="54"/>
        <pc:sldMkLst>
          <pc:docMk/>
          <pc:sldMk cId="189565984" sldId="362"/>
        </pc:sldMkLst>
        <pc:extLst>
          <p:ext xmlns:p="http://schemas.openxmlformats.org/presentationml/2006/main" uri="{D6D511B9-2390-475A-947B-AFAB55BFBCF1}">
            <pc226:cmChg xmlns:pc226="http://schemas.microsoft.com/office/powerpoint/2022/06/main/command" chg="add del">
              <pc226:chgData name="Ian Fricker" userId="5139194f-ddb1-4217-97d0-a5a6d0e1af53" providerId="ADAL" clId="{1A4E3D93-38F5-4158-A74F-BDC90DACFCBE}" dt="2024-08-19T19:12:12.091" v="54"/>
              <pc2:cmMkLst xmlns:pc2="http://schemas.microsoft.com/office/powerpoint/2019/9/main/command">
                <pc:docMk/>
                <pc:sldMk cId="189565984" sldId="362"/>
                <pc2:cmMk id="{27CAB8F9-46B4-43C8-9BF0-83787E6194B7}"/>
              </pc2:cmMkLst>
            </pc226:cmChg>
          </p:ext>
        </pc:extLst>
      </pc:sldChg>
    </pc:docChg>
  </pc:docChgLst>
  <pc:docChgLst>
    <pc:chgData name="Laura Farrell" userId="2e43a550-d27b-4754-a05c-c3cf9e976c93" providerId="ADAL" clId="{5E728619-6366-4BE3-9D21-32D84323798E}"/>
    <pc:docChg chg="modSld">
      <pc:chgData name="Laura Farrell" userId="2e43a550-d27b-4754-a05c-c3cf9e976c93" providerId="ADAL" clId="{5E728619-6366-4BE3-9D21-32D84323798E}" dt="2024-09-04T14:20:17.468" v="5"/>
      <pc:docMkLst>
        <pc:docMk/>
      </pc:docMkLst>
      <pc:sldChg chg="modNotesTx">
        <pc:chgData name="Laura Farrell" userId="2e43a550-d27b-4754-a05c-c3cf9e976c93" providerId="ADAL" clId="{5E728619-6366-4BE3-9D21-32D84323798E}" dt="2024-09-04T13:59:53.304" v="0"/>
        <pc:sldMkLst>
          <pc:docMk/>
          <pc:sldMk cId="772716093" sldId="332"/>
        </pc:sldMkLst>
      </pc:sldChg>
      <pc:sldChg chg="delCm">
        <pc:chgData name="Laura Farrell" userId="2e43a550-d27b-4754-a05c-c3cf9e976c93" providerId="ADAL" clId="{5E728619-6366-4BE3-9D21-32D84323798E}" dt="2024-09-04T14:00:20.028" v="1"/>
        <pc:sldMkLst>
          <pc:docMk/>
          <pc:sldMk cId="50177798" sldId="335"/>
        </pc:sldMkLst>
        <pc:extLst>
          <p:ext xmlns:p="http://schemas.openxmlformats.org/presentationml/2006/main" uri="{D6D511B9-2390-475A-947B-AFAB55BFBCF1}">
            <pc226:cmChg xmlns:pc226="http://schemas.microsoft.com/office/powerpoint/2022/06/main/command" chg="del">
              <pc226:chgData name="Laura Farrell" userId="2e43a550-d27b-4754-a05c-c3cf9e976c93" providerId="ADAL" clId="{5E728619-6366-4BE3-9D21-32D84323798E}" dt="2024-09-04T14:00:20.028" v="1"/>
              <pc2:cmMkLst xmlns:pc2="http://schemas.microsoft.com/office/powerpoint/2019/9/main/command">
                <pc:docMk/>
                <pc:sldMk cId="50177798" sldId="335"/>
                <pc2:cmMk id="{8C78D4EB-B033-4B71-B805-7D0A1B6D1028}"/>
              </pc2:cmMkLst>
            </pc226:cmChg>
          </p:ext>
        </pc:extLst>
      </pc:sldChg>
      <pc:sldChg chg="delCm">
        <pc:chgData name="Laura Farrell" userId="2e43a550-d27b-4754-a05c-c3cf9e976c93" providerId="ADAL" clId="{5E728619-6366-4BE3-9D21-32D84323798E}" dt="2024-09-04T14:00:36.200" v="2"/>
        <pc:sldMkLst>
          <pc:docMk/>
          <pc:sldMk cId="2844388433" sldId="337"/>
        </pc:sldMkLst>
        <pc:extLst>
          <p:ext xmlns:p="http://schemas.openxmlformats.org/presentationml/2006/main" uri="{D6D511B9-2390-475A-947B-AFAB55BFBCF1}">
            <pc226:cmChg xmlns:pc226="http://schemas.microsoft.com/office/powerpoint/2022/06/main/command" chg="del">
              <pc226:chgData name="Laura Farrell" userId="2e43a550-d27b-4754-a05c-c3cf9e976c93" providerId="ADAL" clId="{5E728619-6366-4BE3-9D21-32D84323798E}" dt="2024-09-04T14:00:36.200" v="2"/>
              <pc2:cmMkLst xmlns:pc2="http://schemas.microsoft.com/office/powerpoint/2019/9/main/command">
                <pc:docMk/>
                <pc:sldMk cId="2844388433" sldId="337"/>
                <pc2:cmMk id="{20747E0B-87B8-42D7-BB3C-39071D3838A4}"/>
              </pc2:cmMkLst>
            </pc226:cmChg>
          </p:ext>
        </pc:extLst>
      </pc:sldChg>
      <pc:sldChg chg="modNotesTx">
        <pc:chgData name="Laura Farrell" userId="2e43a550-d27b-4754-a05c-c3cf9e976c93" providerId="ADAL" clId="{5E728619-6366-4BE3-9D21-32D84323798E}" dt="2024-09-04T14:20:17.468" v="5"/>
        <pc:sldMkLst>
          <pc:docMk/>
          <pc:sldMk cId="275862033" sldId="344"/>
        </pc:sldMkLst>
      </pc:sldChg>
      <pc:sldChg chg="delCm">
        <pc:chgData name="Laura Farrell" userId="2e43a550-d27b-4754-a05c-c3cf9e976c93" providerId="ADAL" clId="{5E728619-6366-4BE3-9D21-32D84323798E}" dt="2024-09-04T14:01:06.709" v="4"/>
        <pc:sldMkLst>
          <pc:docMk/>
          <pc:sldMk cId="252537305" sldId="353"/>
        </pc:sldMkLst>
        <pc:extLst>
          <p:ext xmlns:p="http://schemas.openxmlformats.org/presentationml/2006/main" uri="{D6D511B9-2390-475A-947B-AFAB55BFBCF1}">
            <pc226:cmChg xmlns:pc226="http://schemas.microsoft.com/office/powerpoint/2022/06/main/command" chg="del">
              <pc226:chgData name="Laura Farrell" userId="2e43a550-d27b-4754-a05c-c3cf9e976c93" providerId="ADAL" clId="{5E728619-6366-4BE3-9D21-32D84323798E}" dt="2024-09-04T14:01:06.709" v="4"/>
              <pc2:cmMkLst xmlns:pc2="http://schemas.microsoft.com/office/powerpoint/2019/9/main/command">
                <pc:docMk/>
                <pc:sldMk cId="252537305" sldId="353"/>
                <pc2:cmMk id="{F453D422-E241-4862-8D5B-B3BF78F31A81}"/>
              </pc2:cmMkLst>
            </pc226:cmChg>
          </p:ext>
        </pc:extLst>
      </pc:sldChg>
      <pc:sldChg chg="modNotesTx">
        <pc:chgData name="Laura Farrell" userId="2e43a550-d27b-4754-a05c-c3cf9e976c93" providerId="ADAL" clId="{5E728619-6366-4BE3-9D21-32D84323798E}" dt="2024-09-04T14:00:56.969" v="3"/>
        <pc:sldMkLst>
          <pc:docMk/>
          <pc:sldMk cId="960117965" sldId="360"/>
        </pc:sldMkLst>
      </pc:sldChg>
    </pc:docChg>
  </pc:docChgLst>
  <pc:docChgLst>
    <pc:chgData name="Ink Lynx" userId="43154123f283b917" providerId="LiveId" clId="{FB6740E1-81E0-F64E-A2D9-D0C8B44064C0}"/>
    <pc:docChg chg="modSld">
      <pc:chgData name="Ink Lynx" userId="43154123f283b917" providerId="LiveId" clId="{FB6740E1-81E0-F64E-A2D9-D0C8B44064C0}" dt="2024-09-05T12:23:56.526" v="16" actId="12"/>
      <pc:docMkLst>
        <pc:docMk/>
      </pc:docMkLst>
      <pc:sldChg chg="modSp">
        <pc:chgData name="Ink Lynx" userId="43154123f283b917" providerId="LiveId" clId="{FB6740E1-81E0-F64E-A2D9-D0C8B44064C0}" dt="2024-09-05T12:23:20.374" v="14" actId="20577"/>
        <pc:sldMkLst>
          <pc:docMk/>
          <pc:sldMk cId="772716093" sldId="332"/>
        </pc:sldMkLst>
        <pc:spChg chg="mod">
          <ac:chgData name="Ink Lynx" userId="43154123f283b917" providerId="LiveId" clId="{FB6740E1-81E0-F64E-A2D9-D0C8B44064C0}" dt="2024-09-05T12:23:20.374" v="14" actId="20577"/>
          <ac:spMkLst>
            <pc:docMk/>
            <pc:sldMk cId="772716093" sldId="332"/>
            <ac:spMk id="5" creationId="{00000000-0000-0000-0000-000000000000}"/>
          </ac:spMkLst>
        </pc:spChg>
      </pc:sldChg>
      <pc:sldChg chg="modSp">
        <pc:chgData name="Ink Lynx" userId="43154123f283b917" providerId="LiveId" clId="{FB6740E1-81E0-F64E-A2D9-D0C8B44064C0}" dt="2024-09-05T12:23:56.526" v="16" actId="12"/>
        <pc:sldMkLst>
          <pc:docMk/>
          <pc:sldMk cId="966409349" sldId="357"/>
        </pc:sldMkLst>
        <pc:spChg chg="mod">
          <ac:chgData name="Ink Lynx" userId="43154123f283b917" providerId="LiveId" clId="{FB6740E1-81E0-F64E-A2D9-D0C8B44064C0}" dt="2024-09-05T12:23:56.526" v="16" actId="12"/>
          <ac:spMkLst>
            <pc:docMk/>
            <pc:sldMk cId="966409349" sldId="357"/>
            <ac:spMk id="5" creationId="{AF14F347-8216-EB3D-61F1-E420362280F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E4BAA-3705-4C9F-93F1-78D0E0227338}" type="datetimeFigureOut">
              <a:rPr lang="en-US" smtClean="0"/>
              <a:t>10/3/2024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BF293-6360-4621-B2FB-E4894153052C}" type="slidenum">
              <a:rPr lang="en-US" smtClean="0"/>
              <a:t>‹#›</a:t>
            </a:fld>
            <a:endParaRPr lang="en-US"/>
          </a:p>
        </p:txBody>
      </p:sp>
    </p:spTree>
    <p:extLst>
      <p:ext uri="{BB962C8B-B14F-4D97-AF65-F5344CB8AC3E}">
        <p14:creationId xmlns:p14="http://schemas.microsoft.com/office/powerpoint/2010/main" val="350995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ITC Garamond Std Lt"/>
              </a:rPr>
              <a:t>John </a:t>
            </a:r>
            <a:r>
              <a:rPr lang="en-US" sz="1800" b="0" i="0" u="none" strike="noStrike" baseline="0" dirty="0" err="1">
                <a:solidFill>
                  <a:srgbClr val="000000"/>
                </a:solidFill>
                <a:latin typeface="ITC Garamond Std Lt"/>
              </a:rPr>
              <a:t>Kuczala</a:t>
            </a:r>
            <a:r>
              <a:rPr lang="en-US" sz="1800" b="0" i="0" u="none" strike="noStrike" baseline="0" dirty="0">
                <a:solidFill>
                  <a:srgbClr val="000000"/>
                </a:solidFill>
                <a:latin typeface="ITC Garamond Std Lt"/>
              </a:rPr>
              <a:t>/</a:t>
            </a:r>
            <a:r>
              <a:rPr lang="en-US" sz="1800" b="0" i="0" u="none" strike="noStrike" baseline="0" dirty="0" err="1">
                <a:solidFill>
                  <a:srgbClr val="000000"/>
                </a:solidFill>
                <a:latin typeface="ITC Garamond Std Lt"/>
              </a:rPr>
              <a:t>DigitalVision</a:t>
            </a:r>
            <a:r>
              <a:rPr lang="en-US" sz="1800" b="0" i="0" u="none" strike="noStrike" baseline="0" dirty="0">
                <a:solidFill>
                  <a:srgbClr val="000000"/>
                </a:solidFill>
                <a:latin typeface="ITC Garamond Std Lt"/>
              </a:rPr>
              <a:t>/ Getty Images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a:t>
            </a:fld>
            <a:endParaRPr lang="en-US"/>
          </a:p>
        </p:txBody>
      </p:sp>
    </p:spTree>
    <p:extLst>
      <p:ext uri="{BB962C8B-B14F-4D97-AF65-F5344CB8AC3E}">
        <p14:creationId xmlns:p14="http://schemas.microsoft.com/office/powerpoint/2010/main" val="1448597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12</a:t>
            </a:fld>
            <a:endParaRPr lang="en-US"/>
          </a:p>
        </p:txBody>
      </p:sp>
    </p:spTree>
    <p:extLst>
      <p:ext uri="{BB962C8B-B14F-4D97-AF65-F5344CB8AC3E}">
        <p14:creationId xmlns:p14="http://schemas.microsoft.com/office/powerpoint/2010/main" val="1054858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13</a:t>
            </a:fld>
            <a:endParaRPr lang="en-US"/>
          </a:p>
        </p:txBody>
      </p:sp>
    </p:spTree>
    <p:extLst>
      <p:ext uri="{BB962C8B-B14F-4D97-AF65-F5344CB8AC3E}">
        <p14:creationId xmlns:p14="http://schemas.microsoft.com/office/powerpoint/2010/main" val="3177797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Figure 2.1</a:t>
            </a:r>
            <a:r>
              <a:rPr lang="en-US" dirty="0"/>
              <a:t> Layers of the skin.</a:t>
            </a:r>
          </a:p>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18</a:t>
            </a:fld>
            <a:endParaRPr lang="en-US"/>
          </a:p>
        </p:txBody>
      </p:sp>
    </p:spTree>
    <p:extLst>
      <p:ext uri="{BB962C8B-B14F-4D97-AF65-F5344CB8AC3E}">
        <p14:creationId xmlns:p14="http://schemas.microsoft.com/office/powerpoint/2010/main" val="1922751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4</a:t>
            </a:fld>
            <a:endParaRPr lang="en-US"/>
          </a:p>
        </p:txBody>
      </p:sp>
    </p:spTree>
    <p:extLst>
      <p:ext uri="{BB962C8B-B14F-4D97-AF65-F5344CB8AC3E}">
        <p14:creationId xmlns:p14="http://schemas.microsoft.com/office/powerpoint/2010/main" val="2205464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5</a:t>
            </a:fld>
            <a:endParaRPr lang="en-US"/>
          </a:p>
        </p:txBody>
      </p:sp>
    </p:spTree>
    <p:extLst>
      <p:ext uri="{BB962C8B-B14F-4D97-AF65-F5344CB8AC3E}">
        <p14:creationId xmlns:p14="http://schemas.microsoft.com/office/powerpoint/2010/main" val="2312244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6</a:t>
            </a:fld>
            <a:endParaRPr lang="en-US"/>
          </a:p>
        </p:txBody>
      </p:sp>
    </p:spTree>
    <p:extLst>
      <p:ext uri="{BB962C8B-B14F-4D97-AF65-F5344CB8AC3E}">
        <p14:creationId xmlns:p14="http://schemas.microsoft.com/office/powerpoint/2010/main" val="3438084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err="1">
                <a:solidFill>
                  <a:srgbClr val="000000"/>
                </a:solidFill>
                <a:latin typeface="ITC Garamond Std Lt"/>
              </a:rPr>
              <a:t>Rubberball</a:t>
            </a:r>
            <a:r>
              <a:rPr lang="en-US" sz="1800" b="0" i="0" u="none" strike="noStrike" baseline="0" dirty="0">
                <a:solidFill>
                  <a:srgbClr val="000000"/>
                </a:solidFill>
                <a:latin typeface="ITC Garamond Std Lt"/>
              </a:rPr>
              <a:t>/Mike Kemp/Getty Images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7</a:t>
            </a:fld>
            <a:endParaRPr lang="en-US"/>
          </a:p>
        </p:txBody>
      </p:sp>
    </p:spTree>
    <p:extLst>
      <p:ext uri="{BB962C8B-B14F-4D97-AF65-F5344CB8AC3E}">
        <p14:creationId xmlns:p14="http://schemas.microsoft.com/office/powerpoint/2010/main" val="1911397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8</a:t>
            </a:fld>
            <a:endParaRPr lang="en-US"/>
          </a:p>
        </p:txBody>
      </p:sp>
    </p:spTree>
    <p:extLst>
      <p:ext uri="{BB962C8B-B14F-4D97-AF65-F5344CB8AC3E}">
        <p14:creationId xmlns:p14="http://schemas.microsoft.com/office/powerpoint/2010/main" val="1703406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9</a:t>
            </a:fld>
            <a:endParaRPr lang="en-US"/>
          </a:p>
        </p:txBody>
      </p:sp>
    </p:spTree>
    <p:extLst>
      <p:ext uri="{BB962C8B-B14F-4D97-AF65-F5344CB8AC3E}">
        <p14:creationId xmlns:p14="http://schemas.microsoft.com/office/powerpoint/2010/main" val="3914399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10</a:t>
            </a:fld>
            <a:endParaRPr lang="en-US"/>
          </a:p>
        </p:txBody>
      </p:sp>
    </p:spTree>
    <p:extLst>
      <p:ext uri="{BB962C8B-B14F-4D97-AF65-F5344CB8AC3E}">
        <p14:creationId xmlns:p14="http://schemas.microsoft.com/office/powerpoint/2010/main" val="1288242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ITC Garamond Std Lt"/>
              </a:rPr>
              <a:t>REB Images/Tetra images RF/ Getty Images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11</a:t>
            </a:fld>
            <a:endParaRPr lang="en-US"/>
          </a:p>
        </p:txBody>
      </p:sp>
    </p:spTree>
    <p:extLst>
      <p:ext uri="{BB962C8B-B14F-4D97-AF65-F5344CB8AC3E}">
        <p14:creationId xmlns:p14="http://schemas.microsoft.com/office/powerpoint/2010/main" val="3177797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8.pn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7.emf"/><Relationship Id="rId4" Type="http://schemas.openxmlformats.org/officeDocument/2006/relationships/image" Target="../media/image6.emf"/></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928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3 Copy">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descr="A green and black rectangle&#10;&#10;Description automatically generated">
            <a:extLst>
              <a:ext uri="{FF2B5EF4-FFF2-40B4-BE49-F238E27FC236}">
                <a16:creationId xmlns:a16="http://schemas.microsoft.com/office/drawing/2014/main" id="{9A8F25F9-4FA9-4D47-07AE-B781EDBD6F5F}"/>
              </a:ext>
            </a:extLst>
          </p:cNvPr>
          <p:cNvPicPr>
            <a:picLocks noChangeAspect="1"/>
          </p:cNvPicPr>
          <p:nvPr userDrawn="1"/>
        </p:nvPicPr>
        <p:blipFill>
          <a:blip r:embed="rId3"/>
          <a:stretch>
            <a:fillRect/>
          </a:stretch>
        </p:blipFill>
        <p:spPr>
          <a:xfrm>
            <a:off x="854438" y="319797"/>
            <a:ext cx="10484122"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27066825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7_AM9876a">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descr="A green and black rectangle&#10;&#10;Description automatically generated">
            <a:extLst>
              <a:ext uri="{FF2B5EF4-FFF2-40B4-BE49-F238E27FC236}">
                <a16:creationId xmlns:a16="http://schemas.microsoft.com/office/drawing/2014/main" id="{9A8F25F9-4FA9-4D47-07AE-B781EDBD6F5F}"/>
              </a:ext>
            </a:extLst>
          </p:cNvPr>
          <p:cNvPicPr>
            <a:picLocks noChangeAspect="1"/>
          </p:cNvPicPr>
          <p:nvPr userDrawn="1"/>
        </p:nvPicPr>
        <p:blipFill>
          <a:blip r:embed="rId3"/>
          <a:stretch>
            <a:fillRect/>
          </a:stretch>
        </p:blipFill>
        <p:spPr>
          <a:xfrm>
            <a:off x="854438" y="319797"/>
            <a:ext cx="10484122" cy="1144800"/>
          </a:xfrm>
          <a:prstGeom prst="rect">
            <a:avLst/>
          </a:prstGeom>
        </p:spPr>
      </p:pic>
      <p:pic>
        <p:nvPicPr>
          <p:cNvPr id="8" name="Picture 7">
            <a:extLst>
              <a:ext uri="{FF2B5EF4-FFF2-40B4-BE49-F238E27FC236}">
                <a16:creationId xmlns:a16="http://schemas.microsoft.com/office/drawing/2014/main" id="{A7A5F7F2-5C7B-5D48-8BC1-79CD386E251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898265" y="1917400"/>
            <a:ext cx="3293733" cy="4940599"/>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4195423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lide 3 Copy">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descr="A green and black rectangle&#10;&#10;Description automatically generated">
            <a:extLst>
              <a:ext uri="{FF2B5EF4-FFF2-40B4-BE49-F238E27FC236}">
                <a16:creationId xmlns:a16="http://schemas.microsoft.com/office/drawing/2014/main" id="{9A8F25F9-4FA9-4D47-07AE-B781EDBD6F5F}"/>
              </a:ext>
            </a:extLst>
          </p:cNvPr>
          <p:cNvPicPr>
            <a:picLocks noChangeAspect="1"/>
          </p:cNvPicPr>
          <p:nvPr userDrawn="1"/>
        </p:nvPicPr>
        <p:blipFill>
          <a:blip r:embed="rId3"/>
          <a:stretch>
            <a:fillRect/>
          </a:stretch>
        </p:blipFill>
        <p:spPr>
          <a:xfrm>
            <a:off x="0" y="319797"/>
            <a:ext cx="12192000"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4482036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lide 3 Copy">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7" descr="A green and black rectangle&#10;&#10;Description automatically generated">
            <a:extLst>
              <a:ext uri="{FF2B5EF4-FFF2-40B4-BE49-F238E27FC236}">
                <a16:creationId xmlns:a16="http://schemas.microsoft.com/office/drawing/2014/main" id="{0171285D-690C-FD48-9981-582E2921FDC6}"/>
              </a:ext>
            </a:extLst>
          </p:cNvPr>
          <p:cNvPicPr>
            <a:picLocks noChangeAspect="1"/>
          </p:cNvPicPr>
          <p:nvPr userDrawn="1"/>
        </p:nvPicPr>
        <p:blipFill>
          <a:blip r:embed="rId3"/>
          <a:stretch>
            <a:fillRect/>
          </a:stretch>
        </p:blipFill>
        <p:spPr>
          <a:xfrm>
            <a:off x="214804" y="324237"/>
            <a:ext cx="11762391" cy="1144800"/>
          </a:xfrm>
          <a:prstGeom prst="rect">
            <a:avLst/>
          </a:prstGeom>
        </p:spPr>
      </p:pic>
      <p:pic>
        <p:nvPicPr>
          <p:cNvPr id="11" name="Picture 10" descr="A green and black rectangle&#10;&#10;Description automatically generated">
            <a:extLst>
              <a:ext uri="{FF2B5EF4-FFF2-40B4-BE49-F238E27FC236}">
                <a16:creationId xmlns:a16="http://schemas.microsoft.com/office/drawing/2014/main" id="{783E9524-222B-AA46-A973-547DFE3C3AF9}"/>
              </a:ext>
            </a:extLst>
          </p:cNvPr>
          <p:cNvPicPr>
            <a:picLocks noChangeAspect="1"/>
          </p:cNvPicPr>
          <p:nvPr userDrawn="1"/>
        </p:nvPicPr>
        <p:blipFill>
          <a:blip r:embed="rId3"/>
          <a:stretch>
            <a:fillRect/>
          </a:stretch>
        </p:blipFill>
        <p:spPr>
          <a:xfrm>
            <a:off x="1095375" y="1042563"/>
            <a:ext cx="10001250"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2658746"/>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92806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37048062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lide 3 Copy">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7" descr="A green and black rectangle&#10;&#10;Description automatically generated">
            <a:extLst>
              <a:ext uri="{FF2B5EF4-FFF2-40B4-BE49-F238E27FC236}">
                <a16:creationId xmlns:a16="http://schemas.microsoft.com/office/drawing/2014/main" id="{0171285D-690C-FD48-9981-582E2921FDC6}"/>
              </a:ext>
            </a:extLst>
          </p:cNvPr>
          <p:cNvPicPr>
            <a:picLocks noChangeAspect="1"/>
          </p:cNvPicPr>
          <p:nvPr userDrawn="1"/>
        </p:nvPicPr>
        <p:blipFill>
          <a:blip r:embed="rId3"/>
          <a:stretch>
            <a:fillRect/>
          </a:stretch>
        </p:blipFill>
        <p:spPr>
          <a:xfrm>
            <a:off x="214804" y="324237"/>
            <a:ext cx="11762391"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2658746"/>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92806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15438426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lide 2 Cop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131996-4770-6F48-8E83-616C02F5946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3A50030-463A-D7EF-4A06-622609471F80}"/>
              </a:ext>
            </a:extLst>
          </p:cNvPr>
          <p:cNvPicPr>
            <a:picLocks/>
          </p:cNvPicPr>
          <p:nvPr userDrawn="1"/>
        </p:nvPicPr>
        <p:blipFill>
          <a:blip r:embed="rId3"/>
          <a:stretch>
            <a:fillRect/>
          </a:stretch>
        </p:blipFill>
        <p:spPr>
          <a:xfrm>
            <a:off x="2136000" y="1281600"/>
            <a:ext cx="7920000" cy="340383"/>
          </a:xfrm>
          <a:prstGeom prst="rect">
            <a:avLst/>
          </a:prstGeom>
        </p:spPr>
      </p:pic>
      <p:sp>
        <p:nvSpPr>
          <p:cNvPr id="6" name="Title 5"/>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6800" y="1969200"/>
            <a:ext cx="79056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342900" lvl="0" indent="-342900">
              <a:lnSpc>
                <a:spcPct val="114000"/>
              </a:lnSpc>
              <a:spcBef>
                <a:spcPts val="1200"/>
              </a:spcBef>
            </a:pPr>
            <a:endParaRPr lang="en-IN" dirty="0"/>
          </a:p>
        </p:txBody>
      </p:sp>
      <p:sp>
        <p:nvSpPr>
          <p:cNvPr id="8" name="Content Placeholder 7"/>
          <p:cNvSpPr>
            <a:spLocks noGrp="1"/>
          </p:cNvSpPr>
          <p:nvPr>
            <p:ph sz="quarter" idx="11"/>
          </p:nvPr>
        </p:nvSpPr>
        <p:spPr>
          <a:xfrm>
            <a:off x="857250" y="5281613"/>
            <a:ext cx="7905750"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342900" lvl="0" indent="-342900">
              <a:lnSpc>
                <a:spcPct val="114000"/>
              </a:lnSpc>
              <a:spcBef>
                <a:spcPts val="1200"/>
              </a:spcBef>
              <a:buNone/>
            </a:pPr>
            <a:endParaRPr lang="en-IN" dirty="0"/>
          </a:p>
        </p:txBody>
      </p:sp>
      <p:pic>
        <p:nvPicPr>
          <p:cNvPr id="10" name="Picture 9">
            <a:extLst>
              <a:ext uri="{FF2B5EF4-FFF2-40B4-BE49-F238E27FC236}">
                <a16:creationId xmlns:a16="http://schemas.microsoft.com/office/drawing/2014/main" id="{E7924BF9-6412-2547-9D81-928DFAF31C6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21147235">
            <a:off x="-1400981" y="3338980"/>
            <a:ext cx="5503999" cy="2984390"/>
          </a:xfrm>
          <a:prstGeom prst="rect">
            <a:avLst/>
          </a:prstGeom>
        </p:spPr>
      </p:pic>
    </p:spTree>
    <p:extLst>
      <p:ext uri="{BB962C8B-B14F-4D97-AF65-F5344CB8AC3E}">
        <p14:creationId xmlns:p14="http://schemas.microsoft.com/office/powerpoint/2010/main" val="1487255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6 Copy">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5" name="Picture 54" descr="A green and black rectangle&#10;&#10;Description automatically generated">
            <a:extLst>
              <a:ext uri="{FF2B5EF4-FFF2-40B4-BE49-F238E27FC236}">
                <a16:creationId xmlns:a16="http://schemas.microsoft.com/office/drawing/2014/main" id="{9A8F25F9-4FA9-4D47-07AE-B781EDBD6F5F}"/>
              </a:ext>
            </a:extLst>
          </p:cNvPr>
          <p:cNvPicPr>
            <a:picLocks noChangeAspect="1"/>
          </p:cNvPicPr>
          <p:nvPr userDrawn="1"/>
        </p:nvPicPr>
        <p:blipFill>
          <a:blip r:embed="rId3"/>
          <a:stretch>
            <a:fillRect/>
          </a:stretch>
        </p:blipFill>
        <p:spPr>
          <a:xfrm>
            <a:off x="-1" y="319797"/>
            <a:ext cx="12191999"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8654400" cy="475200"/>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6" name="Content Placeholder 5"/>
          <p:cNvSpPr>
            <a:spLocks noGrp="1"/>
          </p:cNvSpPr>
          <p:nvPr>
            <p:ph sz="quarter" idx="11"/>
          </p:nvPr>
        </p:nvSpPr>
        <p:spPr>
          <a:xfrm>
            <a:off x="2012280" y="2692800"/>
            <a:ext cx="1972239" cy="2088750"/>
          </a:xfrm>
          <a:prstGeom prst="rect">
            <a:avLst/>
          </a:prstGeom>
        </p:spPr>
        <p:txBody>
          <a:bodyPr/>
          <a:lstStyle>
            <a:lvl1pPr marL="0" indent="0">
              <a:buNone/>
              <a:defRPr>
                <a:solidFill>
                  <a:srgbClr val="9142B5"/>
                </a:solidFill>
              </a:defRPr>
            </a:lvl1pPr>
          </a:lstStyle>
          <a:p>
            <a:pPr lvl="0"/>
            <a:endParaRPr lang="en-IN" dirty="0"/>
          </a:p>
        </p:txBody>
      </p:sp>
      <p:sp>
        <p:nvSpPr>
          <p:cNvPr id="10" name="Content Placeholder 9"/>
          <p:cNvSpPr>
            <a:spLocks noGrp="1"/>
          </p:cNvSpPr>
          <p:nvPr>
            <p:ph sz="quarter" idx="12"/>
          </p:nvPr>
        </p:nvSpPr>
        <p:spPr>
          <a:xfrm>
            <a:off x="5502947" y="2692800"/>
            <a:ext cx="2315343" cy="2088750"/>
          </a:xfrm>
          <a:prstGeom prst="rect">
            <a:avLst/>
          </a:prstGeom>
        </p:spPr>
        <p:txBody>
          <a:bodyPr/>
          <a:lstStyle>
            <a:lvl1pPr marL="0" indent="0">
              <a:buNone/>
              <a:defRPr>
                <a:solidFill>
                  <a:srgbClr val="D62D00"/>
                </a:solidFill>
              </a:defRPr>
            </a:lvl1pPr>
          </a:lstStyle>
          <a:p>
            <a:pPr lvl="0"/>
            <a:endParaRPr lang="en-IN" dirty="0"/>
          </a:p>
        </p:txBody>
      </p:sp>
      <p:sp>
        <p:nvSpPr>
          <p:cNvPr id="12" name="Content Placeholder 11"/>
          <p:cNvSpPr>
            <a:spLocks noGrp="1"/>
          </p:cNvSpPr>
          <p:nvPr>
            <p:ph sz="quarter" idx="13"/>
          </p:nvPr>
        </p:nvSpPr>
        <p:spPr>
          <a:xfrm>
            <a:off x="9185842" y="3363916"/>
            <a:ext cx="1939358" cy="819283"/>
          </a:xfrm>
          <a:prstGeom prst="rect">
            <a:avLst/>
          </a:prstGeom>
        </p:spPr>
        <p:txBody>
          <a:bodyPr/>
          <a:lstStyle>
            <a:lvl1pPr marL="0" indent="0">
              <a:buNone/>
              <a:defRPr>
                <a:solidFill>
                  <a:srgbClr val="CD008D"/>
                </a:solidFill>
              </a:defRPr>
            </a:lvl1pPr>
          </a:lstStyle>
          <a:p>
            <a:pPr lvl="0"/>
            <a:endParaRPr lang="en-IN" dirty="0"/>
          </a:p>
        </p:txBody>
      </p:sp>
      <p:sp>
        <p:nvSpPr>
          <p:cNvPr id="14" name="Content Placeholder 13"/>
          <p:cNvSpPr>
            <a:spLocks noGrp="1"/>
          </p:cNvSpPr>
          <p:nvPr>
            <p:ph sz="quarter" idx="14"/>
          </p:nvPr>
        </p:nvSpPr>
        <p:spPr>
          <a:xfrm>
            <a:off x="2008420" y="4926379"/>
            <a:ext cx="1947600" cy="899666"/>
          </a:xfrm>
          <a:prstGeom prst="rect">
            <a:avLst/>
          </a:prstGeom>
        </p:spPr>
        <p:txBody>
          <a:bodyPr/>
          <a:lstStyle>
            <a:lvl1pPr marL="0" indent="0">
              <a:buNone/>
              <a:defRPr>
                <a:solidFill>
                  <a:schemeClr val="accent6">
                    <a:lumMod val="75000"/>
                  </a:schemeClr>
                </a:solidFill>
              </a:defRPr>
            </a:lvl1pPr>
          </a:lstStyle>
          <a:p>
            <a:pPr lvl="0"/>
            <a:endParaRPr lang="en-IN" dirty="0"/>
          </a:p>
        </p:txBody>
      </p:sp>
      <p:sp>
        <p:nvSpPr>
          <p:cNvPr id="16" name="Content Placeholder 15"/>
          <p:cNvSpPr>
            <a:spLocks noGrp="1"/>
          </p:cNvSpPr>
          <p:nvPr>
            <p:ph sz="quarter" idx="15"/>
          </p:nvPr>
        </p:nvSpPr>
        <p:spPr>
          <a:xfrm>
            <a:off x="5576151" y="4511328"/>
            <a:ext cx="2126976" cy="1775171"/>
          </a:xfrm>
          <a:prstGeom prst="rect">
            <a:avLst/>
          </a:prstGeom>
        </p:spPr>
        <p:txBody>
          <a:bodyPr/>
          <a:lstStyle>
            <a:lvl1pPr marL="0" indent="0">
              <a:buNone/>
              <a:defRPr>
                <a:solidFill>
                  <a:srgbClr val="0070C0"/>
                </a:solidFill>
              </a:defRPr>
            </a:lvl1pPr>
          </a:lstStyle>
          <a:p>
            <a:pPr lvl="0"/>
            <a:endParaRPr lang="en-IN" dirty="0"/>
          </a:p>
        </p:txBody>
      </p:sp>
      <p:sp>
        <p:nvSpPr>
          <p:cNvPr id="18" name="Content Placeholder 17"/>
          <p:cNvSpPr>
            <a:spLocks noGrp="1"/>
          </p:cNvSpPr>
          <p:nvPr>
            <p:ph sz="quarter" idx="16"/>
          </p:nvPr>
        </p:nvSpPr>
        <p:spPr>
          <a:xfrm>
            <a:off x="9146095" y="4700479"/>
            <a:ext cx="1947600" cy="1382039"/>
          </a:xfrm>
          <a:prstGeom prst="rect">
            <a:avLst/>
          </a:prstGeom>
        </p:spPr>
        <p:txBody>
          <a:bodyPr/>
          <a:lstStyle>
            <a:lvl1pPr marL="0" indent="0">
              <a:buNone/>
              <a:defRPr>
                <a:solidFill>
                  <a:srgbClr val="C00000"/>
                </a:solidFill>
              </a:defRPr>
            </a:lvl1pPr>
          </a:lstStyle>
          <a:p>
            <a:pPr lvl="0"/>
            <a:endParaRPr lang="en-IN" dirty="0"/>
          </a:p>
        </p:txBody>
      </p:sp>
      <p:sp>
        <p:nvSpPr>
          <p:cNvPr id="35" name="Oval 34"/>
          <p:cNvSpPr/>
          <p:nvPr userDrawn="1"/>
        </p:nvSpPr>
        <p:spPr>
          <a:xfrm>
            <a:off x="918553" y="3363917"/>
            <a:ext cx="900716" cy="900716"/>
          </a:xfrm>
          <a:prstGeom prst="ellipse">
            <a:avLst/>
          </a:prstGeom>
          <a:solidFill>
            <a:srgbClr val="9142B5"/>
          </a:solidFill>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sp>
      <p:sp>
        <p:nvSpPr>
          <p:cNvPr id="37" name="Rectangle 36" descr="Medicine with solid fill"/>
          <p:cNvSpPr/>
          <p:nvPr userDrawn="1"/>
        </p:nvSpPr>
        <p:spPr>
          <a:xfrm>
            <a:off x="1107704" y="3553067"/>
            <a:ext cx="522415" cy="522415"/>
          </a:xfrm>
          <a:prstGeom prst="rect">
            <a:avLst/>
          </a:pr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39" name="Oval 38"/>
          <p:cNvSpPr/>
          <p:nvPr userDrawn="1"/>
        </p:nvSpPr>
        <p:spPr>
          <a:xfrm>
            <a:off x="4505334" y="3363917"/>
            <a:ext cx="900716" cy="900716"/>
          </a:xfrm>
          <a:prstGeom prst="ellipse">
            <a:avLst/>
          </a:prstGeom>
          <a:solidFill>
            <a:srgbClr val="D62D00"/>
          </a:solidFill>
        </p:spPr>
        <p:style>
          <a:lnRef idx="0">
            <a:schemeClr val="lt1">
              <a:alpha val="0"/>
              <a:hueOff val="0"/>
              <a:satOff val="0"/>
              <a:lumOff val="0"/>
              <a:alphaOff val="0"/>
            </a:schemeClr>
          </a:lnRef>
          <a:fillRef idx="1">
            <a:scrgbClr r="0" g="0" b="0"/>
          </a:fillRef>
          <a:effectRef idx="0">
            <a:schemeClr val="accent2">
              <a:hueOff val="1288723"/>
              <a:satOff val="-3699"/>
              <a:lumOff val="-5922"/>
              <a:alphaOff val="0"/>
            </a:schemeClr>
          </a:effectRef>
          <a:fontRef idx="minor"/>
        </p:style>
      </p:sp>
      <p:sp>
        <p:nvSpPr>
          <p:cNvPr id="40" name="Rectangle 39" descr="Homeopathy with solid fill"/>
          <p:cNvSpPr/>
          <p:nvPr userDrawn="1"/>
        </p:nvSpPr>
        <p:spPr>
          <a:xfrm>
            <a:off x="4694485" y="3553067"/>
            <a:ext cx="522415" cy="522415"/>
          </a:xfrm>
          <a:prstGeom prst="rect">
            <a:avLst/>
          </a:prstGeo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42" name="Oval 41"/>
          <p:cNvSpPr/>
          <p:nvPr userDrawn="1"/>
        </p:nvSpPr>
        <p:spPr>
          <a:xfrm>
            <a:off x="8188229" y="3363917"/>
            <a:ext cx="900716" cy="900716"/>
          </a:xfrm>
          <a:prstGeom prst="ellipse">
            <a:avLst/>
          </a:prstGeom>
          <a:solidFill>
            <a:srgbClr val="CD008D"/>
          </a:solidFill>
        </p:spPr>
        <p:style>
          <a:lnRef idx="0">
            <a:schemeClr val="lt1">
              <a:alpha val="0"/>
              <a:hueOff val="0"/>
              <a:satOff val="0"/>
              <a:lumOff val="0"/>
              <a:alphaOff val="0"/>
            </a:schemeClr>
          </a:lnRef>
          <a:fillRef idx="1">
            <a:scrgbClr r="0" g="0" b="0"/>
          </a:fillRef>
          <a:effectRef idx="0">
            <a:schemeClr val="accent2">
              <a:hueOff val="2577445"/>
              <a:satOff val="-7397"/>
              <a:lumOff val="-11844"/>
              <a:alphaOff val="0"/>
            </a:schemeClr>
          </a:effectRef>
          <a:fontRef idx="minor"/>
        </p:style>
      </p:sp>
      <p:sp>
        <p:nvSpPr>
          <p:cNvPr id="43" name="Rectangle 42" descr="Warning with solid fill"/>
          <p:cNvSpPr/>
          <p:nvPr userDrawn="1"/>
        </p:nvSpPr>
        <p:spPr>
          <a:xfrm>
            <a:off x="8377379" y="3553067"/>
            <a:ext cx="522415" cy="522415"/>
          </a:xfrm>
          <a:prstGeom prst="rect">
            <a:avLst/>
          </a:prstGeom>
          <a: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45" name="Oval 44"/>
          <p:cNvSpPr/>
          <p:nvPr userDrawn="1"/>
        </p:nvSpPr>
        <p:spPr>
          <a:xfrm>
            <a:off x="918553" y="4925329"/>
            <a:ext cx="900716" cy="900716"/>
          </a:xfrm>
          <a:prstGeom prst="ellipse">
            <a:avLst/>
          </a:prstGeom>
          <a:solidFill>
            <a:schemeClr val="accent6">
              <a:lumMod val="75000"/>
            </a:schemeClr>
          </a:solidFill>
        </p:spPr>
        <p:style>
          <a:lnRef idx="0">
            <a:schemeClr val="lt1">
              <a:alpha val="0"/>
              <a:hueOff val="0"/>
              <a:satOff val="0"/>
              <a:lumOff val="0"/>
              <a:alphaOff val="0"/>
            </a:schemeClr>
          </a:lnRef>
          <a:fillRef idx="1">
            <a:scrgbClr r="0" g="0" b="0"/>
          </a:fillRef>
          <a:effectRef idx="0">
            <a:schemeClr val="accent2">
              <a:hueOff val="3866169"/>
              <a:satOff val="-11096"/>
              <a:lumOff val="-17765"/>
              <a:alphaOff val="0"/>
            </a:schemeClr>
          </a:effectRef>
          <a:fontRef idx="minor"/>
        </p:style>
      </p:sp>
      <p:sp>
        <p:nvSpPr>
          <p:cNvPr id="46" name="Rectangle 45" descr="Needle with solid fill"/>
          <p:cNvSpPr/>
          <p:nvPr userDrawn="1"/>
        </p:nvSpPr>
        <p:spPr>
          <a:xfrm>
            <a:off x="1107704" y="5114479"/>
            <a:ext cx="522415" cy="522415"/>
          </a:xfrm>
          <a:prstGeom prst="rect">
            <a:avLst/>
          </a:prstGeom>
          <a: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48" name="Oval 47"/>
          <p:cNvSpPr/>
          <p:nvPr userDrawn="1"/>
        </p:nvSpPr>
        <p:spPr>
          <a:xfrm>
            <a:off x="4505334" y="4925329"/>
            <a:ext cx="900716" cy="900716"/>
          </a:xfrm>
          <a:prstGeom prst="ellipse">
            <a:avLst/>
          </a:prstGeom>
          <a:solidFill>
            <a:srgbClr val="0070C0"/>
          </a:solidFill>
        </p:spPr>
        <p:style>
          <a:lnRef idx="0">
            <a:schemeClr val="lt1">
              <a:alpha val="0"/>
              <a:hueOff val="0"/>
              <a:satOff val="0"/>
              <a:lumOff val="0"/>
              <a:alphaOff val="0"/>
            </a:schemeClr>
          </a:lnRef>
          <a:fillRef idx="1">
            <a:scrgbClr r="0" g="0" b="0"/>
          </a:fillRef>
          <a:effectRef idx="0">
            <a:schemeClr val="accent2">
              <a:hueOff val="5154891"/>
              <a:satOff val="-14794"/>
              <a:lumOff val="-23687"/>
              <a:alphaOff val="0"/>
            </a:schemeClr>
          </a:effectRef>
          <a:fontRef idx="minor"/>
        </p:style>
      </p:sp>
      <p:sp>
        <p:nvSpPr>
          <p:cNvPr id="49" name="Rectangle 48" descr="Inpatient with solid fill"/>
          <p:cNvSpPr/>
          <p:nvPr userDrawn="1"/>
        </p:nvSpPr>
        <p:spPr>
          <a:xfrm>
            <a:off x="4694485" y="5114479"/>
            <a:ext cx="522415" cy="522415"/>
          </a:xfrm>
          <a:prstGeom prst="rect">
            <a:avLst/>
          </a:prstGeom>
          <a: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51" name="Oval 50"/>
          <p:cNvSpPr/>
          <p:nvPr userDrawn="1"/>
        </p:nvSpPr>
        <p:spPr>
          <a:xfrm>
            <a:off x="8092115" y="4925329"/>
            <a:ext cx="900716" cy="900716"/>
          </a:xfrm>
          <a:prstGeom prst="ellipse">
            <a:avLst/>
          </a:prstGeom>
          <a:solidFill>
            <a:schemeClr val="accent2">
              <a:lumMod val="75000"/>
            </a:schemeClr>
          </a:solidFill>
        </p:spPr>
        <p:style>
          <a:lnRef idx="0">
            <a:schemeClr val="lt1">
              <a:alpha val="0"/>
              <a:hueOff val="0"/>
              <a:satOff val="0"/>
              <a:lumOff val="0"/>
              <a:alphaOff val="0"/>
            </a:schemeClr>
          </a:lnRef>
          <a:fillRef idx="1">
            <a:scrgbClr r="0" g="0" b="0"/>
          </a:fillRef>
          <a:effectRef idx="0">
            <a:schemeClr val="accent2">
              <a:hueOff val="6443614"/>
              <a:satOff val="-18493"/>
              <a:lumOff val="-29609"/>
              <a:alphaOff val="0"/>
            </a:schemeClr>
          </a:effectRef>
          <a:fontRef idx="minor"/>
        </p:style>
      </p:sp>
      <p:sp>
        <p:nvSpPr>
          <p:cNvPr id="52" name="Rectangle 51" descr="Family with two children with solid fill"/>
          <p:cNvSpPr/>
          <p:nvPr userDrawn="1"/>
        </p:nvSpPr>
        <p:spPr>
          <a:xfrm>
            <a:off x="8281266" y="5114479"/>
            <a:ext cx="522415" cy="522415"/>
          </a:xfrm>
          <a:prstGeom prst="rect">
            <a:avLst/>
          </a:prstGeom>
          <a: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3366298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9 Copy">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descr="A green and black rectangle&#10;&#10;Description automatically generated">
            <a:extLst>
              <a:ext uri="{FF2B5EF4-FFF2-40B4-BE49-F238E27FC236}">
                <a16:creationId xmlns:a16="http://schemas.microsoft.com/office/drawing/2014/main" id="{783E9524-222B-AA46-A973-547DFE3C3AF9}"/>
              </a:ext>
            </a:extLst>
          </p:cNvPr>
          <p:cNvPicPr>
            <a:picLocks noChangeAspect="1"/>
          </p:cNvPicPr>
          <p:nvPr userDrawn="1"/>
        </p:nvPicPr>
        <p:blipFill>
          <a:blip r:embed="rId3"/>
          <a:stretch>
            <a:fillRect/>
          </a:stretch>
        </p:blipFill>
        <p:spPr>
          <a:xfrm>
            <a:off x="2827605" y="1042563"/>
            <a:ext cx="6316395" cy="1144800"/>
          </a:xfrm>
          <a:prstGeom prst="rect">
            <a:avLst/>
          </a:prstGeom>
        </p:spPr>
      </p:pic>
      <p:pic>
        <p:nvPicPr>
          <p:cNvPr id="10" name="Picture 9" descr="A green and black rectangle&#10;&#10;Description automatically generated">
            <a:extLst>
              <a:ext uri="{FF2B5EF4-FFF2-40B4-BE49-F238E27FC236}">
                <a16:creationId xmlns:a16="http://schemas.microsoft.com/office/drawing/2014/main" id="{0171285D-690C-FD48-9981-582E2921FDC6}"/>
              </a:ext>
            </a:extLst>
          </p:cNvPr>
          <p:cNvPicPr>
            <a:picLocks noChangeAspect="1"/>
          </p:cNvPicPr>
          <p:nvPr userDrawn="1"/>
        </p:nvPicPr>
        <p:blipFill>
          <a:blip r:embed="rId3"/>
          <a:stretch>
            <a:fillRect/>
          </a:stretch>
        </p:blipFill>
        <p:spPr>
          <a:xfrm>
            <a:off x="1975945" y="324237"/>
            <a:ext cx="8026184"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3413824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9_Am9876">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descr="A green and black rectangle&#10;&#10;Description automatically generated">
            <a:extLst>
              <a:ext uri="{FF2B5EF4-FFF2-40B4-BE49-F238E27FC236}">
                <a16:creationId xmlns:a16="http://schemas.microsoft.com/office/drawing/2014/main" id="{9A8F25F9-4FA9-4D47-07AE-B781EDBD6F5F}"/>
              </a:ext>
            </a:extLst>
          </p:cNvPr>
          <p:cNvPicPr>
            <a:picLocks noChangeAspect="1"/>
          </p:cNvPicPr>
          <p:nvPr userDrawn="1"/>
        </p:nvPicPr>
        <p:blipFill>
          <a:blip r:embed="rId3"/>
          <a:stretch>
            <a:fillRect/>
          </a:stretch>
        </p:blipFill>
        <p:spPr>
          <a:xfrm>
            <a:off x="618977" y="319797"/>
            <a:ext cx="10958733"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19188264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10_Am9876">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descr="A green and black rectangle&#10;&#10;Description automatically generated">
            <a:extLst>
              <a:ext uri="{FF2B5EF4-FFF2-40B4-BE49-F238E27FC236}">
                <a16:creationId xmlns:a16="http://schemas.microsoft.com/office/drawing/2014/main" id="{9A8F25F9-4FA9-4D47-07AE-B781EDBD6F5F}"/>
              </a:ext>
            </a:extLst>
          </p:cNvPr>
          <p:cNvPicPr>
            <a:picLocks noChangeAspect="1"/>
          </p:cNvPicPr>
          <p:nvPr userDrawn="1"/>
        </p:nvPicPr>
        <p:blipFill>
          <a:blip r:embed="rId3"/>
          <a:stretch>
            <a:fillRect/>
          </a:stretch>
        </p:blipFill>
        <p:spPr>
          <a:xfrm>
            <a:off x="2250831" y="319797"/>
            <a:ext cx="7695027"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2808448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78332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10_AM9876a">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descr="A green and black rectangle&#10;&#10;Description automatically generated">
            <a:extLst>
              <a:ext uri="{FF2B5EF4-FFF2-40B4-BE49-F238E27FC236}">
                <a16:creationId xmlns:a16="http://schemas.microsoft.com/office/drawing/2014/main" id="{9A8F25F9-4FA9-4D47-07AE-B781EDBD6F5F}"/>
              </a:ext>
            </a:extLst>
          </p:cNvPr>
          <p:cNvPicPr>
            <a:picLocks noChangeAspect="1"/>
          </p:cNvPicPr>
          <p:nvPr userDrawn="1"/>
        </p:nvPicPr>
        <p:blipFill>
          <a:blip r:embed="rId3"/>
          <a:stretch>
            <a:fillRect/>
          </a:stretch>
        </p:blipFill>
        <p:spPr>
          <a:xfrm>
            <a:off x="2250831" y="319797"/>
            <a:ext cx="7695027" cy="1144800"/>
          </a:xfrm>
          <a:prstGeom prst="rect">
            <a:avLst/>
          </a:prstGeom>
        </p:spPr>
      </p:pic>
      <p:pic>
        <p:nvPicPr>
          <p:cNvPr id="9" name="Picture 8">
            <a:extLst>
              <a:ext uri="{FF2B5EF4-FFF2-40B4-BE49-F238E27FC236}">
                <a16:creationId xmlns:a16="http://schemas.microsoft.com/office/drawing/2014/main" id="{0FDEAE03-5819-6E48-874D-F7E8D51C1BE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18600" y="3429000"/>
            <a:ext cx="4254516" cy="2848708"/>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33764206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11_AM9876a">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descr="A green and black rectangle&#10;&#10;Description automatically generated">
            <a:extLst>
              <a:ext uri="{FF2B5EF4-FFF2-40B4-BE49-F238E27FC236}">
                <a16:creationId xmlns:a16="http://schemas.microsoft.com/office/drawing/2014/main" id="{9A8F25F9-4FA9-4D47-07AE-B781EDBD6F5F}"/>
              </a:ext>
            </a:extLst>
          </p:cNvPr>
          <p:cNvPicPr>
            <a:picLocks noChangeAspect="1"/>
          </p:cNvPicPr>
          <p:nvPr userDrawn="1"/>
        </p:nvPicPr>
        <p:blipFill>
          <a:blip r:embed="rId3"/>
          <a:stretch>
            <a:fillRect/>
          </a:stretch>
        </p:blipFill>
        <p:spPr>
          <a:xfrm>
            <a:off x="2250831" y="319797"/>
            <a:ext cx="7695027"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22287963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9">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descr="A green and black rectangle&#10;&#10;Description automatically generated">
            <a:extLst>
              <a:ext uri="{FF2B5EF4-FFF2-40B4-BE49-F238E27FC236}">
                <a16:creationId xmlns:a16="http://schemas.microsoft.com/office/drawing/2014/main" id="{9A8F25F9-4FA9-4D47-07AE-B781EDBD6F5F}"/>
              </a:ext>
            </a:extLst>
          </p:cNvPr>
          <p:cNvPicPr>
            <a:picLocks noChangeAspect="1"/>
          </p:cNvPicPr>
          <p:nvPr userDrawn="1"/>
        </p:nvPicPr>
        <p:blipFill>
          <a:blip r:embed="rId3"/>
          <a:stretch>
            <a:fillRect/>
          </a:stretch>
        </p:blipFill>
        <p:spPr>
          <a:xfrm>
            <a:off x="2250831" y="319797"/>
            <a:ext cx="7695027"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31589502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16_Am9876">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descr="A green and black rectangle&#10;&#10;Description automatically generated">
            <a:extLst>
              <a:ext uri="{FF2B5EF4-FFF2-40B4-BE49-F238E27FC236}">
                <a16:creationId xmlns:a16="http://schemas.microsoft.com/office/drawing/2014/main" id="{9A8F25F9-4FA9-4D47-07AE-B781EDBD6F5F}"/>
              </a:ext>
            </a:extLst>
          </p:cNvPr>
          <p:cNvPicPr>
            <a:picLocks noChangeAspect="1"/>
          </p:cNvPicPr>
          <p:nvPr userDrawn="1"/>
        </p:nvPicPr>
        <p:blipFill>
          <a:blip r:embed="rId3"/>
          <a:stretch>
            <a:fillRect/>
          </a:stretch>
        </p:blipFill>
        <p:spPr>
          <a:xfrm>
            <a:off x="-154745" y="319797"/>
            <a:ext cx="12548382"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28287304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2980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1023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30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3338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079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251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488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1 Copy">
    <p:spTree>
      <p:nvGrpSpPr>
        <p:cNvPr id="1" name=""/>
        <p:cNvGrpSpPr/>
        <p:nvPr/>
      </p:nvGrpSpPr>
      <p:grpSpPr>
        <a:xfrm>
          <a:off x="0" y="0"/>
          <a:ext cx="0" cy="0"/>
          <a:chOff x="0" y="0"/>
          <a:chExt cx="0" cy="0"/>
        </a:xfrm>
      </p:grpSpPr>
      <p:pic>
        <p:nvPicPr>
          <p:cNvPr id="7" name="Picture 6" descr="A green and white background&#10;&#10;Description automatically generated">
            <a:extLst>
              <a:ext uri="{FF2B5EF4-FFF2-40B4-BE49-F238E27FC236}">
                <a16:creationId xmlns:a16="http://schemas.microsoft.com/office/drawing/2014/main" id="{D9D28CF8-B277-D246-A9B8-4B1BCB5F661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94438150-D4AF-6940-BD2C-3F19F653A1B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474"/>
          <a:stretch/>
        </p:blipFill>
        <p:spPr>
          <a:xfrm>
            <a:off x="505678" y="341495"/>
            <a:ext cx="5156418" cy="5236853"/>
          </a:xfrm>
          <a:prstGeom prst="ellipse">
            <a:avLst/>
          </a:prstGeom>
          <a:effectLst>
            <a:softEdge rad="228021"/>
          </a:effectLst>
        </p:spPr>
      </p:pic>
      <p:pic>
        <p:nvPicPr>
          <p:cNvPr id="8" name="Picture 7">
            <a:extLst>
              <a:ext uri="{FF2B5EF4-FFF2-40B4-BE49-F238E27FC236}">
                <a16:creationId xmlns:a16="http://schemas.microsoft.com/office/drawing/2014/main" id="{A5B70FC5-B6FC-C944-89CB-23A33D835B2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5970" y="494364"/>
            <a:ext cx="5047155" cy="4916709"/>
          </a:xfrm>
          <a:prstGeom prst="rect">
            <a:avLst/>
          </a:prstGeom>
        </p:spPr>
      </p:pic>
      <p:sp>
        <p:nvSpPr>
          <p:cNvPr id="4" name="Content Placeholder 3"/>
          <p:cNvSpPr>
            <a:spLocks noGrp="1"/>
          </p:cNvSpPr>
          <p:nvPr>
            <p:ph sz="quarter" idx="10"/>
          </p:nvPr>
        </p:nvSpPr>
        <p:spPr>
          <a:xfrm>
            <a:off x="6091200" y="860400"/>
            <a:ext cx="5965817" cy="733791"/>
          </a:xfrm>
          <a:prstGeom prst="rect">
            <a:avLst/>
          </a:prstGeom>
          <a:noFill/>
        </p:spPr>
        <p:txBody>
          <a:bodyPr wrap="square" rtlCol="0">
            <a:spAutoFit/>
          </a:bodyPr>
          <a:lstStyle>
            <a:lvl1pPr marL="0" indent="0">
              <a:buNone/>
              <a:defRPr lang="en-IN" sz="4000" b="0" i="0" dirty="0">
                <a:latin typeface="Rockwell" panose="02060603020205020403" pitchFamily="18" charset="77"/>
              </a:defRPr>
            </a:lvl1pPr>
          </a:lstStyle>
          <a:p>
            <a:pPr marL="0" lvl="0" algn="ctr">
              <a:lnSpc>
                <a:spcPct val="113000"/>
              </a:lnSpc>
              <a:spcBef>
                <a:spcPts val="1200"/>
              </a:spcBef>
            </a:pPr>
            <a:endParaRPr lang="en-IN" dirty="0"/>
          </a:p>
        </p:txBody>
      </p:sp>
      <p:sp>
        <p:nvSpPr>
          <p:cNvPr id="2" name="Title 1"/>
          <p:cNvSpPr>
            <a:spLocks noGrp="1"/>
          </p:cNvSpPr>
          <p:nvPr>
            <p:ph type="title"/>
          </p:nvPr>
        </p:nvSpPr>
        <p:spPr>
          <a:xfrm>
            <a:off x="6091200" y="2458800"/>
            <a:ext cx="5803200" cy="2062800"/>
          </a:xfrm>
          <a:prstGeom prst="rect">
            <a:avLst/>
          </a:prstGeom>
          <a:noFill/>
        </p:spPr>
        <p:txBody>
          <a:bodyPr wrap="square" rtlCol="0">
            <a:spAutoFit/>
          </a:bodyPr>
          <a:lstStyle>
            <a:lvl1pPr>
              <a:defRPr lang="en-IN" sz="6400" b="1" dirty="0">
                <a:solidFill>
                  <a:srgbClr val="C52039"/>
                </a:solidFill>
                <a:latin typeface="Century Gothic" panose="020B0502020202020204" pitchFamily="34" charset="0"/>
                <a:ea typeface="+mn-ea"/>
                <a:cs typeface="+mn-cs"/>
              </a:defRPr>
            </a:lvl1pPr>
          </a:lstStyle>
          <a:p>
            <a:pPr marL="0" lvl="0" algn="ctr"/>
            <a:endParaRPr lang="en-IN" dirty="0"/>
          </a:p>
        </p:txBody>
      </p:sp>
      <p:sp>
        <p:nvSpPr>
          <p:cNvPr id="6" name="Content Placeholder 5"/>
          <p:cNvSpPr>
            <a:spLocks noGrp="1"/>
          </p:cNvSpPr>
          <p:nvPr>
            <p:ph sz="quarter" idx="11"/>
          </p:nvPr>
        </p:nvSpPr>
        <p:spPr>
          <a:xfrm>
            <a:off x="1713600" y="5918400"/>
            <a:ext cx="8766000" cy="522000"/>
          </a:xfrm>
          <a:prstGeom prst="rect">
            <a:avLst/>
          </a:prstGeom>
          <a:noFill/>
        </p:spPr>
        <p:txBody>
          <a:bodyPr wrap="square" rtlCol="0">
            <a:spAutoFit/>
          </a:bodyPr>
          <a:lstStyle>
            <a:lvl1pPr marL="0" indent="0">
              <a:buNone/>
              <a:defRPr lang="en-IN" dirty="0">
                <a:latin typeface="Century Gothic" panose="020B0502020202020204" pitchFamily="34" charset="0"/>
                <a:cs typeface="Aptos Light" panose="020F0302020204030204" pitchFamily="34" charset="0"/>
              </a:defRPr>
            </a:lvl1pPr>
          </a:lstStyle>
          <a:p>
            <a:pPr marL="0" lvl="0" algn="ctr"/>
            <a:endParaRPr lang="en-IN" dirty="0"/>
          </a:p>
        </p:txBody>
      </p:sp>
    </p:spTree>
    <p:extLst>
      <p:ext uri="{BB962C8B-B14F-4D97-AF65-F5344CB8AC3E}">
        <p14:creationId xmlns:p14="http://schemas.microsoft.com/office/powerpoint/2010/main" val="31050747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2 Cop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131996-4770-6F48-8E83-616C02F5946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3A50030-463A-D7EF-4A06-622609471F80}"/>
              </a:ext>
            </a:extLst>
          </p:cNvPr>
          <p:cNvPicPr>
            <a:picLocks noChangeAspect="1"/>
          </p:cNvPicPr>
          <p:nvPr userDrawn="1"/>
        </p:nvPicPr>
        <p:blipFill>
          <a:blip r:embed="rId3"/>
          <a:stretch>
            <a:fillRect/>
          </a:stretch>
        </p:blipFill>
        <p:spPr>
          <a:xfrm>
            <a:off x="3400981" y="1280461"/>
            <a:ext cx="5331853" cy="340399"/>
          </a:xfrm>
          <a:prstGeom prst="rect">
            <a:avLst/>
          </a:prstGeom>
        </p:spPr>
      </p:pic>
      <p:sp>
        <p:nvSpPr>
          <p:cNvPr id="6" name="Title 5"/>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6800" y="1969200"/>
            <a:ext cx="79056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342900" lvl="0" indent="-342900">
              <a:lnSpc>
                <a:spcPct val="114000"/>
              </a:lnSpc>
              <a:spcBef>
                <a:spcPts val="1200"/>
              </a:spcBef>
            </a:pPr>
            <a:endParaRPr lang="en-IN" dirty="0"/>
          </a:p>
        </p:txBody>
      </p:sp>
      <p:sp>
        <p:nvSpPr>
          <p:cNvPr id="8" name="Content Placeholder 7"/>
          <p:cNvSpPr>
            <a:spLocks noGrp="1"/>
          </p:cNvSpPr>
          <p:nvPr>
            <p:ph sz="quarter" idx="11"/>
          </p:nvPr>
        </p:nvSpPr>
        <p:spPr>
          <a:xfrm>
            <a:off x="857250" y="5281613"/>
            <a:ext cx="7905750"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342900" lvl="0" indent="-342900">
              <a:lnSpc>
                <a:spcPct val="114000"/>
              </a:lnSpc>
              <a:spcBef>
                <a:spcPts val="1200"/>
              </a:spcBef>
              <a:buNone/>
            </a:pPr>
            <a:endParaRPr lang="en-IN" dirty="0"/>
          </a:p>
        </p:txBody>
      </p:sp>
    </p:spTree>
    <p:extLst>
      <p:ext uri="{BB962C8B-B14F-4D97-AF65-F5344CB8AC3E}">
        <p14:creationId xmlns:p14="http://schemas.microsoft.com/office/powerpoint/2010/main" val="21409803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2 With im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131996-4770-6F48-8E83-616C02F5946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3A50030-463A-D7EF-4A06-622609471F80}"/>
              </a:ext>
            </a:extLst>
          </p:cNvPr>
          <p:cNvPicPr>
            <a:picLocks noChangeAspect="1"/>
          </p:cNvPicPr>
          <p:nvPr userDrawn="1"/>
        </p:nvPicPr>
        <p:blipFill>
          <a:blip r:embed="rId3"/>
          <a:stretch>
            <a:fillRect/>
          </a:stretch>
        </p:blipFill>
        <p:spPr>
          <a:xfrm>
            <a:off x="3400981" y="1280461"/>
            <a:ext cx="5331853" cy="340399"/>
          </a:xfrm>
          <a:prstGeom prst="rect">
            <a:avLst/>
          </a:prstGeom>
        </p:spPr>
      </p:pic>
      <p:sp>
        <p:nvSpPr>
          <p:cNvPr id="6" name="Title 5"/>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6800" y="1969200"/>
            <a:ext cx="79056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342900" lvl="0" indent="-342900">
              <a:lnSpc>
                <a:spcPct val="114000"/>
              </a:lnSpc>
              <a:spcBef>
                <a:spcPts val="1200"/>
              </a:spcBef>
            </a:pPr>
            <a:endParaRPr lang="en-IN" dirty="0"/>
          </a:p>
        </p:txBody>
      </p:sp>
      <p:sp>
        <p:nvSpPr>
          <p:cNvPr id="8" name="Content Placeholder 7"/>
          <p:cNvSpPr>
            <a:spLocks noGrp="1"/>
          </p:cNvSpPr>
          <p:nvPr>
            <p:ph sz="quarter" idx="11"/>
          </p:nvPr>
        </p:nvSpPr>
        <p:spPr>
          <a:xfrm>
            <a:off x="857250" y="5281613"/>
            <a:ext cx="7905750"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342900" lvl="0" indent="-342900">
              <a:lnSpc>
                <a:spcPct val="114000"/>
              </a:lnSpc>
              <a:spcBef>
                <a:spcPts val="1200"/>
              </a:spcBef>
              <a:buNone/>
            </a:pPr>
            <a:endParaRPr lang="en-IN" dirty="0"/>
          </a:p>
        </p:txBody>
      </p:sp>
      <p:pic>
        <p:nvPicPr>
          <p:cNvPr id="7" name="Picture 6">
            <a:extLst>
              <a:ext uri="{FF2B5EF4-FFF2-40B4-BE49-F238E27FC236}">
                <a16:creationId xmlns:a16="http://schemas.microsoft.com/office/drawing/2014/main" id="{E7924BF9-6412-2547-9D81-928DFAF31C6B}"/>
              </a:ext>
            </a:extLst>
          </p:cNvPr>
          <p:cNvPicPr>
            <a:picLocks noChangeAspect="1"/>
          </p:cNvPicPr>
          <p:nvPr userDrawn="1"/>
        </p:nvPicPr>
        <p:blipFill>
          <a:blip r:embed="rId4"/>
          <a:stretch>
            <a:fillRect/>
          </a:stretch>
        </p:blipFill>
        <p:spPr>
          <a:xfrm rot="20338355">
            <a:off x="4357034" y="3736401"/>
            <a:ext cx="7981742" cy="4327878"/>
          </a:xfrm>
          <a:prstGeom prst="rect">
            <a:avLst/>
          </a:prstGeom>
        </p:spPr>
      </p:pic>
      <p:pic>
        <p:nvPicPr>
          <p:cNvPr id="10" name="Picture 9">
            <a:extLst>
              <a:ext uri="{FF2B5EF4-FFF2-40B4-BE49-F238E27FC236}">
                <a16:creationId xmlns:a16="http://schemas.microsoft.com/office/drawing/2014/main" id="{C3085ED5-49F4-7A44-A5B7-B501E88ED318}"/>
              </a:ext>
            </a:extLst>
          </p:cNvPr>
          <p:cNvPicPr>
            <a:picLocks noChangeAspect="1"/>
          </p:cNvPicPr>
          <p:nvPr userDrawn="1"/>
        </p:nvPicPr>
        <p:blipFill>
          <a:blip r:embed="rId5"/>
          <a:stretch>
            <a:fillRect/>
          </a:stretch>
        </p:blipFill>
        <p:spPr>
          <a:xfrm rot="6280645" flipV="1">
            <a:off x="5562445" y="3996028"/>
            <a:ext cx="1067111" cy="261034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142731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theme" Target="../theme/theme3.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image" Target="../media/image2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green and white background&#10;&#10;Description automatically generated">
            <a:extLst>
              <a:ext uri="{FF2B5EF4-FFF2-40B4-BE49-F238E27FC236}">
                <a16:creationId xmlns:a16="http://schemas.microsoft.com/office/drawing/2014/main" id="{0C6A7BD8-C4F3-CE08-0A5F-6746ED2F44E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662090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5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2118AF-4C6A-68CB-2E88-ADB5325F86E7}"/>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97658583"/>
      </p:ext>
    </p:extLst>
  </p:cSld>
  <p:clrMap bg1="lt1" tx1="dk1" bg2="lt2" tx2="dk2" accent1="accent1" accent2="accent2" accent3="accent3" accent4="accent4" accent5="accent5" accent6="accent6" hlink="hlink" folHlink="folHlink"/>
  <p:sldLayoutIdLst>
    <p:sldLayoutId id="2147483667" r:id="rId1"/>
    <p:sldLayoutId id="214748368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064638"/>
      </p:ext>
    </p:extLst>
  </p:cSld>
  <p:clrMap bg1="lt1" tx1="dk1" bg2="lt2" tx2="dk2" accent1="accent1" accent2="accent2" accent3="accent3" accent4="accent4" accent5="accent5" accent6="accent6" hlink="hlink" folHlink="folHlink"/>
  <p:sldLayoutIdLst>
    <p:sldLayoutId id="2147483679" r:id="rId1"/>
    <p:sldLayoutId id="2147483715" r:id="rId2"/>
    <p:sldLayoutId id="2147483716" r:id="rId3"/>
    <p:sldLayoutId id="2147483717" r:id="rId4"/>
    <p:sldLayoutId id="2147483718" r:id="rId5"/>
    <p:sldLayoutId id="214748372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9" r:id="rId15"/>
    <p:sldLayoutId id="2147483730" r:id="rId16"/>
    <p:sldLayoutId id="2147483731" r:id="rId17"/>
    <p:sldLayoutId id="2147483727" r:id="rId18"/>
    <p:sldLayoutId id="2147483714"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965D03-464A-FBE5-DF9C-D0DCC7BAE1C8}"/>
              </a:ext>
            </a:extLst>
          </p:cNvPr>
          <p:cNvPicPr>
            <a:picLocks noChangeAspect="1"/>
          </p:cNvPicPr>
          <p:nvPr userDrawn="1"/>
        </p:nvPicPr>
        <p:blipFill>
          <a:blip r:embed="rId4"/>
          <a:stretch>
            <a:fillRect/>
          </a:stretch>
        </p:blipFill>
        <p:spPr>
          <a:xfrm>
            <a:off x="0" y="-1"/>
            <a:ext cx="12192000" cy="1128889"/>
          </a:xfrm>
          <a:prstGeom prst="rect">
            <a:avLst/>
          </a:prstGeom>
        </p:spPr>
      </p:pic>
      <p:sp>
        <p:nvSpPr>
          <p:cNvPr id="8" name="Title 1">
            <a:extLst>
              <a:ext uri="{FF2B5EF4-FFF2-40B4-BE49-F238E27FC236}">
                <a16:creationId xmlns:a16="http://schemas.microsoft.com/office/drawing/2014/main" id="{3AD87C75-7BE8-40F9-9AA9-CF685186AED1}"/>
              </a:ext>
            </a:extLst>
          </p:cNvPr>
          <p:cNvSpPr txBox="1">
            <a:spLocks/>
          </p:cNvSpPr>
          <p:nvPr userDrawn="1"/>
        </p:nvSpPr>
        <p:spPr>
          <a:xfrm>
            <a:off x="1" y="413984"/>
            <a:ext cx="12192000" cy="99307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0" i="0" dirty="0">
                <a:solidFill>
                  <a:schemeClr val="bg1"/>
                </a:solidFill>
                <a:latin typeface="Rockwell" panose="02060603020205020403" pitchFamily="18" charset="77"/>
              </a:rPr>
              <a:t>Skill Building Challenge</a:t>
            </a:r>
            <a:br>
              <a:rPr lang="en-US" b="0" i="0" dirty="0">
                <a:latin typeface="Rockwell" panose="02060603020205020403" pitchFamily="18" charset="77"/>
              </a:rPr>
            </a:br>
            <a:endParaRPr lang="en-US" dirty="0"/>
          </a:p>
        </p:txBody>
      </p:sp>
    </p:spTree>
    <p:extLst>
      <p:ext uri="{BB962C8B-B14F-4D97-AF65-F5344CB8AC3E}">
        <p14:creationId xmlns:p14="http://schemas.microsoft.com/office/powerpoint/2010/main" val="978166602"/>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6015000" y="860400"/>
            <a:ext cx="5965817" cy="1596847"/>
          </a:xfrm>
        </p:spPr>
        <p:txBody>
          <a:bodyPr/>
          <a:lstStyle/>
          <a:p>
            <a:pPr algn="ctr">
              <a:lnSpc>
                <a:spcPct val="113000"/>
              </a:lnSpc>
              <a:spcBef>
                <a:spcPts val="1200"/>
              </a:spcBef>
            </a:pPr>
            <a:r>
              <a:rPr lang="en-US" dirty="0"/>
              <a:t>Chapter 2 </a:t>
            </a:r>
          </a:p>
          <a:p>
            <a:pPr algn="ctr">
              <a:lnSpc>
                <a:spcPct val="113000"/>
              </a:lnSpc>
              <a:spcBef>
                <a:spcPts val="1200"/>
              </a:spcBef>
            </a:pPr>
            <a:r>
              <a:rPr lang="en-US" dirty="0"/>
              <a:t>LESSON 2.</a:t>
            </a:r>
            <a:r>
              <a:rPr lang="en-IN" dirty="0"/>
              <a:t>5</a:t>
            </a:r>
            <a:endParaRPr lang="en-US" dirty="0"/>
          </a:p>
        </p:txBody>
      </p:sp>
      <p:sp>
        <p:nvSpPr>
          <p:cNvPr id="3" name="Title 2"/>
          <p:cNvSpPr>
            <a:spLocks noGrp="1"/>
          </p:cNvSpPr>
          <p:nvPr>
            <p:ph type="title"/>
          </p:nvPr>
        </p:nvSpPr>
        <p:spPr>
          <a:xfrm>
            <a:off x="6091200" y="2458800"/>
            <a:ext cx="5803200" cy="3046988"/>
          </a:xfrm>
        </p:spPr>
        <p:txBody>
          <a:bodyPr/>
          <a:lstStyle/>
          <a:p>
            <a:pPr algn="ctr">
              <a:lnSpc>
                <a:spcPct val="100000"/>
              </a:lnSpc>
            </a:pPr>
            <a:r>
              <a:rPr lang="en-US" dirty="0"/>
              <a:t>Being a Healthy Consumer</a:t>
            </a:r>
            <a:endParaRPr lang="en-IN" dirty="0"/>
          </a:p>
        </p:txBody>
      </p:sp>
      <p:sp>
        <p:nvSpPr>
          <p:cNvPr id="5" name="Content Placeholder 4"/>
          <p:cNvSpPr>
            <a:spLocks noGrp="1"/>
          </p:cNvSpPr>
          <p:nvPr>
            <p:ph sz="quarter" idx="11"/>
          </p:nvPr>
        </p:nvSpPr>
        <p:spPr>
          <a:xfrm>
            <a:off x="1713600" y="5918400"/>
            <a:ext cx="8766000" cy="523220"/>
          </a:xfrm>
        </p:spPr>
        <p:txBody>
          <a:bodyPr/>
          <a:lstStyle/>
          <a:p>
            <a:pPr algn="ctr">
              <a:lnSpc>
                <a:spcPct val="100000"/>
              </a:lnSpc>
              <a:spcBef>
                <a:spcPts val="0"/>
              </a:spcBef>
            </a:pPr>
            <a:r>
              <a:rPr lang="en-US" dirty="0"/>
              <a:t>Live Well: </a:t>
            </a:r>
            <a:r>
              <a:rPr lang="en-IN" dirty="0"/>
              <a:t>Middle</a:t>
            </a:r>
            <a:r>
              <a:rPr lang="en-US" dirty="0"/>
              <a:t> School Health</a:t>
            </a:r>
          </a:p>
        </p:txBody>
      </p:sp>
    </p:spTree>
    <p:extLst>
      <p:ext uri="{BB962C8B-B14F-4D97-AF65-F5344CB8AC3E}">
        <p14:creationId xmlns:p14="http://schemas.microsoft.com/office/powerpoint/2010/main" val="772716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lnSpc>
                <a:spcPct val="100000"/>
              </a:lnSpc>
            </a:pPr>
            <a:r>
              <a:rPr lang="en-US" dirty="0"/>
              <a:t>Comparison Shopping</a:t>
            </a:r>
            <a:endParaRPr lang="en-IN" dirty="0"/>
          </a:p>
        </p:txBody>
      </p:sp>
      <p:sp>
        <p:nvSpPr>
          <p:cNvPr id="3" name="Content Placeholder 2"/>
          <p:cNvSpPr>
            <a:spLocks noGrp="1"/>
          </p:cNvSpPr>
          <p:nvPr>
            <p:ph sz="quarter" idx="10"/>
          </p:nvPr>
        </p:nvSpPr>
        <p:spPr>
          <a:xfrm>
            <a:off x="853200" y="1969200"/>
            <a:ext cx="10348200" cy="4981235"/>
          </a:xfrm>
        </p:spPr>
        <p:txBody>
          <a:bodyPr/>
          <a:lstStyle/>
          <a:p>
            <a:r>
              <a:rPr lang="en-US" dirty="0"/>
              <a:t>Today, many people buy a wide variety of products online. </a:t>
            </a:r>
          </a:p>
          <a:p>
            <a:r>
              <a:rPr lang="en-US" dirty="0"/>
              <a:t>Whether you shop online or in traditional brick-and-mortar stores, you can learn to comparison shop. </a:t>
            </a:r>
          </a:p>
          <a:p>
            <a:pPr marL="800100" lvl="1" indent="-342900">
              <a:lnSpc>
                <a:spcPct val="140000"/>
              </a:lnSpc>
              <a:spcBef>
                <a:spcPts val="800"/>
              </a:spcBef>
            </a:pPr>
            <a:r>
              <a:rPr lang="en-US" sz="2000" dirty="0">
                <a:latin typeface="Century Gothic" panose="020B0502020202020204" pitchFamily="34" charset="0"/>
              </a:rPr>
              <a:t>Consider things such as the price of the product, the amount of the product in the package, and the amount of the active ingredients in the package. </a:t>
            </a:r>
          </a:p>
          <a:p>
            <a:pPr marL="800100" lvl="1" indent="-342900">
              <a:lnSpc>
                <a:spcPct val="140000"/>
              </a:lnSpc>
              <a:spcBef>
                <a:spcPts val="800"/>
              </a:spcBef>
            </a:pPr>
            <a:r>
              <a:rPr lang="en-US" sz="2000" dirty="0">
                <a:latin typeface="Century Gothic" panose="020B0502020202020204" pitchFamily="34" charset="0"/>
              </a:rPr>
              <a:t>You want to get more product and active ingredients for the price you are paying.</a:t>
            </a:r>
          </a:p>
        </p:txBody>
      </p:sp>
    </p:spTree>
    <p:extLst>
      <p:ext uri="{BB962C8B-B14F-4D97-AF65-F5344CB8AC3E}">
        <p14:creationId xmlns:p14="http://schemas.microsoft.com/office/powerpoint/2010/main" val="3464319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600"/>
            <a:ext cx="12193200" cy="861774"/>
          </a:xfrm>
        </p:spPr>
        <p:txBody>
          <a:bodyPr/>
          <a:lstStyle/>
          <a:p>
            <a:pPr algn="ctr">
              <a:lnSpc>
                <a:spcPct val="100000"/>
              </a:lnSpc>
            </a:pPr>
            <a:r>
              <a:rPr lang="en-IN" spc="-100" dirty="0"/>
              <a:t>The </a:t>
            </a:r>
            <a:r>
              <a:rPr lang="en-US" spc="-100" dirty="0"/>
              <a:t>Health Care System</a:t>
            </a:r>
            <a:endParaRPr lang="en-IN" sz="3600" i="1" dirty="0"/>
          </a:p>
        </p:txBody>
      </p:sp>
      <p:sp>
        <p:nvSpPr>
          <p:cNvPr id="6" name="Content Placeholder 5">
            <a:extLst>
              <a:ext uri="{FF2B5EF4-FFF2-40B4-BE49-F238E27FC236}">
                <a16:creationId xmlns:a16="http://schemas.microsoft.com/office/drawing/2014/main" id="{852EED54-75F1-D7DF-5E93-9BB1334D7D1D}"/>
              </a:ext>
            </a:extLst>
          </p:cNvPr>
          <p:cNvSpPr>
            <a:spLocks noGrp="1"/>
          </p:cNvSpPr>
          <p:nvPr>
            <p:ph sz="quarter" idx="10"/>
          </p:nvPr>
        </p:nvSpPr>
        <p:spPr>
          <a:xfrm>
            <a:off x="853200" y="1980000"/>
            <a:ext cx="7351000" cy="2314352"/>
          </a:xfrm>
        </p:spPr>
        <p:txBody>
          <a:bodyPr/>
          <a:lstStyle/>
          <a:p>
            <a:pPr>
              <a:lnSpc>
                <a:spcPct val="114000"/>
              </a:lnSpc>
              <a:spcBef>
                <a:spcPts val="1200"/>
              </a:spcBef>
            </a:pPr>
            <a:r>
              <a:rPr lang="en-US" dirty="0"/>
              <a:t>The health care system includes all available </a:t>
            </a:r>
            <a:r>
              <a:rPr lang="en-US" b="1" dirty="0">
                <a:solidFill>
                  <a:srgbClr val="CD008D"/>
                </a:solidFill>
              </a:rPr>
              <a:t>medical services</a:t>
            </a:r>
            <a:r>
              <a:rPr lang="en-US" dirty="0"/>
              <a:t>, the ways in which medical care is paid for, and the programs and services that try to prevent disease and disability. </a:t>
            </a:r>
          </a:p>
          <a:p>
            <a:pPr>
              <a:lnSpc>
                <a:spcPct val="114000"/>
              </a:lnSpc>
              <a:spcBef>
                <a:spcPts val="1200"/>
              </a:spcBef>
            </a:pPr>
            <a:r>
              <a:rPr lang="en-US" dirty="0"/>
              <a:t>Learning about the health care system and how to use it can help you be an informed consumer</a:t>
            </a:r>
            <a:r>
              <a:rPr lang="en-IN" dirty="0"/>
              <a:t>.</a:t>
            </a:r>
            <a:endParaRPr lang="en-US" sz="2000" dirty="0">
              <a:latin typeface="Century Gothic" panose="020B0502020202020204" pitchFamily="34" charset="0"/>
            </a:endParaRPr>
          </a:p>
        </p:txBody>
      </p:sp>
      <p:pic>
        <p:nvPicPr>
          <p:cNvPr id="4" name="Picture 3">
            <a:extLst>
              <a:ext uri="{FF2B5EF4-FFF2-40B4-BE49-F238E27FC236}">
                <a16:creationId xmlns:a16="http://schemas.microsoft.com/office/drawing/2014/main" id="{46F22C72-7119-BD5B-B888-EDDF5BE05645}"/>
              </a:ext>
            </a:extLst>
          </p:cNvPr>
          <p:cNvPicPr>
            <a:picLocks noChangeAspect="1"/>
          </p:cNvPicPr>
          <p:nvPr/>
        </p:nvPicPr>
        <p:blipFill>
          <a:blip r:embed="rId3"/>
          <a:stretch>
            <a:fillRect/>
          </a:stretch>
        </p:blipFill>
        <p:spPr>
          <a:xfrm>
            <a:off x="8680267" y="1980000"/>
            <a:ext cx="2658533" cy="3987800"/>
          </a:xfrm>
          <a:prstGeom prst="rect">
            <a:avLst/>
          </a:prstGeom>
        </p:spPr>
      </p:pic>
    </p:spTree>
    <p:extLst>
      <p:ext uri="{BB962C8B-B14F-4D97-AF65-F5344CB8AC3E}">
        <p14:creationId xmlns:p14="http://schemas.microsoft.com/office/powerpoint/2010/main" val="275862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600"/>
            <a:ext cx="12193200" cy="861774"/>
          </a:xfrm>
        </p:spPr>
        <p:txBody>
          <a:bodyPr/>
          <a:lstStyle/>
          <a:p>
            <a:pPr algn="ctr">
              <a:lnSpc>
                <a:spcPct val="100000"/>
              </a:lnSpc>
            </a:pPr>
            <a:r>
              <a:rPr lang="en-US" spc="-100" dirty="0"/>
              <a:t>Medical Home </a:t>
            </a:r>
            <a:r>
              <a:rPr lang="en-US" sz="3000" spc="-100" dirty="0"/>
              <a:t>(1 of 2)</a:t>
            </a:r>
            <a:endParaRPr lang="en-IN" sz="3000" dirty="0"/>
          </a:p>
        </p:txBody>
      </p:sp>
      <p:sp>
        <p:nvSpPr>
          <p:cNvPr id="5" name="Content Placeholder 4">
            <a:extLst>
              <a:ext uri="{FF2B5EF4-FFF2-40B4-BE49-F238E27FC236}">
                <a16:creationId xmlns:a16="http://schemas.microsoft.com/office/drawing/2014/main" id="{AF14F347-8216-EB3D-61F1-E420362280F3}"/>
              </a:ext>
            </a:extLst>
          </p:cNvPr>
          <p:cNvSpPr>
            <a:spLocks noGrp="1"/>
          </p:cNvSpPr>
          <p:nvPr>
            <p:ph sz="quarter" idx="10"/>
          </p:nvPr>
        </p:nvSpPr>
        <p:spPr>
          <a:xfrm>
            <a:off x="853199" y="1969200"/>
            <a:ext cx="10555029" cy="4372479"/>
          </a:xfrm>
        </p:spPr>
        <p:txBody>
          <a:bodyPr/>
          <a:lstStyle/>
          <a:p>
            <a:pPr>
              <a:lnSpc>
                <a:spcPct val="120000"/>
              </a:lnSpc>
            </a:pPr>
            <a:r>
              <a:rPr lang="en-US" dirty="0"/>
              <a:t>A medical home is your first point of contact in the health care system. </a:t>
            </a:r>
          </a:p>
          <a:p>
            <a:pPr>
              <a:lnSpc>
                <a:spcPct val="120000"/>
              </a:lnSpc>
            </a:pPr>
            <a:r>
              <a:rPr lang="en-US" dirty="0"/>
              <a:t>For most children and young adults, their medical home is their pediatrician or primary care doctor. </a:t>
            </a:r>
          </a:p>
          <a:p>
            <a:pPr>
              <a:lnSpc>
                <a:spcPct val="120000"/>
              </a:lnSpc>
            </a:pPr>
            <a:r>
              <a:rPr lang="en-US" dirty="0"/>
              <a:t>A primary care doctor is a general physician who takes care of most routine medical needs.</a:t>
            </a:r>
          </a:p>
          <a:p>
            <a:pPr>
              <a:lnSpc>
                <a:spcPct val="120000"/>
              </a:lnSpc>
            </a:pPr>
            <a:r>
              <a:rPr lang="en-US" dirty="0"/>
              <a:t>A pediatrician is a medical doctor who specializes in working with children. </a:t>
            </a:r>
            <a:endParaRPr lang="en-IN" dirty="0"/>
          </a:p>
          <a:p>
            <a:pPr algn="r"/>
            <a:r>
              <a:rPr lang="en-US" sz="1600" i="1" dirty="0"/>
              <a:t>(continued) </a:t>
            </a:r>
          </a:p>
        </p:txBody>
      </p:sp>
    </p:spTree>
    <p:extLst>
      <p:ext uri="{BB962C8B-B14F-4D97-AF65-F5344CB8AC3E}">
        <p14:creationId xmlns:p14="http://schemas.microsoft.com/office/powerpoint/2010/main" val="189565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600"/>
            <a:ext cx="12193200" cy="861774"/>
          </a:xfrm>
        </p:spPr>
        <p:txBody>
          <a:bodyPr/>
          <a:lstStyle/>
          <a:p>
            <a:pPr algn="ctr">
              <a:lnSpc>
                <a:spcPct val="100000"/>
              </a:lnSpc>
            </a:pPr>
            <a:r>
              <a:rPr lang="en-US" spc="-100" dirty="0"/>
              <a:t>Medical Home </a:t>
            </a:r>
            <a:r>
              <a:rPr lang="en-US" sz="3000" spc="-100" dirty="0"/>
              <a:t>(</a:t>
            </a:r>
            <a:r>
              <a:rPr lang="en-IN" sz="3000" spc="-100" dirty="0"/>
              <a:t>2</a:t>
            </a:r>
            <a:r>
              <a:rPr lang="en-US" sz="3000" spc="-100" dirty="0"/>
              <a:t> of 2)</a:t>
            </a:r>
            <a:endParaRPr lang="en-IN" sz="3000" dirty="0"/>
          </a:p>
        </p:txBody>
      </p:sp>
      <p:sp>
        <p:nvSpPr>
          <p:cNvPr id="5" name="Content Placeholder 4">
            <a:extLst>
              <a:ext uri="{FF2B5EF4-FFF2-40B4-BE49-F238E27FC236}">
                <a16:creationId xmlns:a16="http://schemas.microsoft.com/office/drawing/2014/main" id="{AF14F347-8216-EB3D-61F1-E420362280F3}"/>
              </a:ext>
            </a:extLst>
          </p:cNvPr>
          <p:cNvSpPr>
            <a:spLocks noGrp="1"/>
          </p:cNvSpPr>
          <p:nvPr>
            <p:ph sz="quarter" idx="10"/>
          </p:nvPr>
        </p:nvSpPr>
        <p:spPr>
          <a:xfrm>
            <a:off x="1034205" y="1969200"/>
            <a:ext cx="10123590" cy="3445367"/>
          </a:xfrm>
        </p:spPr>
        <p:txBody>
          <a:bodyPr/>
          <a:lstStyle/>
          <a:p>
            <a:pPr>
              <a:lnSpc>
                <a:spcPct val="113000"/>
              </a:lnSpc>
              <a:spcBef>
                <a:spcPts val="1200"/>
              </a:spcBef>
            </a:pPr>
            <a:r>
              <a:rPr lang="en-US" dirty="0"/>
              <a:t>One of the most important consumer health practices you can have is to get regular physical exams and medical screenings. </a:t>
            </a:r>
          </a:p>
          <a:p>
            <a:pPr lvl="1">
              <a:lnSpc>
                <a:spcPct val="113000"/>
              </a:lnSpc>
              <a:spcBef>
                <a:spcPts val="1200"/>
              </a:spcBef>
            </a:pPr>
            <a:r>
              <a:rPr lang="en-US" sz="2000" dirty="0">
                <a:latin typeface="Century Gothic" panose="020B0502020202020204" pitchFamily="34" charset="0"/>
              </a:rPr>
              <a:t>It is recommended that everyone over two years old see</a:t>
            </a:r>
            <a:r>
              <a:rPr lang="en-IN" sz="2000" dirty="0">
                <a:latin typeface="Century Gothic" panose="020B0502020202020204" pitchFamily="34" charset="0"/>
              </a:rPr>
              <a:t> </a:t>
            </a:r>
            <a:r>
              <a:rPr lang="en-US" sz="2000" dirty="0">
                <a:latin typeface="Century Gothic" panose="020B0502020202020204" pitchFamily="34" charset="0"/>
              </a:rPr>
              <a:t>their doctor once a year for a basic exam. </a:t>
            </a:r>
          </a:p>
          <a:p>
            <a:pPr lvl="1">
              <a:lnSpc>
                <a:spcPct val="113000"/>
              </a:lnSpc>
              <a:spcBef>
                <a:spcPts val="1200"/>
              </a:spcBef>
            </a:pPr>
            <a:r>
              <a:rPr lang="en-US" sz="2000" dirty="0">
                <a:latin typeface="Century Gothic" panose="020B0502020202020204" pitchFamily="34" charset="0"/>
              </a:rPr>
              <a:t>In these exams, the doctor will check your vital signs, ears, skin, nails, eyes, weight, and reflexes and perform preventive screenings.</a:t>
            </a:r>
          </a:p>
          <a:p>
            <a:pPr lvl="1">
              <a:lnSpc>
                <a:spcPct val="113000"/>
              </a:lnSpc>
              <a:spcBef>
                <a:spcPts val="1200"/>
              </a:spcBef>
            </a:pPr>
            <a:r>
              <a:rPr lang="en-US" sz="2000" dirty="0">
                <a:latin typeface="Century Gothic" panose="020B0502020202020204" pitchFamily="34" charset="0"/>
              </a:rPr>
              <a:t>As you get older, additional screenings are necessary to detect diseases, such as cancer. </a:t>
            </a:r>
          </a:p>
        </p:txBody>
      </p:sp>
    </p:spTree>
    <p:extLst>
      <p:ext uri="{BB962C8B-B14F-4D97-AF65-F5344CB8AC3E}">
        <p14:creationId xmlns:p14="http://schemas.microsoft.com/office/powerpoint/2010/main" val="966409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69261-1620-7E8B-5062-5A5E09E521DE}"/>
              </a:ext>
            </a:extLst>
          </p:cNvPr>
          <p:cNvSpPr>
            <a:spLocks noGrp="1"/>
          </p:cNvSpPr>
          <p:nvPr>
            <p:ph type="title"/>
          </p:nvPr>
        </p:nvSpPr>
        <p:spPr>
          <a:xfrm>
            <a:off x="0" y="514800"/>
            <a:ext cx="12193200" cy="784830"/>
          </a:xfrm>
        </p:spPr>
        <p:txBody>
          <a:bodyPr/>
          <a:lstStyle/>
          <a:p>
            <a:pPr algn="ctr"/>
            <a:r>
              <a:rPr lang="en-US" dirty="0"/>
              <a:t>School Health Clinics</a:t>
            </a:r>
          </a:p>
        </p:txBody>
      </p:sp>
      <p:sp>
        <p:nvSpPr>
          <p:cNvPr id="3" name="Content Placeholder 2">
            <a:extLst>
              <a:ext uri="{FF2B5EF4-FFF2-40B4-BE49-F238E27FC236}">
                <a16:creationId xmlns:a16="http://schemas.microsoft.com/office/drawing/2014/main" id="{14346BE0-9292-E1BA-7A05-F99AC44933CF}"/>
              </a:ext>
            </a:extLst>
          </p:cNvPr>
          <p:cNvSpPr>
            <a:spLocks noGrp="1"/>
          </p:cNvSpPr>
          <p:nvPr>
            <p:ph sz="quarter" idx="10"/>
          </p:nvPr>
        </p:nvSpPr>
        <p:spPr>
          <a:xfrm>
            <a:off x="853200" y="1969200"/>
            <a:ext cx="9244800" cy="3430619"/>
          </a:xfrm>
        </p:spPr>
        <p:txBody>
          <a:bodyPr/>
          <a:lstStyle/>
          <a:p>
            <a:pPr>
              <a:lnSpc>
                <a:spcPct val="113000"/>
              </a:lnSpc>
              <a:spcBef>
                <a:spcPts val="1200"/>
              </a:spcBef>
            </a:pPr>
            <a:r>
              <a:rPr lang="en-US" dirty="0"/>
              <a:t>Many schools have a school nurse or another health care professional who works in an office at the school. When there is such a service at the school, it is called a school health clinic or center. </a:t>
            </a:r>
          </a:p>
          <a:p>
            <a:pPr lvl="1">
              <a:lnSpc>
                <a:spcPct val="113000"/>
              </a:lnSpc>
              <a:spcBef>
                <a:spcPts val="1200"/>
              </a:spcBef>
            </a:pPr>
            <a:r>
              <a:rPr lang="en-US" sz="2000" dirty="0">
                <a:latin typeface="Century Gothic" panose="020B0502020202020204" pitchFamily="34" charset="0"/>
              </a:rPr>
              <a:t>It can serve as a medical home for school-age children and young adults.</a:t>
            </a:r>
          </a:p>
          <a:p>
            <a:pPr lvl="1">
              <a:lnSpc>
                <a:spcPct val="113000"/>
              </a:lnSpc>
              <a:spcBef>
                <a:spcPts val="1200"/>
              </a:spcBef>
            </a:pPr>
            <a:r>
              <a:rPr lang="en-US" sz="2000" dirty="0">
                <a:latin typeface="Century Gothic" panose="020B0502020202020204" pitchFamily="34" charset="0"/>
              </a:rPr>
              <a:t>It can be very important to your health care because it can provide vaccinations, routine physicals, and emergency care.</a:t>
            </a:r>
          </a:p>
        </p:txBody>
      </p:sp>
    </p:spTree>
    <p:extLst>
      <p:ext uri="{BB962C8B-B14F-4D97-AF65-F5344CB8AC3E}">
        <p14:creationId xmlns:p14="http://schemas.microsoft.com/office/powerpoint/2010/main" val="2708819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69261-1620-7E8B-5062-5A5E09E521DE}"/>
              </a:ext>
            </a:extLst>
          </p:cNvPr>
          <p:cNvSpPr>
            <a:spLocks noGrp="1"/>
          </p:cNvSpPr>
          <p:nvPr>
            <p:ph type="title"/>
          </p:nvPr>
        </p:nvSpPr>
        <p:spPr>
          <a:xfrm>
            <a:off x="0" y="453600"/>
            <a:ext cx="12193200" cy="784830"/>
          </a:xfrm>
        </p:spPr>
        <p:txBody>
          <a:bodyPr/>
          <a:lstStyle/>
          <a:p>
            <a:pPr algn="ctr"/>
            <a:r>
              <a:rPr lang="en-US" dirty="0"/>
              <a:t>Other Clinics, Centers, and Hospitals</a:t>
            </a:r>
          </a:p>
        </p:txBody>
      </p:sp>
      <p:sp>
        <p:nvSpPr>
          <p:cNvPr id="3" name="Content Placeholder 2">
            <a:extLst>
              <a:ext uri="{FF2B5EF4-FFF2-40B4-BE49-F238E27FC236}">
                <a16:creationId xmlns:a16="http://schemas.microsoft.com/office/drawing/2014/main" id="{14346BE0-9292-E1BA-7A05-F99AC44933CF}"/>
              </a:ext>
            </a:extLst>
          </p:cNvPr>
          <p:cNvSpPr>
            <a:spLocks noGrp="1"/>
          </p:cNvSpPr>
          <p:nvPr>
            <p:ph sz="quarter" idx="10"/>
          </p:nvPr>
        </p:nvSpPr>
        <p:spPr>
          <a:xfrm>
            <a:off x="853199" y="1969200"/>
            <a:ext cx="10555029" cy="3793154"/>
          </a:xfrm>
        </p:spPr>
        <p:txBody>
          <a:bodyPr/>
          <a:lstStyle/>
          <a:p>
            <a:pPr>
              <a:lnSpc>
                <a:spcPct val="113000"/>
              </a:lnSpc>
              <a:spcBef>
                <a:spcPts val="1200"/>
              </a:spcBef>
            </a:pPr>
            <a:r>
              <a:rPr lang="en-US" dirty="0"/>
              <a:t>The health care system includes a variety of other centers, clinics, and hospitals. </a:t>
            </a:r>
          </a:p>
          <a:p>
            <a:pPr lvl="1">
              <a:lnSpc>
                <a:spcPct val="113000"/>
              </a:lnSpc>
              <a:spcBef>
                <a:spcPts val="1200"/>
              </a:spcBef>
            </a:pPr>
            <a:r>
              <a:rPr lang="en-US" sz="2000" dirty="0">
                <a:latin typeface="Century Gothic" panose="020B0502020202020204" pitchFamily="34" charset="0"/>
              </a:rPr>
              <a:t>Clinics and centers can include a wide range of services (general medical care, cancer care, physical therapy, nutrition, or wellness services). </a:t>
            </a:r>
          </a:p>
          <a:p>
            <a:pPr lvl="1">
              <a:lnSpc>
                <a:spcPct val="113000"/>
              </a:lnSpc>
              <a:spcBef>
                <a:spcPts val="1200"/>
              </a:spcBef>
            </a:pPr>
            <a:r>
              <a:rPr lang="en-US" sz="2000" dirty="0">
                <a:latin typeface="Century Gothic" panose="020B0502020202020204" pitchFamily="34" charset="0"/>
              </a:rPr>
              <a:t>An urgent care clinic is one that can provide same-day services to people experiencing non–life-threatening emergencies. </a:t>
            </a:r>
          </a:p>
          <a:p>
            <a:pPr lvl="1">
              <a:lnSpc>
                <a:spcPct val="113000"/>
              </a:lnSpc>
              <a:spcBef>
                <a:spcPts val="1200"/>
              </a:spcBef>
            </a:pPr>
            <a:r>
              <a:rPr lang="en-US" sz="2000" dirty="0">
                <a:latin typeface="Century Gothic" panose="020B0502020202020204" pitchFamily="34" charset="0"/>
              </a:rPr>
              <a:t>A hospital is an institution that provides advanced medical care and surgical treatments. Most hospitals also have emergency rooms for handling urgent, life-threatening emergencies</a:t>
            </a:r>
            <a:r>
              <a:rPr lang="en-IN" sz="2000" dirty="0">
                <a:latin typeface="Century Gothic" panose="020B0502020202020204" pitchFamily="34" charset="0"/>
              </a:rPr>
              <a:t>.</a:t>
            </a:r>
            <a:endParaRPr lang="en-US" sz="2000" dirty="0">
              <a:latin typeface="Century Gothic" panose="020B0502020202020204" pitchFamily="34" charset="0"/>
            </a:endParaRPr>
          </a:p>
        </p:txBody>
      </p:sp>
    </p:spTree>
    <p:extLst>
      <p:ext uri="{BB962C8B-B14F-4D97-AF65-F5344CB8AC3E}">
        <p14:creationId xmlns:p14="http://schemas.microsoft.com/office/powerpoint/2010/main" val="4074272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82682FB-7DF6-0540-966A-D09965A3C9C9}"/>
              </a:ext>
            </a:extLst>
          </p:cNvPr>
          <p:cNvSpPr>
            <a:spLocks noGrp="1"/>
          </p:cNvSpPr>
          <p:nvPr>
            <p:ph type="title"/>
          </p:nvPr>
        </p:nvSpPr>
        <p:spPr>
          <a:xfrm>
            <a:off x="0" y="453600"/>
            <a:ext cx="12193200" cy="861774"/>
          </a:xfrm>
        </p:spPr>
        <p:txBody>
          <a:bodyPr/>
          <a:lstStyle/>
          <a:p>
            <a:pPr algn="ctr">
              <a:lnSpc>
                <a:spcPct val="100000"/>
              </a:lnSpc>
            </a:pPr>
            <a:r>
              <a:rPr lang="en-US" spc="-100"/>
              <a:t>Health Care Consumer Responsibilities</a:t>
            </a:r>
            <a:endParaRPr lang="en-IN" dirty="0"/>
          </a:p>
        </p:txBody>
      </p:sp>
      <p:sp>
        <p:nvSpPr>
          <p:cNvPr id="8" name="Content Placeholder 2">
            <a:extLst>
              <a:ext uri="{FF2B5EF4-FFF2-40B4-BE49-F238E27FC236}">
                <a16:creationId xmlns:a16="http://schemas.microsoft.com/office/drawing/2014/main" id="{C17A642E-3B78-F458-17E8-3E497A5043FD}"/>
              </a:ext>
            </a:extLst>
          </p:cNvPr>
          <p:cNvSpPr>
            <a:spLocks noGrp="1"/>
          </p:cNvSpPr>
          <p:nvPr>
            <p:ph sz="quarter" idx="10"/>
          </p:nvPr>
        </p:nvSpPr>
        <p:spPr>
          <a:xfrm>
            <a:off x="853200" y="1980000"/>
            <a:ext cx="10272000" cy="1626214"/>
          </a:xfrm>
        </p:spPr>
        <p:txBody>
          <a:bodyPr/>
          <a:lstStyle/>
          <a:p>
            <a:pPr marL="342900" indent="-342900">
              <a:lnSpc>
                <a:spcPct val="114000"/>
              </a:lnSpc>
              <a:spcBef>
                <a:spcPts val="1200"/>
              </a:spcBef>
              <a:buFont typeface="Arial" panose="020B0604020202020204" pitchFamily="34" charset="0"/>
              <a:buChar char="•"/>
            </a:pPr>
            <a:r>
              <a:rPr lang="en-US" dirty="0"/>
              <a:t>To be honest and forthcoming with health care providers</a:t>
            </a:r>
          </a:p>
          <a:p>
            <a:pPr marL="342900" indent="-342900">
              <a:lnSpc>
                <a:spcPct val="114000"/>
              </a:lnSpc>
              <a:spcBef>
                <a:spcPts val="1200"/>
              </a:spcBef>
              <a:buFont typeface="Arial" panose="020B0604020202020204" pitchFamily="34" charset="0"/>
              <a:buChar char="•"/>
            </a:pPr>
            <a:r>
              <a:rPr lang="en-US" dirty="0"/>
              <a:t>To provide an accurate and complete medical history</a:t>
            </a:r>
          </a:p>
          <a:p>
            <a:pPr marL="342900" indent="-342900">
              <a:lnSpc>
                <a:spcPct val="114000"/>
              </a:lnSpc>
              <a:spcBef>
                <a:spcPts val="1200"/>
              </a:spcBef>
              <a:buFont typeface="Arial" panose="020B0604020202020204" pitchFamily="34" charset="0"/>
              <a:buChar char="•"/>
            </a:pPr>
            <a:r>
              <a:rPr lang="en-US" dirty="0"/>
              <a:t>To ask questions when you are confused or if you have a concern</a:t>
            </a:r>
            <a:endParaRPr lang="en-US" sz="1600" i="1" dirty="0">
              <a:latin typeface="Century Gothic" panose="020B0502020202020204" pitchFamily="34" charset="0"/>
            </a:endParaRPr>
          </a:p>
        </p:txBody>
      </p:sp>
    </p:spTree>
    <p:extLst>
      <p:ext uri="{BB962C8B-B14F-4D97-AF65-F5344CB8AC3E}">
        <p14:creationId xmlns:p14="http://schemas.microsoft.com/office/powerpoint/2010/main" val="1452748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82682FB-7DF6-0540-966A-D09965A3C9C9}"/>
              </a:ext>
            </a:extLst>
          </p:cNvPr>
          <p:cNvSpPr>
            <a:spLocks noGrp="1"/>
          </p:cNvSpPr>
          <p:nvPr>
            <p:ph type="title"/>
          </p:nvPr>
        </p:nvSpPr>
        <p:spPr>
          <a:xfrm>
            <a:off x="0" y="453600"/>
            <a:ext cx="12193200" cy="861774"/>
          </a:xfrm>
        </p:spPr>
        <p:txBody>
          <a:bodyPr/>
          <a:lstStyle/>
          <a:p>
            <a:pPr algn="ctr">
              <a:lnSpc>
                <a:spcPct val="100000"/>
              </a:lnSpc>
            </a:pPr>
            <a:r>
              <a:rPr lang="en-US" spc="-100" dirty="0"/>
              <a:t>Health Care Consumer Rights</a:t>
            </a:r>
            <a:endParaRPr lang="en-IN" dirty="0"/>
          </a:p>
        </p:txBody>
      </p:sp>
      <p:sp>
        <p:nvSpPr>
          <p:cNvPr id="8" name="Content Placeholder 2">
            <a:extLst>
              <a:ext uri="{FF2B5EF4-FFF2-40B4-BE49-F238E27FC236}">
                <a16:creationId xmlns:a16="http://schemas.microsoft.com/office/drawing/2014/main" id="{C17A642E-3B78-F458-17E8-3E497A5043FD}"/>
              </a:ext>
            </a:extLst>
          </p:cNvPr>
          <p:cNvSpPr>
            <a:spLocks noGrp="1"/>
          </p:cNvSpPr>
          <p:nvPr>
            <p:ph sz="quarter" idx="10"/>
          </p:nvPr>
        </p:nvSpPr>
        <p:spPr>
          <a:xfrm>
            <a:off x="853200" y="1980000"/>
            <a:ext cx="10272000" cy="4921732"/>
          </a:xfrm>
        </p:spPr>
        <p:txBody>
          <a:bodyPr/>
          <a:lstStyle/>
          <a:p>
            <a:pPr marL="342900" indent="-342900">
              <a:lnSpc>
                <a:spcPct val="114000"/>
              </a:lnSpc>
              <a:spcBef>
                <a:spcPts val="1200"/>
              </a:spcBef>
              <a:buFont typeface="Arial" panose="020B0604020202020204" pitchFamily="34" charset="0"/>
              <a:buChar char="•"/>
            </a:pPr>
            <a:r>
              <a:rPr lang="en-US" dirty="0"/>
              <a:t>Accurate and easily understood information</a:t>
            </a:r>
          </a:p>
          <a:p>
            <a:pPr marL="342900" indent="-342900">
              <a:lnSpc>
                <a:spcPct val="114000"/>
              </a:lnSpc>
              <a:spcBef>
                <a:spcPts val="1200"/>
              </a:spcBef>
              <a:buFont typeface="Arial" panose="020B0604020202020204" pitchFamily="34" charset="0"/>
              <a:buChar char="•"/>
            </a:pPr>
            <a:r>
              <a:rPr lang="en-US" dirty="0"/>
              <a:t>A choice of health care providers</a:t>
            </a:r>
          </a:p>
          <a:p>
            <a:pPr marL="342900" indent="-342900">
              <a:lnSpc>
                <a:spcPct val="114000"/>
              </a:lnSpc>
              <a:spcBef>
                <a:spcPts val="1200"/>
              </a:spcBef>
              <a:buFont typeface="Arial" panose="020B0604020202020204" pitchFamily="34" charset="0"/>
              <a:buChar char="•"/>
            </a:pPr>
            <a:r>
              <a:rPr lang="en-US" dirty="0"/>
              <a:t>Emergency care whenever needed</a:t>
            </a:r>
          </a:p>
          <a:p>
            <a:pPr marL="342900" indent="-342900">
              <a:lnSpc>
                <a:spcPct val="114000"/>
              </a:lnSpc>
              <a:spcBef>
                <a:spcPts val="1200"/>
              </a:spcBef>
              <a:buFont typeface="Arial" panose="020B0604020202020204" pitchFamily="34" charset="0"/>
              <a:buChar char="•"/>
            </a:pPr>
            <a:r>
              <a:rPr lang="en-US" dirty="0"/>
              <a:t>Participate in your medical decisions</a:t>
            </a:r>
          </a:p>
          <a:p>
            <a:pPr marL="342900" indent="-342900">
              <a:lnSpc>
                <a:spcPct val="114000"/>
              </a:lnSpc>
              <a:spcBef>
                <a:spcPts val="1200"/>
              </a:spcBef>
              <a:buFont typeface="Arial" panose="020B0604020202020204" pitchFamily="34" charset="0"/>
              <a:buChar char="•"/>
            </a:pPr>
            <a:r>
              <a:rPr lang="en-US" dirty="0"/>
              <a:t>Be treated with respect and with nondiscriminatory care</a:t>
            </a:r>
          </a:p>
          <a:p>
            <a:pPr marL="342900" indent="-342900">
              <a:lnSpc>
                <a:spcPct val="114000"/>
              </a:lnSpc>
              <a:spcBef>
                <a:spcPts val="1200"/>
              </a:spcBef>
              <a:buFont typeface="Arial" panose="020B0604020202020204" pitchFamily="34" charset="0"/>
              <a:buChar char="•"/>
            </a:pPr>
            <a:r>
              <a:rPr lang="en-US" dirty="0"/>
              <a:t>Confidentiality of your medical information and care</a:t>
            </a:r>
          </a:p>
          <a:p>
            <a:pPr marL="342900" indent="-342900">
              <a:lnSpc>
                <a:spcPct val="114000"/>
              </a:lnSpc>
              <a:spcBef>
                <a:spcPts val="1200"/>
              </a:spcBef>
              <a:buFont typeface="Arial" panose="020B0604020202020204" pitchFamily="34" charset="0"/>
              <a:buChar char="•"/>
            </a:pPr>
            <a:r>
              <a:rPr lang="en-US" dirty="0"/>
              <a:t>A fair, fast, and objective review of complaints against a provider or facility</a:t>
            </a:r>
          </a:p>
        </p:txBody>
      </p:sp>
    </p:spTree>
    <p:extLst>
      <p:ext uri="{BB962C8B-B14F-4D97-AF65-F5344CB8AC3E}">
        <p14:creationId xmlns:p14="http://schemas.microsoft.com/office/powerpoint/2010/main" val="2141878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600"/>
            <a:ext cx="12193200" cy="861774"/>
          </a:xfrm>
        </p:spPr>
        <p:txBody>
          <a:bodyPr/>
          <a:lstStyle/>
          <a:p>
            <a:pPr algn="ctr">
              <a:lnSpc>
                <a:spcPct val="100000"/>
              </a:lnSpc>
            </a:pPr>
            <a:r>
              <a:rPr lang="en-US" dirty="0"/>
              <a:t>Using Assertive Communication</a:t>
            </a:r>
            <a:endParaRPr lang="en-IN" dirty="0"/>
          </a:p>
        </p:txBody>
      </p:sp>
      <p:sp>
        <p:nvSpPr>
          <p:cNvPr id="3" name="Content Placeholder 2"/>
          <p:cNvSpPr>
            <a:spLocks noGrp="1"/>
          </p:cNvSpPr>
          <p:nvPr>
            <p:ph sz="quarter" idx="10"/>
          </p:nvPr>
        </p:nvSpPr>
        <p:spPr>
          <a:xfrm>
            <a:off x="636150" y="1980000"/>
            <a:ext cx="10919700" cy="4254691"/>
          </a:xfrm>
        </p:spPr>
        <p:txBody>
          <a:bodyPr/>
          <a:lstStyle/>
          <a:p>
            <a:pPr>
              <a:lnSpc>
                <a:spcPct val="113000"/>
              </a:lnSpc>
              <a:spcBef>
                <a:spcPts val="1200"/>
              </a:spcBef>
            </a:pPr>
            <a:r>
              <a:rPr lang="en-US" sz="2200" dirty="0"/>
              <a:t>There will be times when you are not happy with your medical care. When that happens, it is important for you to be assertive, which means communicating your feelings and needs directly without offending others. </a:t>
            </a:r>
          </a:p>
          <a:p>
            <a:pPr>
              <a:lnSpc>
                <a:spcPct val="113000"/>
              </a:lnSpc>
              <a:spcBef>
                <a:spcPts val="1200"/>
              </a:spcBef>
            </a:pPr>
            <a:r>
              <a:rPr lang="en-US" sz="2200" dirty="0"/>
              <a:t>Use the following four steps:</a:t>
            </a:r>
          </a:p>
          <a:p>
            <a:pPr lvl="1">
              <a:lnSpc>
                <a:spcPct val="113000"/>
              </a:lnSpc>
              <a:spcBef>
                <a:spcPts val="1200"/>
              </a:spcBef>
            </a:pPr>
            <a:r>
              <a:rPr lang="en-US" sz="2000" dirty="0">
                <a:latin typeface="Century Gothic" panose="020B0502020202020204" pitchFamily="34" charset="0"/>
              </a:rPr>
              <a:t>Share what you feel. </a:t>
            </a:r>
          </a:p>
          <a:p>
            <a:pPr lvl="1">
              <a:lnSpc>
                <a:spcPct val="113000"/>
              </a:lnSpc>
              <a:spcBef>
                <a:spcPts val="1200"/>
              </a:spcBef>
            </a:pPr>
            <a:r>
              <a:rPr lang="en-US" sz="2000" dirty="0">
                <a:latin typeface="Century Gothic" panose="020B0502020202020204" pitchFamily="34" charset="0"/>
              </a:rPr>
              <a:t>Be specific about what is making you feel that way. </a:t>
            </a:r>
          </a:p>
          <a:p>
            <a:pPr lvl="1">
              <a:lnSpc>
                <a:spcPct val="113000"/>
              </a:lnSpc>
              <a:spcBef>
                <a:spcPts val="1200"/>
              </a:spcBef>
            </a:pPr>
            <a:r>
              <a:rPr lang="en-US" sz="2000" dirty="0">
                <a:latin typeface="Century Gothic" panose="020B0502020202020204" pitchFamily="34" charset="0"/>
              </a:rPr>
              <a:t>Explain why you feel the way you do.</a:t>
            </a:r>
          </a:p>
          <a:p>
            <a:pPr lvl="1">
              <a:lnSpc>
                <a:spcPct val="113000"/>
              </a:lnSpc>
              <a:spcBef>
                <a:spcPts val="1200"/>
              </a:spcBef>
            </a:pPr>
            <a:r>
              <a:rPr lang="en-US" sz="2000" dirty="0">
                <a:latin typeface="Century Gothic" panose="020B0502020202020204" pitchFamily="34" charset="0"/>
              </a:rPr>
              <a:t>Be clear about what you need.</a:t>
            </a:r>
          </a:p>
          <a:p>
            <a:pPr lvl="1">
              <a:lnSpc>
                <a:spcPct val="113000"/>
              </a:lnSpc>
              <a:spcBef>
                <a:spcPts val="1200"/>
              </a:spcBef>
            </a:pPr>
            <a:r>
              <a:rPr lang="en-US" sz="2000" dirty="0">
                <a:latin typeface="Century Gothic" panose="020B0502020202020204" pitchFamily="34" charset="0"/>
              </a:rPr>
              <a:t>For example, I feel . . . when . . . because . . . I nee</a:t>
            </a:r>
            <a:r>
              <a:rPr lang="en-IN" sz="2000" dirty="0">
                <a:latin typeface="Century Gothic" panose="020B0502020202020204" pitchFamily="34" charset="0"/>
              </a:rPr>
              <a:t>d…</a:t>
            </a:r>
            <a:endParaRPr lang="en-US" sz="2000" dirty="0">
              <a:latin typeface="Century Gothic" panose="020B0502020202020204" pitchFamily="34" charset="0"/>
            </a:endParaRPr>
          </a:p>
        </p:txBody>
      </p:sp>
    </p:spTree>
    <p:extLst>
      <p:ext uri="{BB962C8B-B14F-4D97-AF65-F5344CB8AC3E}">
        <p14:creationId xmlns:p14="http://schemas.microsoft.com/office/powerpoint/2010/main" val="144866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600"/>
            <a:ext cx="12193200" cy="861774"/>
          </a:xfrm>
        </p:spPr>
        <p:txBody>
          <a:bodyPr/>
          <a:lstStyle/>
          <a:p>
            <a:pPr algn="ctr">
              <a:lnSpc>
                <a:spcPct val="100000"/>
              </a:lnSpc>
            </a:pPr>
            <a:r>
              <a:rPr lang="en-US" dirty="0"/>
              <a:t>Write About It</a:t>
            </a:r>
            <a:endParaRPr lang="en-IN" dirty="0"/>
          </a:p>
        </p:txBody>
      </p:sp>
      <p:sp>
        <p:nvSpPr>
          <p:cNvPr id="4" name="Content Placeholder 3"/>
          <p:cNvSpPr>
            <a:spLocks noGrp="1"/>
          </p:cNvSpPr>
          <p:nvPr>
            <p:ph sz="quarter" idx="10"/>
          </p:nvPr>
        </p:nvSpPr>
        <p:spPr>
          <a:xfrm>
            <a:off x="856800" y="1969200"/>
            <a:ext cx="7905600" cy="2314352"/>
          </a:xfrm>
        </p:spPr>
        <p:txBody>
          <a:bodyPr/>
          <a:lstStyle/>
          <a:p>
            <a:pPr marL="342900" indent="-342900">
              <a:lnSpc>
                <a:spcPct val="114000"/>
              </a:lnSpc>
              <a:spcBef>
                <a:spcPts val="1200"/>
              </a:spcBef>
              <a:buFont typeface="Arial" panose="020B0604020202020204" pitchFamily="34" charset="0"/>
              <a:buChar char="•"/>
            </a:pPr>
            <a:r>
              <a:rPr lang="en-US" dirty="0"/>
              <a:t>When was the last time you used a health care service like seeing a doctor or dentist or being treated in a hospital or clinic? </a:t>
            </a:r>
          </a:p>
          <a:p>
            <a:pPr marL="342900" indent="-342900">
              <a:lnSpc>
                <a:spcPct val="114000"/>
              </a:lnSpc>
              <a:spcBef>
                <a:spcPts val="1200"/>
              </a:spcBef>
              <a:buFont typeface="Arial" panose="020B0604020202020204" pitchFamily="34" charset="0"/>
              <a:buChar char="•"/>
            </a:pPr>
            <a:r>
              <a:rPr lang="en-US" dirty="0"/>
              <a:t>Describe where you went and what type of health care professional you saw.</a:t>
            </a:r>
          </a:p>
        </p:txBody>
      </p:sp>
    </p:spTree>
    <p:extLst>
      <p:ext uri="{BB962C8B-B14F-4D97-AF65-F5344CB8AC3E}">
        <p14:creationId xmlns:p14="http://schemas.microsoft.com/office/powerpoint/2010/main" val="157896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FAE9F-175F-2B48-E294-65C4849D178E}"/>
              </a:ext>
            </a:extLst>
          </p:cNvPr>
          <p:cNvSpPr>
            <a:spLocks noGrp="1"/>
          </p:cNvSpPr>
          <p:nvPr>
            <p:ph type="title"/>
          </p:nvPr>
        </p:nvSpPr>
        <p:spPr>
          <a:xfrm>
            <a:off x="0" y="453600"/>
            <a:ext cx="12193200" cy="784830"/>
          </a:xfrm>
        </p:spPr>
        <p:txBody>
          <a:bodyPr/>
          <a:lstStyle/>
          <a:p>
            <a:pPr algn="ctr"/>
            <a:r>
              <a:rPr lang="en-US"/>
              <a:t>Being a Health Care Consumer</a:t>
            </a:r>
          </a:p>
        </p:txBody>
      </p:sp>
      <p:sp>
        <p:nvSpPr>
          <p:cNvPr id="3" name="Content Placeholder 2">
            <a:extLst>
              <a:ext uri="{FF2B5EF4-FFF2-40B4-BE49-F238E27FC236}">
                <a16:creationId xmlns:a16="http://schemas.microsoft.com/office/drawing/2014/main" id="{0953D59A-B40C-6F09-D3B1-1D5BC2D88126}"/>
              </a:ext>
            </a:extLst>
          </p:cNvPr>
          <p:cNvSpPr>
            <a:spLocks noGrp="1"/>
          </p:cNvSpPr>
          <p:nvPr>
            <p:ph sz="quarter" idx="10"/>
          </p:nvPr>
        </p:nvSpPr>
        <p:spPr>
          <a:xfrm>
            <a:off x="976397" y="1904896"/>
            <a:ext cx="10239205" cy="3702937"/>
          </a:xfrm>
        </p:spPr>
        <p:txBody>
          <a:bodyPr/>
          <a:lstStyle/>
          <a:p>
            <a:pPr>
              <a:lnSpc>
                <a:spcPct val="113000"/>
              </a:lnSpc>
              <a:spcBef>
                <a:spcPts val="1200"/>
              </a:spcBef>
            </a:pPr>
            <a:r>
              <a:rPr lang="en-US" dirty="0"/>
              <a:t>A consumer is someone who uses a product or service. We are all consumers. </a:t>
            </a:r>
          </a:p>
          <a:p>
            <a:pPr>
              <a:lnSpc>
                <a:spcPct val="113000"/>
              </a:lnSpc>
              <a:spcBef>
                <a:spcPts val="1200"/>
              </a:spcBef>
            </a:pPr>
            <a:r>
              <a:rPr lang="en-US" dirty="0"/>
              <a:t>When you use medical services, buy a health-related product, select a physician or other medical professional, or go to the dentist, you are being a health care consumer.</a:t>
            </a:r>
          </a:p>
          <a:p>
            <a:pPr>
              <a:lnSpc>
                <a:spcPct val="113000"/>
              </a:lnSpc>
              <a:spcBef>
                <a:spcPts val="1200"/>
              </a:spcBef>
            </a:pPr>
            <a:r>
              <a:rPr lang="en-US" dirty="0"/>
              <a:t>Even though you may not engage in very much health care consumerism now, learning about health and basic consumer skills will help you later.</a:t>
            </a:r>
          </a:p>
        </p:txBody>
      </p:sp>
    </p:spTree>
    <p:extLst>
      <p:ext uri="{BB962C8B-B14F-4D97-AF65-F5344CB8AC3E}">
        <p14:creationId xmlns:p14="http://schemas.microsoft.com/office/powerpoint/2010/main" val="2239344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600"/>
            <a:ext cx="12193200" cy="861774"/>
          </a:xfrm>
        </p:spPr>
        <p:txBody>
          <a:bodyPr/>
          <a:lstStyle/>
          <a:p>
            <a:pPr algn="ctr">
              <a:lnSpc>
                <a:spcPct val="100000"/>
              </a:lnSpc>
            </a:pPr>
            <a:r>
              <a:rPr lang="en-US"/>
              <a:t> </a:t>
            </a:r>
            <a:r>
              <a:rPr lang="en-US" dirty="0"/>
              <a:t>Self-Care</a:t>
            </a:r>
            <a:endParaRPr lang="en-IN" dirty="0"/>
          </a:p>
        </p:txBody>
      </p:sp>
      <p:sp>
        <p:nvSpPr>
          <p:cNvPr id="3" name="Content Placeholder 2"/>
          <p:cNvSpPr>
            <a:spLocks noGrp="1"/>
          </p:cNvSpPr>
          <p:nvPr>
            <p:ph sz="quarter" idx="10"/>
          </p:nvPr>
        </p:nvSpPr>
        <p:spPr>
          <a:xfrm>
            <a:off x="853200" y="1969200"/>
            <a:ext cx="10119600" cy="3390608"/>
          </a:xfrm>
        </p:spPr>
        <p:txBody>
          <a:bodyPr/>
          <a:lstStyle/>
          <a:p>
            <a:pPr>
              <a:lnSpc>
                <a:spcPct val="113000"/>
              </a:lnSpc>
              <a:spcBef>
                <a:spcPts val="1200"/>
              </a:spcBef>
            </a:pPr>
            <a:r>
              <a:rPr lang="en-US" dirty="0"/>
              <a:t>A big part of being a good health care consumer is knowing when you need to seek help or when you can engage in self-care.</a:t>
            </a:r>
          </a:p>
          <a:p>
            <a:pPr>
              <a:lnSpc>
                <a:spcPct val="113000"/>
              </a:lnSpc>
              <a:spcBef>
                <a:spcPts val="1200"/>
              </a:spcBef>
            </a:pPr>
            <a:r>
              <a:rPr lang="en-US" b="1" dirty="0">
                <a:solidFill>
                  <a:srgbClr val="BF0071"/>
                </a:solidFill>
              </a:rPr>
              <a:t>Self-care</a:t>
            </a:r>
            <a:r>
              <a:rPr lang="en-US" dirty="0"/>
              <a:t> involves all the decisions you make and the actions you take to maintain your health. It includes the following:</a:t>
            </a:r>
          </a:p>
          <a:p>
            <a:pPr marL="800100" lvl="1" indent="-342900">
              <a:lnSpc>
                <a:spcPct val="113000"/>
              </a:lnSpc>
              <a:spcBef>
                <a:spcPts val="1200"/>
              </a:spcBef>
            </a:pPr>
            <a:r>
              <a:rPr lang="en-US" sz="2000" dirty="0">
                <a:latin typeface="Century Gothic" panose="020B0502020202020204" pitchFamily="34" charset="0"/>
              </a:rPr>
              <a:t>Doing preventative behaviors, such as exercising regularly</a:t>
            </a:r>
          </a:p>
          <a:p>
            <a:pPr marL="800100" lvl="1" indent="-342900">
              <a:lnSpc>
                <a:spcPct val="113000"/>
              </a:lnSpc>
              <a:spcBef>
                <a:spcPts val="1200"/>
              </a:spcBef>
            </a:pPr>
            <a:r>
              <a:rPr lang="en-US" sz="2000" dirty="0">
                <a:latin typeface="Century Gothic" panose="020B0502020202020204" pitchFamily="34" charset="0"/>
              </a:rPr>
              <a:t>Caring for minor injuries or illnesses yourself</a:t>
            </a:r>
          </a:p>
          <a:p>
            <a:pPr marL="800100" lvl="1" indent="-342900">
              <a:lnSpc>
                <a:spcPct val="113000"/>
              </a:lnSpc>
              <a:spcBef>
                <a:spcPts val="1200"/>
              </a:spcBef>
            </a:pPr>
            <a:r>
              <a:rPr lang="en-US" sz="2000" dirty="0">
                <a:latin typeface="Century Gothic" panose="020B0502020202020204" pitchFamily="34" charset="0"/>
              </a:rPr>
              <a:t>Following medical advice after seeing a health care professional</a:t>
            </a:r>
          </a:p>
        </p:txBody>
      </p:sp>
    </p:spTree>
    <p:extLst>
      <p:ext uri="{BB962C8B-B14F-4D97-AF65-F5344CB8AC3E}">
        <p14:creationId xmlns:p14="http://schemas.microsoft.com/office/powerpoint/2010/main" val="50177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600"/>
            <a:ext cx="12193200" cy="861774"/>
          </a:xfrm>
        </p:spPr>
        <p:txBody>
          <a:bodyPr/>
          <a:lstStyle/>
          <a:p>
            <a:pPr algn="ctr">
              <a:lnSpc>
                <a:spcPct val="100000"/>
              </a:lnSpc>
            </a:pPr>
            <a:r>
              <a:rPr lang="en-US" dirty="0"/>
              <a:t>Know Your Medical History </a:t>
            </a:r>
            <a:r>
              <a:rPr lang="en-US" sz="3000" dirty="0"/>
              <a:t>(1 of 2) </a:t>
            </a:r>
            <a:endParaRPr lang="en-IN" sz="3000" dirty="0"/>
          </a:p>
        </p:txBody>
      </p:sp>
      <p:sp>
        <p:nvSpPr>
          <p:cNvPr id="3" name="Content Placeholder 2"/>
          <p:cNvSpPr>
            <a:spLocks noGrp="1"/>
          </p:cNvSpPr>
          <p:nvPr>
            <p:ph sz="quarter" idx="10"/>
          </p:nvPr>
        </p:nvSpPr>
        <p:spPr>
          <a:xfrm>
            <a:off x="920131" y="2226415"/>
            <a:ext cx="10351737" cy="3310265"/>
          </a:xfrm>
        </p:spPr>
        <p:txBody>
          <a:bodyPr/>
          <a:lstStyle/>
          <a:p>
            <a:pPr algn="just">
              <a:lnSpc>
                <a:spcPct val="114000"/>
              </a:lnSpc>
              <a:spcBef>
                <a:spcPts val="1200"/>
              </a:spcBef>
            </a:pPr>
            <a:r>
              <a:rPr lang="en-US" dirty="0"/>
              <a:t>Keeping track of your medical history is one of the most important things you can do to take care of yourself and to be a good health care consumer. </a:t>
            </a:r>
          </a:p>
          <a:p>
            <a:pPr algn="just">
              <a:lnSpc>
                <a:spcPct val="114000"/>
              </a:lnSpc>
              <a:spcBef>
                <a:spcPts val="1200"/>
              </a:spcBef>
            </a:pPr>
            <a:r>
              <a:rPr lang="en-US" dirty="0"/>
              <a:t>Your medical history can inform decisions you and your health care team make.</a:t>
            </a:r>
            <a:endParaRPr lang="en-IN" dirty="0"/>
          </a:p>
          <a:p>
            <a:pPr algn="just">
              <a:lnSpc>
                <a:spcPct val="114000"/>
              </a:lnSpc>
              <a:spcBef>
                <a:spcPts val="1200"/>
              </a:spcBef>
            </a:pPr>
            <a:r>
              <a:rPr lang="en-US" dirty="0"/>
              <a:t>In some cases, your medical history can also be the key to solving challenging health problems. </a:t>
            </a:r>
          </a:p>
        </p:txBody>
      </p:sp>
    </p:spTree>
    <p:extLst>
      <p:ext uri="{BB962C8B-B14F-4D97-AF65-F5344CB8AC3E}">
        <p14:creationId xmlns:p14="http://schemas.microsoft.com/office/powerpoint/2010/main" val="1259276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0" y="453600"/>
            <a:ext cx="12193200" cy="861774"/>
          </a:xfrm>
        </p:spPr>
        <p:txBody>
          <a:bodyPr/>
          <a:lstStyle/>
          <a:p>
            <a:pPr algn="ctr">
              <a:lnSpc>
                <a:spcPct val="100000"/>
              </a:lnSpc>
            </a:pPr>
            <a:r>
              <a:rPr lang="en-US" dirty="0"/>
              <a:t>Know Your Medical History </a:t>
            </a:r>
            <a:r>
              <a:rPr lang="en-US" sz="3000" dirty="0"/>
              <a:t>(2 of 2)</a:t>
            </a:r>
            <a:endParaRPr lang="en-IN" dirty="0"/>
          </a:p>
        </p:txBody>
      </p:sp>
      <p:sp>
        <p:nvSpPr>
          <p:cNvPr id="19" name="Content Placeholder 18"/>
          <p:cNvSpPr>
            <a:spLocks noGrp="1"/>
          </p:cNvSpPr>
          <p:nvPr>
            <p:ph sz="quarter" idx="10"/>
          </p:nvPr>
        </p:nvSpPr>
        <p:spPr>
          <a:xfrm>
            <a:off x="853200" y="1969200"/>
            <a:ext cx="8654400" cy="461665"/>
          </a:xfrm>
        </p:spPr>
        <p:txBody>
          <a:bodyPr/>
          <a:lstStyle/>
          <a:p>
            <a:pPr>
              <a:lnSpc>
                <a:spcPct val="100000"/>
              </a:lnSpc>
              <a:spcBef>
                <a:spcPts val="0"/>
              </a:spcBef>
            </a:pPr>
            <a:r>
              <a:rPr lang="en-US" dirty="0"/>
              <a:t>You should know or have access to the following:</a:t>
            </a:r>
            <a:endParaRPr lang="en-US" sz="2000" dirty="0"/>
          </a:p>
        </p:txBody>
      </p:sp>
      <p:sp>
        <p:nvSpPr>
          <p:cNvPr id="20" name="Content Placeholder 19"/>
          <p:cNvSpPr>
            <a:spLocks noGrp="1"/>
          </p:cNvSpPr>
          <p:nvPr>
            <p:ph sz="quarter" idx="11"/>
          </p:nvPr>
        </p:nvSpPr>
        <p:spPr>
          <a:xfrm>
            <a:off x="1917030" y="2692800"/>
            <a:ext cx="2236065" cy="2088750"/>
          </a:xfrm>
        </p:spPr>
        <p:txBody>
          <a:bodyPr anchor="ctr"/>
          <a:lstStyle/>
          <a:p>
            <a:pPr lvl="0">
              <a:lnSpc>
                <a:spcPct val="100000"/>
              </a:lnSpc>
              <a:spcBef>
                <a:spcPts val="0"/>
              </a:spcBef>
              <a:spcAft>
                <a:spcPts val="840"/>
              </a:spcAft>
            </a:pPr>
            <a:r>
              <a:rPr lang="en-GB" sz="2000" dirty="0"/>
              <a:t>Name, dose, and reason for taking any medications in the past 6 months</a:t>
            </a:r>
            <a:endParaRPr lang="en-US" sz="2000" dirty="0"/>
          </a:p>
        </p:txBody>
      </p:sp>
      <p:sp>
        <p:nvSpPr>
          <p:cNvPr id="21" name="Content Placeholder 20"/>
          <p:cNvSpPr>
            <a:spLocks noGrp="1"/>
          </p:cNvSpPr>
          <p:nvPr>
            <p:ph sz="quarter" idx="12"/>
          </p:nvPr>
        </p:nvSpPr>
        <p:spPr>
          <a:xfrm>
            <a:off x="5426747" y="2807100"/>
            <a:ext cx="2498053" cy="2088750"/>
          </a:xfrm>
        </p:spPr>
        <p:txBody>
          <a:bodyPr anchor="ctr"/>
          <a:lstStyle/>
          <a:p>
            <a:pPr lvl="0">
              <a:lnSpc>
                <a:spcPct val="100000"/>
              </a:lnSpc>
              <a:spcBef>
                <a:spcPts val="0"/>
              </a:spcBef>
              <a:spcAft>
                <a:spcPts val="840"/>
              </a:spcAft>
            </a:pPr>
            <a:r>
              <a:rPr lang="en-GB" sz="2000" dirty="0"/>
              <a:t>List of all OTC medicines, vitamins, or supplements used in the past 6 months</a:t>
            </a:r>
            <a:endParaRPr lang="en-US" sz="2000" dirty="0"/>
          </a:p>
        </p:txBody>
      </p:sp>
      <p:sp>
        <p:nvSpPr>
          <p:cNvPr id="22" name="Content Placeholder 21"/>
          <p:cNvSpPr>
            <a:spLocks noGrp="1"/>
          </p:cNvSpPr>
          <p:nvPr>
            <p:ph sz="quarter" idx="13"/>
          </p:nvPr>
        </p:nvSpPr>
        <p:spPr>
          <a:xfrm>
            <a:off x="9185842" y="3363916"/>
            <a:ext cx="2091758" cy="960434"/>
          </a:xfrm>
        </p:spPr>
        <p:txBody>
          <a:bodyPr anchor="ctr"/>
          <a:lstStyle/>
          <a:p>
            <a:pPr lvl="0">
              <a:lnSpc>
                <a:spcPct val="100000"/>
              </a:lnSpc>
              <a:spcBef>
                <a:spcPts val="0"/>
              </a:spcBef>
              <a:spcAft>
                <a:spcPts val="840"/>
              </a:spcAft>
            </a:pPr>
            <a:r>
              <a:rPr lang="en-GB" sz="2000" dirty="0"/>
              <a:t>Any known allergies to medications</a:t>
            </a:r>
            <a:endParaRPr lang="en-US" sz="2000" dirty="0"/>
          </a:p>
        </p:txBody>
      </p:sp>
      <p:sp>
        <p:nvSpPr>
          <p:cNvPr id="23" name="Content Placeholder 22"/>
          <p:cNvSpPr>
            <a:spLocks noGrp="1"/>
          </p:cNvSpPr>
          <p:nvPr>
            <p:ph sz="quarter" idx="14"/>
          </p:nvPr>
        </p:nvSpPr>
        <p:spPr>
          <a:xfrm>
            <a:off x="1913170" y="4869228"/>
            <a:ext cx="2087330" cy="1156139"/>
          </a:xfrm>
        </p:spPr>
        <p:txBody>
          <a:bodyPr anchor="ctr"/>
          <a:lstStyle/>
          <a:p>
            <a:pPr lvl="0">
              <a:lnSpc>
                <a:spcPct val="100000"/>
              </a:lnSpc>
              <a:spcBef>
                <a:spcPts val="0"/>
              </a:spcBef>
              <a:spcAft>
                <a:spcPts val="840"/>
              </a:spcAft>
            </a:pPr>
            <a:r>
              <a:rPr lang="en-GB" sz="2000" dirty="0"/>
              <a:t>All vaccinations you have had</a:t>
            </a:r>
            <a:endParaRPr lang="en-US" sz="2000" dirty="0"/>
          </a:p>
        </p:txBody>
      </p:sp>
      <p:sp>
        <p:nvSpPr>
          <p:cNvPr id="24" name="Content Placeholder 23"/>
          <p:cNvSpPr>
            <a:spLocks noGrp="1"/>
          </p:cNvSpPr>
          <p:nvPr>
            <p:ph sz="quarter" idx="15"/>
          </p:nvPr>
        </p:nvSpPr>
        <p:spPr>
          <a:xfrm>
            <a:off x="5480900" y="4720878"/>
            <a:ext cx="2242139" cy="1927572"/>
          </a:xfrm>
        </p:spPr>
        <p:txBody>
          <a:bodyPr anchor="ctr"/>
          <a:lstStyle/>
          <a:p>
            <a:pPr lvl="0">
              <a:lnSpc>
                <a:spcPct val="100000"/>
              </a:lnSpc>
              <a:spcBef>
                <a:spcPts val="0"/>
              </a:spcBef>
              <a:spcAft>
                <a:spcPts val="840"/>
              </a:spcAft>
            </a:pPr>
            <a:r>
              <a:rPr lang="en-GB" sz="2000" dirty="0"/>
              <a:t>Any past major medical events (such as surgery or hospitalization)</a:t>
            </a:r>
          </a:p>
        </p:txBody>
      </p:sp>
      <p:sp>
        <p:nvSpPr>
          <p:cNvPr id="25" name="Content Placeholder 24"/>
          <p:cNvSpPr>
            <a:spLocks noGrp="1"/>
          </p:cNvSpPr>
          <p:nvPr>
            <p:ph sz="quarter" idx="16"/>
          </p:nvPr>
        </p:nvSpPr>
        <p:spPr>
          <a:xfrm>
            <a:off x="9127044" y="4605229"/>
            <a:ext cx="2131505" cy="1531262"/>
          </a:xfrm>
        </p:spPr>
        <p:txBody>
          <a:bodyPr anchor="ctr"/>
          <a:lstStyle/>
          <a:p>
            <a:pPr lvl="0">
              <a:lnSpc>
                <a:spcPct val="100000"/>
              </a:lnSpc>
              <a:spcBef>
                <a:spcPts val="0"/>
              </a:spcBef>
              <a:spcAft>
                <a:spcPts val="840"/>
              </a:spcAft>
            </a:pPr>
            <a:r>
              <a:rPr lang="en-GB" sz="2000" dirty="0"/>
              <a:t>Family history of heart disease, cancer, etc.</a:t>
            </a:r>
          </a:p>
        </p:txBody>
      </p:sp>
    </p:spTree>
    <p:extLst>
      <p:ext uri="{BB962C8B-B14F-4D97-AF65-F5344CB8AC3E}">
        <p14:creationId xmlns:p14="http://schemas.microsoft.com/office/powerpoint/2010/main" val="2844388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5C0B462-84CB-8FF9-1E5E-2F099E99A6A4}"/>
              </a:ext>
            </a:extLst>
          </p:cNvPr>
          <p:cNvSpPr>
            <a:spLocks noGrp="1"/>
          </p:cNvSpPr>
          <p:nvPr>
            <p:ph type="title"/>
          </p:nvPr>
        </p:nvSpPr>
        <p:spPr>
          <a:xfrm>
            <a:off x="0" y="453600"/>
            <a:ext cx="12193200" cy="860400"/>
          </a:xfrm>
        </p:spPr>
        <p:txBody>
          <a:bodyPr/>
          <a:lstStyle/>
          <a:p>
            <a:pPr algn="ctr">
              <a:lnSpc>
                <a:spcPct val="100000"/>
              </a:lnSpc>
            </a:pPr>
            <a:r>
              <a:rPr lang="en-US" dirty="0"/>
              <a:t>Accessing and Evaluating Products</a:t>
            </a:r>
            <a:endParaRPr lang="en-IN" dirty="0"/>
          </a:p>
        </p:txBody>
      </p:sp>
      <p:sp>
        <p:nvSpPr>
          <p:cNvPr id="9" name="Content Placeholder 3">
            <a:extLst>
              <a:ext uri="{FF2B5EF4-FFF2-40B4-BE49-F238E27FC236}">
                <a16:creationId xmlns:a16="http://schemas.microsoft.com/office/drawing/2014/main" id="{D66EF5EC-6517-ACB6-DCBF-4664BCAEA31B}"/>
              </a:ext>
            </a:extLst>
          </p:cNvPr>
          <p:cNvSpPr>
            <a:spLocks noGrp="1"/>
          </p:cNvSpPr>
          <p:nvPr>
            <p:ph sz="quarter" idx="10"/>
          </p:nvPr>
        </p:nvSpPr>
        <p:spPr>
          <a:xfrm>
            <a:off x="853199" y="1969200"/>
            <a:ext cx="10536289" cy="513346"/>
          </a:xfrm>
        </p:spPr>
        <p:txBody>
          <a:bodyPr/>
          <a:lstStyle/>
          <a:p>
            <a:pPr>
              <a:lnSpc>
                <a:spcPct val="114000"/>
              </a:lnSpc>
              <a:spcBef>
                <a:spcPts val="1200"/>
              </a:spcBef>
            </a:pPr>
            <a:r>
              <a:rPr lang="en-US" dirty="0"/>
              <a:t>A big part of both self-care and being a good health consumer is your ability to select and buy appropriate health care products.</a:t>
            </a:r>
            <a:endParaRPr lang="en-US" sz="2000" dirty="0">
              <a:latin typeface="Century Gothic" panose="020B0502020202020204" pitchFamily="34" charset="0"/>
            </a:endParaRPr>
          </a:p>
        </p:txBody>
      </p:sp>
      <p:pic>
        <p:nvPicPr>
          <p:cNvPr id="2" name="Picture 1">
            <a:extLst>
              <a:ext uri="{FF2B5EF4-FFF2-40B4-BE49-F238E27FC236}">
                <a16:creationId xmlns:a16="http://schemas.microsoft.com/office/drawing/2014/main" id="{083EE589-552E-2781-E0C1-BB6034AC26C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65047" y="3091719"/>
            <a:ext cx="6261905" cy="3312681"/>
          </a:xfrm>
          <a:prstGeom prst="rect">
            <a:avLst/>
          </a:prstGeom>
        </p:spPr>
      </p:pic>
    </p:spTree>
    <p:extLst>
      <p:ext uri="{BB962C8B-B14F-4D97-AF65-F5344CB8AC3E}">
        <p14:creationId xmlns:p14="http://schemas.microsoft.com/office/powerpoint/2010/main" val="960117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lnSpc>
                <a:spcPct val="100000"/>
              </a:lnSpc>
            </a:pPr>
            <a:r>
              <a:rPr lang="en-US" dirty="0"/>
              <a:t>Finding Products</a:t>
            </a:r>
            <a:endParaRPr lang="en-IN" dirty="0"/>
          </a:p>
        </p:txBody>
      </p:sp>
      <p:sp>
        <p:nvSpPr>
          <p:cNvPr id="3" name="Content Placeholder 2"/>
          <p:cNvSpPr>
            <a:spLocks noGrp="1"/>
          </p:cNvSpPr>
          <p:nvPr>
            <p:ph sz="quarter" idx="10"/>
          </p:nvPr>
        </p:nvSpPr>
        <p:spPr>
          <a:xfrm>
            <a:off x="853199" y="1969200"/>
            <a:ext cx="10333913" cy="3732432"/>
          </a:xfrm>
        </p:spPr>
        <p:txBody>
          <a:bodyPr/>
          <a:lstStyle/>
          <a:p>
            <a:pPr>
              <a:lnSpc>
                <a:spcPct val="113000"/>
              </a:lnSpc>
              <a:spcBef>
                <a:spcPts val="1200"/>
              </a:spcBef>
            </a:pPr>
            <a:r>
              <a:rPr lang="en-US" dirty="0"/>
              <a:t>Many health care products can be found in drugstores and in large grocery stores and department stores.</a:t>
            </a:r>
          </a:p>
          <a:p>
            <a:pPr marL="800100" lvl="1" indent="-342900">
              <a:lnSpc>
                <a:spcPct val="113000"/>
              </a:lnSpc>
              <a:spcBef>
                <a:spcPts val="1200"/>
              </a:spcBef>
            </a:pPr>
            <a:r>
              <a:rPr lang="en-US" sz="2000" dirty="0">
                <a:latin typeface="Century Gothic" panose="020B0502020202020204" pitchFamily="34" charset="0"/>
              </a:rPr>
              <a:t>Many of these stores also have in-store </a:t>
            </a:r>
            <a:r>
              <a:rPr lang="en-US" sz="2000" b="1" dirty="0">
                <a:solidFill>
                  <a:srgbClr val="BF0071"/>
                </a:solidFill>
                <a:latin typeface="Century Gothic" panose="020B0502020202020204" pitchFamily="34" charset="0"/>
                <a:cs typeface="Aptos Light" panose="020F0302020204030204" pitchFamily="34" charset="0"/>
              </a:rPr>
              <a:t>pharmacies</a:t>
            </a:r>
            <a:r>
              <a:rPr lang="en-US" sz="2000" dirty="0">
                <a:latin typeface="Century Gothic" panose="020B0502020202020204" pitchFamily="34" charset="0"/>
              </a:rPr>
              <a:t>.</a:t>
            </a:r>
          </a:p>
          <a:p>
            <a:pPr marL="800100" lvl="1" indent="-342900">
              <a:lnSpc>
                <a:spcPct val="113000"/>
              </a:lnSpc>
              <a:spcBef>
                <a:spcPts val="1200"/>
              </a:spcBef>
            </a:pPr>
            <a:r>
              <a:rPr lang="en-US" sz="2000" dirty="0">
                <a:latin typeface="Century Gothic" panose="020B0502020202020204" pitchFamily="34" charset="0"/>
              </a:rPr>
              <a:t>A pharmacy is a store that sells legal prescription and nonprescription drugs. </a:t>
            </a:r>
          </a:p>
          <a:p>
            <a:pPr marL="800100" lvl="1" indent="-342900">
              <a:lnSpc>
                <a:spcPct val="113000"/>
              </a:lnSpc>
              <a:spcBef>
                <a:spcPts val="1200"/>
              </a:spcBef>
            </a:pPr>
            <a:r>
              <a:rPr lang="en-US" sz="2000" dirty="0">
                <a:latin typeface="Century Gothic" panose="020B0502020202020204" pitchFamily="34" charset="0"/>
              </a:rPr>
              <a:t>A pharmacist is an individual who can answer your questions and help you find the product that is best for your situation. </a:t>
            </a:r>
            <a:endParaRPr lang="en-IN" sz="2000" dirty="0">
              <a:latin typeface="Century Gothic" panose="020B0502020202020204" pitchFamily="34" charset="0"/>
            </a:endParaRPr>
          </a:p>
          <a:p>
            <a:pPr>
              <a:lnSpc>
                <a:spcPct val="113000"/>
              </a:lnSpc>
              <a:spcBef>
                <a:spcPts val="1200"/>
              </a:spcBef>
            </a:pPr>
            <a:r>
              <a:rPr lang="en-US" dirty="0"/>
              <a:t>Keep in mind that online sites may use tricks and expensive advertisements to get you to buy their products.</a:t>
            </a:r>
          </a:p>
        </p:txBody>
      </p:sp>
    </p:spTree>
    <p:extLst>
      <p:ext uri="{BB962C8B-B14F-4D97-AF65-F5344CB8AC3E}">
        <p14:creationId xmlns:p14="http://schemas.microsoft.com/office/powerpoint/2010/main" val="252537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lnSpc>
                <a:spcPct val="100000"/>
              </a:lnSpc>
            </a:pPr>
            <a:r>
              <a:rPr lang="en-US" dirty="0"/>
              <a:t>Product Labels</a:t>
            </a:r>
            <a:endParaRPr lang="en-IN" dirty="0"/>
          </a:p>
        </p:txBody>
      </p:sp>
      <p:sp>
        <p:nvSpPr>
          <p:cNvPr id="3" name="Content Placeholder 2"/>
          <p:cNvSpPr>
            <a:spLocks noGrp="1"/>
          </p:cNvSpPr>
          <p:nvPr>
            <p:ph sz="quarter" idx="10"/>
          </p:nvPr>
        </p:nvSpPr>
        <p:spPr>
          <a:xfrm>
            <a:off x="853199" y="1969199"/>
            <a:ext cx="9077879" cy="3412269"/>
          </a:xfrm>
        </p:spPr>
        <p:txBody>
          <a:bodyPr/>
          <a:lstStyle/>
          <a:p>
            <a:pPr>
              <a:lnSpc>
                <a:spcPct val="114000"/>
              </a:lnSpc>
              <a:spcBef>
                <a:spcPts val="1200"/>
              </a:spcBef>
            </a:pPr>
            <a:r>
              <a:rPr lang="en-US" dirty="0"/>
              <a:t>Labels on health care products tell you the quantity, dosage, and ingredients.</a:t>
            </a:r>
          </a:p>
          <a:p>
            <a:pPr>
              <a:lnSpc>
                <a:spcPct val="114000"/>
              </a:lnSpc>
              <a:spcBef>
                <a:spcPts val="1200"/>
              </a:spcBef>
            </a:pPr>
            <a:r>
              <a:rPr lang="en-US" dirty="0"/>
              <a:t>With many health-related products, the label also identifies the amount of an active ingredient the product has.</a:t>
            </a:r>
          </a:p>
          <a:p>
            <a:pPr marL="800100" lvl="1" indent="-342900">
              <a:lnSpc>
                <a:spcPct val="140000"/>
              </a:lnSpc>
              <a:spcBef>
                <a:spcPts val="800"/>
              </a:spcBef>
            </a:pPr>
            <a:r>
              <a:rPr lang="en-US" sz="2000" dirty="0">
                <a:latin typeface="Century Gothic" panose="020B0502020202020204" pitchFamily="34" charset="0"/>
              </a:rPr>
              <a:t>The </a:t>
            </a:r>
            <a:r>
              <a:rPr lang="en-US" sz="2000" b="1" dirty="0">
                <a:solidFill>
                  <a:srgbClr val="BF0071"/>
                </a:solidFill>
                <a:latin typeface="Century Gothic" panose="020B0502020202020204" pitchFamily="34" charset="0"/>
                <a:cs typeface="Aptos Light" panose="020F0302020204030204" pitchFamily="34" charset="0"/>
              </a:rPr>
              <a:t>active ingredient </a:t>
            </a:r>
            <a:r>
              <a:rPr lang="en-US" sz="2000" dirty="0">
                <a:latin typeface="Century Gothic" panose="020B0502020202020204" pitchFamily="34" charset="0"/>
              </a:rPr>
              <a:t>is the chemical or drug in a product responsible for the desired effect.</a:t>
            </a:r>
          </a:p>
        </p:txBody>
      </p:sp>
    </p:spTree>
    <p:extLst>
      <p:ext uri="{BB962C8B-B14F-4D97-AF65-F5344CB8AC3E}">
        <p14:creationId xmlns:p14="http://schemas.microsoft.com/office/powerpoint/2010/main" val="124844978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15075</TotalTime>
  <Words>1236</Words>
  <Application>Microsoft Office PowerPoint</Application>
  <PresentationFormat>Widescreen</PresentationFormat>
  <Paragraphs>105</Paragraphs>
  <Slides>18</Slides>
  <Notes>12</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18</vt:i4>
      </vt:variant>
    </vt:vector>
  </HeadingPairs>
  <TitlesOfParts>
    <vt:vector size="28" baseType="lpstr">
      <vt:lpstr>Aptos</vt:lpstr>
      <vt:lpstr>Aptos Display</vt:lpstr>
      <vt:lpstr>Arial</vt:lpstr>
      <vt:lpstr>Century Gothic</vt:lpstr>
      <vt:lpstr>ITC Garamond Std Lt</vt:lpstr>
      <vt:lpstr>Rockwell</vt:lpstr>
      <vt:lpstr>1_Office Theme</vt:lpstr>
      <vt:lpstr>Custom Design</vt:lpstr>
      <vt:lpstr>1_Custom Design</vt:lpstr>
      <vt:lpstr>2_Custom Design</vt:lpstr>
      <vt:lpstr>Being a Healthy Consumer</vt:lpstr>
      <vt:lpstr>Write About It</vt:lpstr>
      <vt:lpstr>Being a Health Care Consumer</vt:lpstr>
      <vt:lpstr> Self-Care</vt:lpstr>
      <vt:lpstr>Know Your Medical History (1 of 2) </vt:lpstr>
      <vt:lpstr>Know Your Medical History (2 of 2)</vt:lpstr>
      <vt:lpstr>Accessing and Evaluating Products</vt:lpstr>
      <vt:lpstr>Finding Products</vt:lpstr>
      <vt:lpstr>Product Labels</vt:lpstr>
      <vt:lpstr>Comparison Shopping</vt:lpstr>
      <vt:lpstr>The Health Care System</vt:lpstr>
      <vt:lpstr>Medical Home (1 of 2)</vt:lpstr>
      <vt:lpstr>Medical Home (2 of 2)</vt:lpstr>
      <vt:lpstr>School Health Clinics</vt:lpstr>
      <vt:lpstr>Other Clinics, Centers, and Hospitals</vt:lpstr>
      <vt:lpstr>Health Care Consumer Responsibilities</vt:lpstr>
      <vt:lpstr>Health Care Consumer Rights</vt:lpstr>
      <vt:lpstr>Using Assertive Communication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Lesson 2.5: Being a Healthy Consumer</dc:title>
  <dc:creator>Joanne Brummett</dc:creator>
  <cp:lastModifiedBy>Laura Farrell</cp:lastModifiedBy>
  <cp:revision>157</cp:revision>
  <dcterms:created xsi:type="dcterms:W3CDTF">2024-04-04T14:49:27Z</dcterms:created>
  <dcterms:modified xsi:type="dcterms:W3CDTF">2024-10-03T18:41:04Z</dcterms:modified>
</cp:coreProperties>
</file>