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  <p:sldMasterId id="2147483672" r:id="rId3"/>
    <p:sldMasterId id="2147483680" r:id="rId4"/>
  </p:sldMasterIdLst>
  <p:notesMasterIdLst>
    <p:notesMasterId r:id="rId20"/>
  </p:notesMasterIdLst>
  <p:sldIdLst>
    <p:sldId id="354" r:id="rId5"/>
    <p:sldId id="355" r:id="rId6"/>
    <p:sldId id="357" r:id="rId7"/>
    <p:sldId id="358" r:id="rId8"/>
    <p:sldId id="359" r:id="rId9"/>
    <p:sldId id="361" r:id="rId10"/>
    <p:sldId id="362" r:id="rId11"/>
    <p:sldId id="363" r:id="rId12"/>
    <p:sldId id="364" r:id="rId13"/>
    <p:sldId id="365" r:id="rId14"/>
    <p:sldId id="370" r:id="rId15"/>
    <p:sldId id="366" r:id="rId16"/>
    <p:sldId id="367" r:id="rId17"/>
    <p:sldId id="368" r:id="rId18"/>
    <p:sldId id="3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A1DF04-340B-3450-F99A-8BDC315EA8C1}" name="Laura Farrell" initials="LF" userId="S::laurahf@hkusa.com::2e43a550-d27b-4754-a05c-c3cf9e976c93" providerId="AD"/>
  <p188:author id="{C361460D-7215-A4C9-D48E-A42F83D2172D}" name="Ian Fricker" initials="IF" userId="S::ianf@hkusa.com::5139194f-ddb1-4217-97d0-a5a6d0e1af53" providerId="AD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9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4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 Editor" initials="CE [2]" lastIdx="5" clrIdx="3">
    <p:extLst>
      <p:ext uri="{19B8F6BF-5375-455C-9EA6-DF929625EA0E}">
        <p15:presenceInfo xmlns:p15="http://schemas.microsoft.com/office/powerpoint/2012/main" userId="Copy Editor" providerId="None"/>
      </p:ext>
    </p:extLst>
  </p:cmAuthor>
  <p:cmAuthor id="5" name="Copyeditor" initials="CE" lastIdx="2" clrIdx="4">
    <p:extLst>
      <p:ext uri="{19B8F6BF-5375-455C-9EA6-DF929625EA0E}">
        <p15:presenceInfo xmlns:p15="http://schemas.microsoft.com/office/powerpoint/2012/main" userId="Copyeditor" providerId="None"/>
      </p:ext>
    </p:extLst>
  </p:cmAuthor>
  <p:cmAuthor id="6" name="Ink Lynx" initials="IL" lastIdx="1" clrIdx="5">
    <p:extLst>
      <p:ext uri="{19B8F6BF-5375-455C-9EA6-DF929625EA0E}">
        <p15:presenceInfo xmlns:p15="http://schemas.microsoft.com/office/powerpoint/2012/main" userId="43154123f283b9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08D"/>
    <a:srgbClr val="CADE99"/>
    <a:srgbClr val="9142B5"/>
    <a:srgbClr val="257C1B"/>
    <a:srgbClr val="3A7C23"/>
    <a:srgbClr val="D62D00"/>
    <a:srgbClr val="D62D01"/>
    <a:srgbClr val="DB5407"/>
    <a:srgbClr val="F55D00"/>
    <a:srgbClr val="D86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28803A26-4EE3-44AC-9D7D-7D3331CB1120}"/>
    <pc:docChg chg="mod">
      <pc:chgData name="" userId="" providerId="" clId="Web-{28803A26-4EE3-44AC-9D7D-7D3331CB1120}" dt="2024-08-19T19:58:09.909" v="0"/>
      <pc:docMkLst>
        <pc:docMk/>
      </pc:docMkLst>
    </pc:docChg>
  </pc:docChgLst>
  <pc:docChgLst>
    <pc:chgData name="Ian Fricker" userId="5139194f-ddb1-4217-97d0-a5a6d0e1af53" providerId="ADAL" clId="{D8BAC73B-0B80-4D7B-8AD2-27B974C9ACA1}"/>
    <pc:docChg chg="modSld">
      <pc:chgData name="Ian Fricker" userId="5139194f-ddb1-4217-97d0-a5a6d0e1af53" providerId="ADAL" clId="{D8BAC73B-0B80-4D7B-8AD2-27B974C9ACA1}" dt="2024-08-30T16:31:16.977" v="133"/>
      <pc:docMkLst>
        <pc:docMk/>
      </pc:docMkLst>
      <pc:sldChg chg="modSp mod addCm modCm">
        <pc:chgData name="Ian Fricker" userId="5139194f-ddb1-4217-97d0-a5a6d0e1af53" providerId="ADAL" clId="{D8BAC73B-0B80-4D7B-8AD2-27B974C9ACA1}" dt="2024-08-30T16:31:16.977" v="133"/>
        <pc:sldMkLst>
          <pc:docMk/>
          <pc:sldMk cId="2734705573" sldId="354"/>
        </pc:sldMkLst>
        <pc:spChg chg="mod">
          <ac:chgData name="Ian Fricker" userId="5139194f-ddb1-4217-97d0-a5a6d0e1af53" providerId="ADAL" clId="{D8BAC73B-0B80-4D7B-8AD2-27B974C9ACA1}" dt="2024-08-19T19:26:17.899" v="2" actId="20577"/>
          <ac:spMkLst>
            <pc:docMk/>
            <pc:sldMk cId="2734705573" sldId="354"/>
            <ac:spMk id="4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Ian Fricker" userId="5139194f-ddb1-4217-97d0-a5a6d0e1af53" providerId="ADAL" clId="{D8BAC73B-0B80-4D7B-8AD2-27B974C9ACA1}" dt="2024-08-30T16:31:16.977" v="133"/>
              <pc2:cmMkLst xmlns:pc2="http://schemas.microsoft.com/office/powerpoint/2019/9/main/command">
                <pc:docMk/>
                <pc:sldMk cId="2734705573" sldId="354"/>
                <pc2:cmMk id="{6A4CDAC5-03CA-4615-A8FB-69928F9BABC7}"/>
              </pc2:cmMkLst>
            </pc226:cmChg>
          </p:ext>
        </pc:extLst>
      </pc:sldChg>
      <pc:sldChg chg="modSp mod addCm delCm">
        <pc:chgData name="Ian Fricker" userId="5139194f-ddb1-4217-97d0-a5a6d0e1af53" providerId="ADAL" clId="{D8BAC73B-0B80-4D7B-8AD2-27B974C9ACA1}" dt="2024-08-22T14:03:13.978" v="131"/>
        <pc:sldMkLst>
          <pc:docMk/>
          <pc:sldMk cId="3444778797" sldId="359"/>
        </pc:sldMkLst>
        <pc:spChg chg="mod">
          <ac:chgData name="Ian Fricker" userId="5139194f-ddb1-4217-97d0-a5a6d0e1af53" providerId="ADAL" clId="{D8BAC73B-0B80-4D7B-8AD2-27B974C9ACA1}" dt="2024-08-22T14:01:27.890" v="130" actId="20577"/>
          <ac:spMkLst>
            <pc:docMk/>
            <pc:sldMk cId="3444778797" sldId="359"/>
            <ac:spMk id="2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D8BAC73B-0B80-4D7B-8AD2-27B974C9ACA1}" dt="2024-08-22T14:03:13.978" v="131"/>
              <pc2:cmMkLst xmlns:pc2="http://schemas.microsoft.com/office/powerpoint/2019/9/main/command">
                <pc:docMk/>
                <pc:sldMk cId="3444778797" sldId="359"/>
                <pc2:cmMk id="{4A7F6C3E-2E46-44C7-8593-045254BB4D5D}"/>
              </pc2:cmMkLst>
            </pc226:cmChg>
            <pc226:cmChg xmlns:pc226="http://schemas.microsoft.com/office/powerpoint/2022/06/main/command" chg="add del">
              <pc226:chgData name="Ian Fricker" userId="5139194f-ddb1-4217-97d0-a5a6d0e1af53" providerId="ADAL" clId="{D8BAC73B-0B80-4D7B-8AD2-27B974C9ACA1}" dt="2024-08-22T14:01:23.391" v="128"/>
              <pc2:cmMkLst xmlns:pc2="http://schemas.microsoft.com/office/powerpoint/2019/9/main/command">
                <pc:docMk/>
                <pc:sldMk cId="3444778797" sldId="359"/>
                <pc2:cmMk id="{51B77645-886D-4AAF-80AE-FAA852B21150}"/>
              </pc2:cmMkLst>
            </pc226:cmChg>
          </p:ext>
        </pc:extLst>
      </pc:sldChg>
      <pc:sldChg chg="addCm delCm">
        <pc:chgData name="Ian Fricker" userId="5139194f-ddb1-4217-97d0-a5a6d0e1af53" providerId="ADAL" clId="{D8BAC73B-0B80-4D7B-8AD2-27B974C9ACA1}" dt="2024-08-22T13:59:23.833" v="127"/>
        <pc:sldMkLst>
          <pc:docMk/>
          <pc:sldMk cId="290619839" sldId="3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D8BAC73B-0B80-4D7B-8AD2-27B974C9ACA1}" dt="2024-08-22T13:59:23.833" v="127"/>
              <pc2:cmMkLst xmlns:pc2="http://schemas.microsoft.com/office/powerpoint/2019/9/main/command">
                <pc:docMk/>
                <pc:sldMk cId="290619839" sldId="361"/>
                <pc2:cmMk id="{D4746A51-E8D2-4822-AFB0-D670A559CBBC}"/>
              </pc2:cmMkLst>
            </pc226:cmChg>
          </p:ext>
        </pc:extLst>
      </pc:sldChg>
      <pc:sldChg chg="modSp mod addCm">
        <pc:chgData name="Ian Fricker" userId="5139194f-ddb1-4217-97d0-a5a6d0e1af53" providerId="ADAL" clId="{D8BAC73B-0B80-4D7B-8AD2-27B974C9ACA1}" dt="2024-08-19T19:35:11.251" v="118"/>
        <pc:sldMkLst>
          <pc:docMk/>
          <pc:sldMk cId="1974653310" sldId="362"/>
        </pc:sldMkLst>
        <pc:picChg chg="mod">
          <ac:chgData name="Ian Fricker" userId="5139194f-ddb1-4217-97d0-a5a6d0e1af53" providerId="ADAL" clId="{D8BAC73B-0B80-4D7B-8AD2-27B974C9ACA1}" dt="2024-08-19T19:34:06.057" v="117" actId="962"/>
          <ac:picMkLst>
            <pc:docMk/>
            <pc:sldMk cId="1974653310" sldId="362"/>
            <ac:picMk id="5" creationId="{0744E140-943C-CF7B-1BF5-6EE448748C0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D8BAC73B-0B80-4D7B-8AD2-27B974C9ACA1}" dt="2024-08-19T19:35:11.251" v="118"/>
              <pc2:cmMkLst xmlns:pc2="http://schemas.microsoft.com/office/powerpoint/2019/9/main/command">
                <pc:docMk/>
                <pc:sldMk cId="1974653310" sldId="362"/>
                <pc2:cmMk id="{97BFF4F0-CFE2-4223-92C8-4E59F86B3E5F}"/>
              </pc2:cmMkLst>
            </pc226:cmChg>
          </p:ext>
        </pc:extLst>
      </pc:sldChg>
      <pc:sldChg chg="addCm delCm">
        <pc:chgData name="Ian Fricker" userId="5139194f-ddb1-4217-97d0-a5a6d0e1af53" providerId="ADAL" clId="{D8BAC73B-0B80-4D7B-8AD2-27B974C9ACA1}" dt="2024-08-22T13:42:45.865" v="123"/>
        <pc:sldMkLst>
          <pc:docMk/>
          <pc:sldMk cId="1588987648" sldId="3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D8BAC73B-0B80-4D7B-8AD2-27B974C9ACA1}" dt="2024-08-22T13:42:20.274" v="122"/>
              <pc2:cmMkLst xmlns:pc2="http://schemas.microsoft.com/office/powerpoint/2019/9/main/command">
                <pc:docMk/>
                <pc:sldMk cId="1588987648" sldId="363"/>
                <pc2:cmMk id="{D14FB22E-84DB-49E6-A901-3FC0820B6756}"/>
              </pc2:cmMkLst>
            </pc226:cmChg>
            <pc226:cmChg xmlns:pc226="http://schemas.microsoft.com/office/powerpoint/2022/06/main/command" chg="add">
              <pc226:chgData name="Ian Fricker" userId="5139194f-ddb1-4217-97d0-a5a6d0e1af53" providerId="ADAL" clId="{D8BAC73B-0B80-4D7B-8AD2-27B974C9ACA1}" dt="2024-08-22T13:42:45.865" v="123"/>
              <pc2:cmMkLst xmlns:pc2="http://schemas.microsoft.com/office/powerpoint/2019/9/main/command">
                <pc:docMk/>
                <pc:sldMk cId="1588987648" sldId="363"/>
                <pc2:cmMk id="{674FB762-DD3E-4A7B-8D6C-0987ECDCD2D2}"/>
              </pc2:cmMkLst>
            </pc226:cmChg>
          </p:ext>
        </pc:extLst>
      </pc:sldChg>
      <pc:sldChg chg="modSp mod addCm">
        <pc:chgData name="Ian Fricker" userId="5139194f-ddb1-4217-97d0-a5a6d0e1af53" providerId="ADAL" clId="{D8BAC73B-0B80-4D7B-8AD2-27B974C9ACA1}" dt="2024-08-22T13:51:33.878" v="125"/>
        <pc:sldMkLst>
          <pc:docMk/>
          <pc:sldMk cId="3014903159" sldId="365"/>
        </pc:sldMkLst>
        <pc:spChg chg="mod">
          <ac:chgData name="Ian Fricker" userId="5139194f-ddb1-4217-97d0-a5a6d0e1af53" providerId="ADAL" clId="{D8BAC73B-0B80-4D7B-8AD2-27B974C9ACA1}" dt="2024-08-22T13:49:36.459" v="124" actId="13926"/>
          <ac:spMkLst>
            <pc:docMk/>
            <pc:sldMk cId="3014903159" sldId="365"/>
            <ac:spMk id="5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D8BAC73B-0B80-4D7B-8AD2-27B974C9ACA1}" dt="2024-08-22T13:51:33.878" v="125"/>
              <pc2:cmMkLst xmlns:pc2="http://schemas.microsoft.com/office/powerpoint/2019/9/main/command">
                <pc:docMk/>
                <pc:sldMk cId="3014903159" sldId="365"/>
                <pc2:cmMk id="{ED5AB69C-2671-4979-8C5A-2E9E5B9F36C9}"/>
              </pc2:cmMkLst>
            </pc226:cmChg>
          </p:ext>
        </pc:extLst>
      </pc:sldChg>
      <pc:sldChg chg="addCm">
        <pc:chgData name="Ian Fricker" userId="5139194f-ddb1-4217-97d0-a5a6d0e1af53" providerId="ADAL" clId="{D8BAC73B-0B80-4D7B-8AD2-27B974C9ACA1}" dt="2024-08-19T19:48:53.264" v="120"/>
        <pc:sldMkLst>
          <pc:docMk/>
          <pc:sldMk cId="804498256" sldId="3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D8BAC73B-0B80-4D7B-8AD2-27B974C9ACA1}" dt="2024-08-19T19:48:53.264" v="120"/>
              <pc2:cmMkLst xmlns:pc2="http://schemas.microsoft.com/office/powerpoint/2019/9/main/command">
                <pc:docMk/>
                <pc:sldMk cId="804498256" sldId="370"/>
                <pc2:cmMk id="{CE3C29CD-FE43-4A40-8B00-4BFC6664158B}"/>
              </pc2:cmMkLst>
            </pc226:cmChg>
          </p:ext>
        </pc:extLst>
      </pc:sldChg>
      <pc:sldChg chg="addCm delCm">
        <pc:chgData name="Ian Fricker" userId="5139194f-ddb1-4217-97d0-a5a6d0e1af53" providerId="ADAL" clId="{D8BAC73B-0B80-4D7B-8AD2-27B974C9ACA1}" dt="2024-08-22T18:07:38.647" v="132"/>
        <pc:sldMkLst>
          <pc:docMk/>
          <pc:sldMk cId="2138011649" sldId="3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D8BAC73B-0B80-4D7B-8AD2-27B974C9ACA1}" dt="2024-08-22T18:07:38.647" v="132"/>
              <pc2:cmMkLst xmlns:pc2="http://schemas.microsoft.com/office/powerpoint/2019/9/main/command">
                <pc:docMk/>
                <pc:sldMk cId="2138011649" sldId="371"/>
                <pc2:cmMk id="{64509350-A7E6-45A0-9F59-1298125DEC62}"/>
              </pc2:cmMkLst>
            </pc226:cmChg>
          </p:ext>
        </pc:extLst>
      </pc:sldChg>
    </pc:docChg>
  </pc:docChgLst>
  <pc:docChgLst>
    <pc:chgData name="Ink Lynx" userId="43154123f283b917" providerId="LiveId" clId="{908D2F2E-CE7A-924E-97C8-DDC5F45DF8C4}"/>
    <pc:docChg chg="modSld">
      <pc:chgData name="Ink Lynx" userId="43154123f283b917" providerId="LiveId" clId="{908D2F2E-CE7A-924E-97C8-DDC5F45DF8C4}" dt="2024-09-05T12:25:28.996" v="5" actId="20577"/>
      <pc:docMkLst>
        <pc:docMk/>
      </pc:docMkLst>
      <pc:sldChg chg="modNotesTx">
        <pc:chgData name="Ink Lynx" userId="43154123f283b917" providerId="LiveId" clId="{908D2F2E-CE7A-924E-97C8-DDC5F45DF8C4}" dt="2024-09-05T12:25:12.924" v="3" actId="20577"/>
        <pc:sldMkLst>
          <pc:docMk/>
          <pc:sldMk cId="1588987648" sldId="363"/>
        </pc:sldMkLst>
      </pc:sldChg>
      <pc:sldChg chg="modSp">
        <pc:chgData name="Ink Lynx" userId="43154123f283b917" providerId="LiveId" clId="{908D2F2E-CE7A-924E-97C8-DDC5F45DF8C4}" dt="2024-09-05T12:25:28.996" v="5" actId="20577"/>
        <pc:sldMkLst>
          <pc:docMk/>
          <pc:sldMk cId="3014903159" sldId="365"/>
        </pc:sldMkLst>
        <pc:spChg chg="mod">
          <ac:chgData name="Ink Lynx" userId="43154123f283b917" providerId="LiveId" clId="{908D2F2E-CE7A-924E-97C8-DDC5F45DF8C4}" dt="2024-09-05T12:25:28.996" v="5" actId="20577"/>
          <ac:spMkLst>
            <pc:docMk/>
            <pc:sldMk cId="3014903159" sldId="365"/>
            <ac:spMk id="5" creationId="{00000000-0000-0000-0000-000000000000}"/>
          </ac:spMkLst>
        </pc:spChg>
      </pc:sldChg>
    </pc:docChg>
  </pc:docChgLst>
  <pc:docChgLst>
    <pc:chgData name="Laura Farrell" userId="2e43a550-d27b-4754-a05c-c3cf9e976c93" providerId="ADAL" clId="{91A02B66-0816-4BE7-A680-ED67824AE207}"/>
    <pc:docChg chg="modSld">
      <pc:chgData name="Laura Farrell" userId="2e43a550-d27b-4754-a05c-c3cf9e976c93" providerId="ADAL" clId="{91A02B66-0816-4BE7-A680-ED67824AE207}" dt="2024-09-04T14:06:14.399" v="63"/>
      <pc:docMkLst>
        <pc:docMk/>
      </pc:docMkLst>
      <pc:sldChg chg="modNotesTx">
        <pc:chgData name="Laura Farrell" userId="2e43a550-d27b-4754-a05c-c3cf9e976c93" providerId="ADAL" clId="{91A02B66-0816-4BE7-A680-ED67824AE207}" dt="2024-09-04T14:02:04.835" v="0"/>
        <pc:sldMkLst>
          <pc:docMk/>
          <pc:sldMk cId="2734705573" sldId="354"/>
        </pc:sldMkLst>
      </pc:sldChg>
      <pc:sldChg chg="modNotesTx">
        <pc:chgData name="Laura Farrell" userId="2e43a550-d27b-4754-a05c-c3cf9e976c93" providerId="ADAL" clId="{91A02B66-0816-4BE7-A680-ED67824AE207}" dt="2024-09-04T14:02:53.230" v="4" actId="6549"/>
        <pc:sldMkLst>
          <pc:docMk/>
          <pc:sldMk cId="290619839" sldId="361"/>
        </pc:sldMkLst>
      </pc:sldChg>
      <pc:sldChg chg="modNotesTx">
        <pc:chgData name="Laura Farrell" userId="2e43a550-d27b-4754-a05c-c3cf9e976c93" providerId="ADAL" clId="{91A02B66-0816-4BE7-A680-ED67824AE207}" dt="2024-09-04T14:03:22.721" v="7"/>
        <pc:sldMkLst>
          <pc:docMk/>
          <pc:sldMk cId="1974653310" sldId="362"/>
        </pc:sldMkLst>
      </pc:sldChg>
      <pc:sldChg chg="modNotesTx">
        <pc:chgData name="Laura Farrell" userId="2e43a550-d27b-4754-a05c-c3cf9e976c93" providerId="ADAL" clId="{91A02B66-0816-4BE7-A680-ED67824AE207}" dt="2024-09-04T14:03:39.202" v="10"/>
        <pc:sldMkLst>
          <pc:docMk/>
          <pc:sldMk cId="1588987648" sldId="363"/>
        </pc:sldMkLst>
      </pc:sldChg>
      <pc:sldChg chg="modNotesTx">
        <pc:chgData name="Laura Farrell" userId="2e43a550-d27b-4754-a05c-c3cf9e976c93" providerId="ADAL" clId="{91A02B66-0816-4BE7-A680-ED67824AE207}" dt="2024-09-04T14:03:56.247" v="13"/>
        <pc:sldMkLst>
          <pc:docMk/>
          <pc:sldMk cId="1577989096" sldId="364"/>
        </pc:sldMkLst>
      </pc:sldChg>
      <pc:sldChg chg="modNotesTx">
        <pc:chgData name="Laura Farrell" userId="2e43a550-d27b-4754-a05c-c3cf9e976c93" providerId="ADAL" clId="{91A02B66-0816-4BE7-A680-ED67824AE207}" dt="2024-09-04T14:05:39.512" v="59"/>
        <pc:sldMkLst>
          <pc:docMk/>
          <pc:sldMk cId="1000292651" sldId="367"/>
        </pc:sldMkLst>
      </pc:sldChg>
      <pc:sldChg chg="modNotesTx">
        <pc:chgData name="Laura Farrell" userId="2e43a550-d27b-4754-a05c-c3cf9e976c93" providerId="ADAL" clId="{91A02B66-0816-4BE7-A680-ED67824AE207}" dt="2024-09-04T14:05:59.145" v="60"/>
        <pc:sldMkLst>
          <pc:docMk/>
          <pc:sldMk cId="969524234" sldId="368"/>
        </pc:sldMkLst>
      </pc:sldChg>
      <pc:sldChg chg="delCm modNotesTx">
        <pc:chgData name="Laura Farrell" userId="2e43a550-d27b-4754-a05c-c3cf9e976c93" providerId="ADAL" clId="{91A02B66-0816-4BE7-A680-ED67824AE207}" dt="2024-09-04T14:05:12.779" v="56"/>
        <pc:sldMkLst>
          <pc:docMk/>
          <pc:sldMk cId="804498256" sldId="3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Farrell" userId="2e43a550-d27b-4754-a05c-c3cf9e976c93" providerId="ADAL" clId="{91A02B66-0816-4BE7-A680-ED67824AE207}" dt="2024-09-04T14:04:43.913" v="55"/>
              <pc2:cmMkLst xmlns:pc2="http://schemas.microsoft.com/office/powerpoint/2019/9/main/command">
                <pc:docMk/>
                <pc:sldMk cId="804498256" sldId="370"/>
                <pc2:cmMk id="{CE3C29CD-FE43-4A40-8B00-4BFC6664158B}"/>
              </pc2:cmMkLst>
            </pc226:cmChg>
          </p:ext>
        </pc:extLst>
      </pc:sldChg>
      <pc:sldChg chg="modNotesTx">
        <pc:chgData name="Laura Farrell" userId="2e43a550-d27b-4754-a05c-c3cf9e976c93" providerId="ADAL" clId="{91A02B66-0816-4BE7-A680-ED67824AE207}" dt="2024-09-04T14:06:14.399" v="63"/>
        <pc:sldMkLst>
          <pc:docMk/>
          <pc:sldMk cId="2138011649" sldId="371"/>
        </pc:sldMkLst>
      </pc:sldChg>
    </pc:docChg>
  </pc:docChgLst>
  <pc:docChgLst>
    <pc:chgData name="Ink Lynx" userId="43154123f283b917" providerId="LiveId" clId="{635B2070-5061-D044-BFF9-2C9AD6AF7EC3}"/>
    <pc:docChg chg="undo custSel addSld delSld modSld">
      <pc:chgData name="Ink Lynx" userId="43154123f283b917" providerId="LiveId" clId="{635B2070-5061-D044-BFF9-2C9AD6AF7EC3}" dt="2024-07-25T14:06:45.461" v="255" actId="1592"/>
      <pc:docMkLst>
        <pc:docMk/>
      </pc:docMkLst>
      <pc:sldChg chg="modSp addCm delCm">
        <pc:chgData name="Ink Lynx" userId="43154123f283b917" providerId="LiveId" clId="{635B2070-5061-D044-BFF9-2C9AD6AF7EC3}" dt="2024-07-25T14:06:45.461" v="255" actId="1592"/>
        <pc:sldMkLst>
          <pc:docMk/>
          <pc:sldMk cId="2734705573" sldId="354"/>
        </pc:sldMkLst>
        <pc:spChg chg="mod">
          <ac:chgData name="Ink Lynx" userId="43154123f283b917" providerId="LiveId" clId="{635B2070-5061-D044-BFF9-2C9AD6AF7EC3}" dt="2024-07-22T17:29:49.449" v="223" actId="20577"/>
          <ac:spMkLst>
            <pc:docMk/>
            <pc:sldMk cId="2734705573" sldId="354"/>
            <ac:spMk id="3" creationId="{00000000-0000-0000-0000-000000000000}"/>
          </ac:spMkLst>
        </pc:spChg>
        <pc:spChg chg="mod">
          <ac:chgData name="Ink Lynx" userId="43154123f283b917" providerId="LiveId" clId="{635B2070-5061-D044-BFF9-2C9AD6AF7EC3}" dt="2024-07-22T17:29:57.188" v="229" actId="20577"/>
          <ac:spMkLst>
            <pc:docMk/>
            <pc:sldMk cId="2734705573" sldId="354"/>
            <ac:spMk id="4" creationId="{00000000-0000-0000-0000-000000000000}"/>
          </ac:spMkLst>
        </pc:spChg>
        <pc:picChg chg="mod ord">
          <ac:chgData name="Ink Lynx" userId="43154123f283b917" providerId="LiveId" clId="{635B2070-5061-D044-BFF9-2C9AD6AF7EC3}" dt="2024-07-25T11:12:00.271" v="233" actId="167"/>
          <ac:picMkLst>
            <pc:docMk/>
            <pc:sldMk cId="2734705573" sldId="354"/>
            <ac:picMk id="6" creationId="{FE1C7C96-065E-3A4B-A7C6-BCF703BBDD57}"/>
          </ac:picMkLst>
        </pc:picChg>
      </pc:sldChg>
      <pc:sldChg chg="del">
        <pc:chgData name="Ink Lynx" userId="43154123f283b917" providerId="LiveId" clId="{635B2070-5061-D044-BFF9-2C9AD6AF7EC3}" dt="2024-07-22T17:09:27.897" v="0" actId="2696"/>
        <pc:sldMkLst>
          <pc:docMk/>
          <pc:sldMk cId="3571690590" sldId="356"/>
        </pc:sldMkLst>
      </pc:sldChg>
      <pc:sldChg chg="modSp">
        <pc:chgData name="Ink Lynx" userId="43154123f283b917" providerId="LiveId" clId="{635B2070-5061-D044-BFF9-2C9AD6AF7EC3}" dt="2024-07-22T17:10:11.750" v="56" actId="1076"/>
        <pc:sldMkLst>
          <pc:docMk/>
          <pc:sldMk cId="1748621109" sldId="357"/>
        </pc:sldMkLst>
        <pc:spChg chg="mod">
          <ac:chgData name="Ink Lynx" userId="43154123f283b917" providerId="LiveId" clId="{635B2070-5061-D044-BFF9-2C9AD6AF7EC3}" dt="2024-07-22T17:09:36.131" v="16" actId="20577"/>
          <ac:spMkLst>
            <pc:docMk/>
            <pc:sldMk cId="1748621109" sldId="357"/>
            <ac:spMk id="22" creationId="{00000000-0000-0000-0000-000000000000}"/>
          </ac:spMkLst>
        </pc:spChg>
        <pc:spChg chg="mod">
          <ac:chgData name="Ink Lynx" userId="43154123f283b917" providerId="LiveId" clId="{635B2070-5061-D044-BFF9-2C9AD6AF7EC3}" dt="2024-07-22T17:10:11.750" v="56" actId="1076"/>
          <ac:spMkLst>
            <pc:docMk/>
            <pc:sldMk cId="1748621109" sldId="357"/>
            <ac:spMk id="24" creationId="{00000000-0000-0000-0000-000000000000}"/>
          </ac:spMkLst>
        </pc:spChg>
      </pc:sldChg>
      <pc:sldChg chg="addSp modSp">
        <pc:chgData name="Ink Lynx" userId="43154123f283b917" providerId="LiveId" clId="{635B2070-5061-D044-BFF9-2C9AD6AF7EC3}" dt="2024-07-22T17:12:23.245" v="133" actId="1076"/>
        <pc:sldMkLst>
          <pc:docMk/>
          <pc:sldMk cId="3485173087" sldId="358"/>
        </pc:sldMkLst>
        <pc:spChg chg="add mod">
          <ac:chgData name="Ink Lynx" userId="43154123f283b917" providerId="LiveId" clId="{635B2070-5061-D044-BFF9-2C9AD6AF7EC3}" dt="2024-07-22T17:12:18.893" v="131" actId="1076"/>
          <ac:spMkLst>
            <pc:docMk/>
            <pc:sldMk cId="3485173087" sldId="358"/>
            <ac:spMk id="2" creationId="{6227D36C-177D-4D8F-2E4B-1979116E0F57}"/>
          </ac:spMkLst>
        </pc:spChg>
        <pc:picChg chg="mod">
          <ac:chgData name="Ink Lynx" userId="43154123f283b917" providerId="LiveId" clId="{635B2070-5061-D044-BFF9-2C9AD6AF7EC3}" dt="2024-07-22T17:12:23.245" v="133" actId="1076"/>
          <ac:picMkLst>
            <pc:docMk/>
            <pc:sldMk cId="3485173087" sldId="358"/>
            <ac:picMk id="48" creationId="{76EFF8D6-1EDB-2D41-B212-9776596BDFDA}"/>
          </ac:picMkLst>
        </pc:picChg>
      </pc:sldChg>
      <pc:sldChg chg="modSp">
        <pc:chgData name="Ink Lynx" userId="43154123f283b917" providerId="LiveId" clId="{635B2070-5061-D044-BFF9-2C9AD6AF7EC3}" dt="2024-07-22T17:14:15.675" v="138" actId="20577"/>
        <pc:sldMkLst>
          <pc:docMk/>
          <pc:sldMk cId="3444778797" sldId="359"/>
        </pc:sldMkLst>
        <pc:spChg chg="mod">
          <ac:chgData name="Ink Lynx" userId="43154123f283b917" providerId="LiveId" clId="{635B2070-5061-D044-BFF9-2C9AD6AF7EC3}" dt="2024-07-22T17:14:15.675" v="138" actId="20577"/>
          <ac:spMkLst>
            <pc:docMk/>
            <pc:sldMk cId="3444778797" sldId="359"/>
            <ac:spMk id="3" creationId="{00000000-0000-0000-0000-000000000000}"/>
          </ac:spMkLst>
        </pc:spChg>
      </pc:sldChg>
      <pc:sldChg chg="del">
        <pc:chgData name="Ink Lynx" userId="43154123f283b917" providerId="LiveId" clId="{635B2070-5061-D044-BFF9-2C9AD6AF7EC3}" dt="2024-07-22T17:15:29.132" v="139" actId="2696"/>
        <pc:sldMkLst>
          <pc:docMk/>
          <pc:sldMk cId="2672097446" sldId="360"/>
        </pc:sldMkLst>
      </pc:sldChg>
      <pc:sldChg chg="addSp modSp">
        <pc:chgData name="Ink Lynx" userId="43154123f283b917" providerId="LiveId" clId="{635B2070-5061-D044-BFF9-2C9AD6AF7EC3}" dt="2024-07-25T11:14:13.246" v="244" actId="22"/>
        <pc:sldMkLst>
          <pc:docMk/>
          <pc:sldMk cId="290619839" sldId="361"/>
        </pc:sldMkLst>
        <pc:spChg chg="mod">
          <ac:chgData name="Ink Lynx" userId="43154123f283b917" providerId="LiveId" clId="{635B2070-5061-D044-BFF9-2C9AD6AF7EC3}" dt="2024-07-25T11:13:35.336" v="242" actId="14100"/>
          <ac:spMkLst>
            <pc:docMk/>
            <pc:sldMk cId="290619839" sldId="361"/>
            <ac:spMk id="16" creationId="{00000000-0000-0000-0000-000000000000}"/>
          </ac:spMkLst>
        </pc:spChg>
        <pc:picChg chg="add">
          <ac:chgData name="Ink Lynx" userId="43154123f283b917" providerId="LiveId" clId="{635B2070-5061-D044-BFF9-2C9AD6AF7EC3}" dt="2024-07-25T11:14:13.246" v="244" actId="22"/>
          <ac:picMkLst>
            <pc:docMk/>
            <pc:sldMk cId="290619839" sldId="361"/>
            <ac:picMk id="3" creationId="{A1B4D38F-3347-55A2-13D3-9E41EBF35908}"/>
          </ac:picMkLst>
        </pc:picChg>
      </pc:sldChg>
      <pc:sldChg chg="addSp delSp modSp">
        <pc:chgData name="Ink Lynx" userId="43154123f283b917" providerId="LiveId" clId="{635B2070-5061-D044-BFF9-2C9AD6AF7EC3}" dt="2024-07-25T11:14:27.004" v="248" actId="1076"/>
        <pc:sldMkLst>
          <pc:docMk/>
          <pc:sldMk cId="1974653310" sldId="362"/>
        </pc:sldMkLst>
        <pc:spChg chg="mod">
          <ac:chgData name="Ink Lynx" userId="43154123f283b917" providerId="LiveId" clId="{635B2070-5061-D044-BFF9-2C9AD6AF7EC3}" dt="2024-07-22T17:17:59.968" v="170" actId="20577"/>
          <ac:spMkLst>
            <pc:docMk/>
            <pc:sldMk cId="1974653310" sldId="362"/>
            <ac:spMk id="3" creationId="{00000000-0000-0000-0000-000000000000}"/>
          </ac:spMkLst>
        </pc:spChg>
        <pc:picChg chg="del">
          <ac:chgData name="Ink Lynx" userId="43154123f283b917" providerId="LiveId" clId="{635B2070-5061-D044-BFF9-2C9AD6AF7EC3}" dt="2024-07-25T11:14:10.034" v="243" actId="21"/>
          <ac:picMkLst>
            <pc:docMk/>
            <pc:sldMk cId="1974653310" sldId="362"/>
            <ac:picMk id="4" creationId="{6656ADF8-72B0-7449-ABC7-06F3D0EAD115}"/>
          </ac:picMkLst>
        </pc:picChg>
        <pc:picChg chg="add mod">
          <ac:chgData name="Ink Lynx" userId="43154123f283b917" providerId="LiveId" clId="{635B2070-5061-D044-BFF9-2C9AD6AF7EC3}" dt="2024-07-25T11:14:27.004" v="248" actId="1076"/>
          <ac:picMkLst>
            <pc:docMk/>
            <pc:sldMk cId="1974653310" sldId="362"/>
            <ac:picMk id="5" creationId="{0744E140-943C-CF7B-1BF5-6EE448748C0B}"/>
          </ac:picMkLst>
        </pc:picChg>
      </pc:sldChg>
      <pc:sldChg chg="modSp">
        <pc:chgData name="Ink Lynx" userId="43154123f283b917" providerId="LiveId" clId="{635B2070-5061-D044-BFF9-2C9AD6AF7EC3}" dt="2024-07-22T17:20:25.026" v="173" actId="207"/>
        <pc:sldMkLst>
          <pc:docMk/>
          <pc:sldMk cId="1588987648" sldId="363"/>
        </pc:sldMkLst>
        <pc:spChg chg="mod">
          <ac:chgData name="Ink Lynx" userId="43154123f283b917" providerId="LiveId" clId="{635B2070-5061-D044-BFF9-2C9AD6AF7EC3}" dt="2024-07-22T17:20:25.026" v="173" actId="207"/>
          <ac:spMkLst>
            <pc:docMk/>
            <pc:sldMk cId="1588987648" sldId="363"/>
            <ac:spMk id="4" creationId="{00000000-0000-0000-0000-000000000000}"/>
          </ac:spMkLst>
        </pc:spChg>
      </pc:sldChg>
      <pc:sldChg chg="modSp add del">
        <pc:chgData name="Ink Lynx" userId="43154123f283b917" providerId="LiveId" clId="{635B2070-5061-D044-BFF9-2C9AD6AF7EC3}" dt="2024-07-22T17:21:29.520" v="188" actId="255"/>
        <pc:sldMkLst>
          <pc:docMk/>
          <pc:sldMk cId="3014903159" sldId="365"/>
        </pc:sldMkLst>
        <pc:spChg chg="mod">
          <ac:chgData name="Ink Lynx" userId="43154123f283b917" providerId="LiveId" clId="{635B2070-5061-D044-BFF9-2C9AD6AF7EC3}" dt="2024-07-22T17:21:29.520" v="188" actId="255"/>
          <ac:spMkLst>
            <pc:docMk/>
            <pc:sldMk cId="3014903159" sldId="365"/>
            <ac:spMk id="2" creationId="{00000000-0000-0000-0000-000000000000}"/>
          </ac:spMkLst>
        </pc:spChg>
      </pc:sldChg>
      <pc:sldChg chg="modSp">
        <pc:chgData name="Ink Lynx" userId="43154123f283b917" providerId="LiveId" clId="{635B2070-5061-D044-BFF9-2C9AD6AF7EC3}" dt="2024-07-22T17:22:20.198" v="194" actId="20577"/>
        <pc:sldMkLst>
          <pc:docMk/>
          <pc:sldMk cId="969524234" sldId="368"/>
        </pc:sldMkLst>
        <pc:spChg chg="mod">
          <ac:chgData name="Ink Lynx" userId="43154123f283b917" providerId="LiveId" clId="{635B2070-5061-D044-BFF9-2C9AD6AF7EC3}" dt="2024-07-22T17:22:20.198" v="194" actId="20577"/>
          <ac:spMkLst>
            <pc:docMk/>
            <pc:sldMk cId="969524234" sldId="368"/>
            <ac:spMk id="24" creationId="{00000000-0000-0000-0000-000000000000}"/>
          </ac:spMkLst>
        </pc:spChg>
      </pc:sldChg>
      <pc:sldChg chg="del">
        <pc:chgData name="Ink Lynx" userId="43154123f283b917" providerId="LiveId" clId="{635B2070-5061-D044-BFF9-2C9AD6AF7EC3}" dt="2024-07-22T17:22:32.897" v="196" actId="2696"/>
        <pc:sldMkLst>
          <pc:docMk/>
          <pc:sldMk cId="3541033682" sldId="369"/>
        </pc:sldMkLst>
      </pc:sldChg>
      <pc:sldChg chg="addSp delSp modSp add">
        <pc:chgData name="Ink Lynx" userId="43154123f283b917" providerId="LiveId" clId="{635B2070-5061-D044-BFF9-2C9AD6AF7EC3}" dt="2024-07-22T17:25:42.241" v="219" actId="1076"/>
        <pc:sldMkLst>
          <pc:docMk/>
          <pc:sldMk cId="804498256" sldId="370"/>
        </pc:sldMkLst>
        <pc:spChg chg="add del mod">
          <ac:chgData name="Ink Lynx" userId="43154123f283b917" providerId="LiveId" clId="{635B2070-5061-D044-BFF9-2C9AD6AF7EC3}" dt="2024-07-22T17:21:45.563" v="191" actId="478"/>
          <ac:spMkLst>
            <pc:docMk/>
            <pc:sldMk cId="804498256" sldId="370"/>
            <ac:spMk id="4" creationId="{E0BA9002-4285-1BAF-620B-586877535562}"/>
          </ac:spMkLst>
        </pc:spChg>
        <pc:spChg chg="del">
          <ac:chgData name="Ink Lynx" userId="43154123f283b917" providerId="LiveId" clId="{635B2070-5061-D044-BFF9-2C9AD6AF7EC3}" dt="2024-07-22T17:21:41.229" v="190" actId="478"/>
          <ac:spMkLst>
            <pc:docMk/>
            <pc:sldMk cId="804498256" sldId="370"/>
            <ac:spMk id="5" creationId="{00000000-0000-0000-0000-000000000000}"/>
          </ac:spMkLst>
        </pc:spChg>
        <pc:picChg chg="add mod">
          <ac:chgData name="Ink Lynx" userId="43154123f283b917" providerId="LiveId" clId="{635B2070-5061-D044-BFF9-2C9AD6AF7EC3}" dt="2024-07-22T17:25:42.241" v="219" actId="1076"/>
          <ac:picMkLst>
            <pc:docMk/>
            <pc:sldMk cId="804498256" sldId="370"/>
            <ac:picMk id="6" creationId="{55D0DA2C-9467-2165-A393-5502C386B67C}"/>
          </ac:picMkLst>
        </pc:picChg>
      </pc:sldChg>
      <pc:sldChg chg="add del">
        <pc:chgData name="Ink Lynx" userId="43154123f283b917" providerId="LiveId" clId="{635B2070-5061-D044-BFF9-2C9AD6AF7EC3}" dt="2024-07-22T17:20:54.278" v="175" actId="2696"/>
        <pc:sldMkLst>
          <pc:docMk/>
          <pc:sldMk cId="3437116377" sldId="370"/>
        </pc:sldMkLst>
      </pc:sldChg>
      <pc:sldChg chg="addSp delSp modSp add">
        <pc:chgData name="Ink Lynx" userId="43154123f283b917" providerId="LiveId" clId="{635B2070-5061-D044-BFF9-2C9AD6AF7EC3}" dt="2024-07-25T11:18:20.947" v="253" actId="732"/>
        <pc:sldMkLst>
          <pc:docMk/>
          <pc:sldMk cId="2138011649" sldId="371"/>
        </pc:sldMkLst>
        <pc:spChg chg="add del mod">
          <ac:chgData name="Ink Lynx" userId="43154123f283b917" providerId="LiveId" clId="{635B2070-5061-D044-BFF9-2C9AD6AF7EC3}" dt="2024-07-22T17:23:04.741" v="214" actId="478"/>
          <ac:spMkLst>
            <pc:docMk/>
            <pc:sldMk cId="2138011649" sldId="371"/>
            <ac:spMk id="3" creationId="{5D16E28A-7249-DBC6-5F59-F6075F913C38}"/>
          </ac:spMkLst>
        </pc:spChg>
        <pc:spChg chg="add mod">
          <ac:chgData name="Ink Lynx" userId="43154123f283b917" providerId="LiveId" clId="{635B2070-5061-D044-BFF9-2C9AD6AF7EC3}" dt="2024-07-22T17:23:01.696" v="213" actId="20577"/>
          <ac:spMkLst>
            <pc:docMk/>
            <pc:sldMk cId="2138011649" sldId="371"/>
            <ac:spMk id="5" creationId="{88956C0D-727B-B44B-C228-84012D9BF4CE}"/>
          </ac:spMkLst>
        </pc:spChg>
        <pc:spChg chg="del">
          <ac:chgData name="Ink Lynx" userId="43154123f283b917" providerId="LiveId" clId="{635B2070-5061-D044-BFF9-2C9AD6AF7EC3}" dt="2024-07-22T17:22:43.996" v="199" actId="478"/>
          <ac:spMkLst>
            <pc:docMk/>
            <pc:sldMk cId="2138011649" sldId="371"/>
            <ac:spMk id="19" creationId="{00000000-0000-0000-0000-000000000000}"/>
          </ac:spMkLst>
        </pc:spChg>
        <pc:spChg chg="del">
          <ac:chgData name="Ink Lynx" userId="43154123f283b917" providerId="LiveId" clId="{635B2070-5061-D044-BFF9-2C9AD6AF7EC3}" dt="2024-07-22T17:22:40.734" v="198" actId="478"/>
          <ac:spMkLst>
            <pc:docMk/>
            <pc:sldMk cId="2138011649" sldId="371"/>
            <ac:spMk id="24" creationId="{00000000-0000-0000-0000-000000000000}"/>
          </ac:spMkLst>
        </pc:spChg>
        <pc:picChg chg="add mod modCrop">
          <ac:chgData name="Ink Lynx" userId="43154123f283b917" providerId="LiveId" clId="{635B2070-5061-D044-BFF9-2C9AD6AF7EC3}" dt="2024-07-25T11:18:20.947" v="253" actId="732"/>
          <ac:picMkLst>
            <pc:docMk/>
            <pc:sldMk cId="2138011649" sldId="371"/>
            <ac:picMk id="2" creationId="{44CF32C4-1CB2-FF38-8325-D6B383D5CC5B}"/>
          </ac:picMkLst>
        </pc:picChg>
        <pc:picChg chg="del">
          <ac:chgData name="Ink Lynx" userId="43154123f283b917" providerId="LiveId" clId="{635B2070-5061-D044-BFF9-2C9AD6AF7EC3}" dt="2024-07-22T17:22:38.143" v="197" actId="478"/>
          <ac:picMkLst>
            <pc:docMk/>
            <pc:sldMk cId="2138011649" sldId="371"/>
            <ac:picMk id="27" creationId="{62FE34C5-D32F-4A43-8D08-97AC6DAD2F91}"/>
          </ac:picMkLst>
        </pc:picChg>
      </pc:sldChg>
      <pc:sldChg chg="addSp delSp modSp add">
        <pc:chgData name="Ink Lynx" userId="43154123f283b917" providerId="LiveId" clId="{635B2070-5061-D044-BFF9-2C9AD6AF7EC3}" dt="2024-07-25T11:13:18.846" v="241" actId="1076"/>
        <pc:sldMkLst>
          <pc:docMk/>
          <pc:sldMk cId="2225561466" sldId="372"/>
        </pc:sldMkLst>
        <pc:spChg chg="del">
          <ac:chgData name="Ink Lynx" userId="43154123f283b917" providerId="LiveId" clId="{635B2070-5061-D044-BFF9-2C9AD6AF7EC3}" dt="2024-07-25T11:12:57.947" v="235" actId="478"/>
          <ac:spMkLst>
            <pc:docMk/>
            <pc:sldMk cId="2225561466" sldId="372"/>
            <ac:spMk id="3" creationId="{00000000-0000-0000-0000-000000000000}"/>
          </ac:spMkLst>
        </pc:spChg>
        <pc:spChg chg="add del mod">
          <ac:chgData name="Ink Lynx" userId="43154123f283b917" providerId="LiveId" clId="{635B2070-5061-D044-BFF9-2C9AD6AF7EC3}" dt="2024-07-25T11:13:00.614" v="236" actId="478"/>
          <ac:spMkLst>
            <pc:docMk/>
            <pc:sldMk cId="2225561466" sldId="372"/>
            <ac:spMk id="5" creationId="{68AEB780-285C-0801-12DB-3F884D802691}"/>
          </ac:spMkLst>
        </pc:spChg>
        <pc:picChg chg="add mod modCrop">
          <ac:chgData name="Ink Lynx" userId="43154123f283b917" providerId="LiveId" clId="{635B2070-5061-D044-BFF9-2C9AD6AF7EC3}" dt="2024-07-25T11:13:18.846" v="241" actId="1076"/>
          <ac:picMkLst>
            <pc:docMk/>
            <pc:sldMk cId="2225561466" sldId="372"/>
            <ac:picMk id="6" creationId="{D39D0CD6-F64A-8A7A-D6C4-42B3E6FECDE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IAN HOOTON/Science Photo Library RF/Getty Images (top); ©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gerenme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/iStockphoto (bottom)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45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5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Figure 3.8 </a:t>
            </a:r>
            <a:r>
              <a:rPr lang="en-US" dirty="0"/>
              <a:t>There are many benefits to drinking water.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ITC Garamond Std Book"/>
              </a:rPr>
              <a:t>photos in figure 3.8: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Creative Crop/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DigitalVision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/Getty Images (left); Thomas Barwick/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DigitalVision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/Getty Images (right)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63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VICTOR DE SCHWANBERG/Science Photo Library/Getty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23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800" b="1" dirty="0">
                <a:effectLst/>
                <a:latin typeface="CenturyGothicStd"/>
              </a:rPr>
              <a:t>Figure 3.9 </a:t>
            </a:r>
            <a:r>
              <a:rPr lang="en-IN" sz="1800" b="0" dirty="0">
                <a:effectLst/>
                <a:latin typeface="HelveticaLTStd"/>
              </a:rPr>
              <a:t>Most energy drinks have more caffeine than coffee, tea, or soda.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800" b="0" dirty="0">
              <a:effectLst/>
              <a:latin typeface="HelveticaLTSt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ITC Garamond Std Book"/>
              </a:rPr>
              <a:t>photos in figure 3.9: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Magnetcreative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 E+/Getty Images (left); Perch Images/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Photodisc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/Getty Images (middle);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Scanrail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/iStock/Getty Images (right)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23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Figure 3.1</a:t>
            </a:r>
            <a:r>
              <a:rPr lang="en-US" baseline="0"/>
              <a:t> The six categories of nutrients you need to be healthy.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39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1">
                <a:effectLst/>
                <a:latin typeface="CenturyGothicStd"/>
              </a:rPr>
              <a:t>Figure 3.2 </a:t>
            </a:r>
            <a:r>
              <a:rPr lang="en-IN" sz="1800" b="0">
                <a:effectLst/>
                <a:latin typeface="HelveticaLTStd"/>
              </a:rPr>
              <a:t>Percentage of calories recommended by the USDA for carbohydrate, protein, and fat. 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79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800" b="1" dirty="0">
                <a:effectLst/>
                <a:latin typeface="CenturyGothicStd"/>
              </a:rPr>
              <a:t>Figure 3.4 </a:t>
            </a:r>
            <a:r>
              <a:rPr lang="en-IN" sz="1800" b="0" dirty="0">
                <a:effectLst/>
                <a:latin typeface="HelveticaLTStd"/>
              </a:rPr>
              <a:t>A wide variety of whole grains are part of a healthy diet.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800" b="0" dirty="0">
              <a:effectLst/>
              <a:latin typeface="HelveticaLTSt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burwellphotography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/E+/ Getty Images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31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1" dirty="0">
                <a:effectLst/>
                <a:latin typeface="CenturyGothicStd"/>
              </a:rPr>
              <a:t>Figure 3.3 </a:t>
            </a:r>
            <a:r>
              <a:rPr lang="en-IN" sz="1800" b="0" dirty="0">
                <a:effectLst/>
                <a:latin typeface="HelveticaLTStd"/>
              </a:rPr>
              <a:t>You will get more </a:t>
            </a:r>
            <a:r>
              <a:rPr lang="en-IN" sz="1800" b="0" dirty="0" err="1">
                <a:effectLst/>
                <a:latin typeface="HelveticaLTStd"/>
              </a:rPr>
              <a:t>fiber</a:t>
            </a:r>
            <a:r>
              <a:rPr lang="en-IN" sz="1800" b="0" dirty="0">
                <a:effectLst/>
                <a:latin typeface="HelveticaLTStd"/>
              </a:rPr>
              <a:t> from foods that are whole, like an apple, than from processed foods, like applesauce. </a:t>
            </a:r>
          </a:p>
          <a:p>
            <a:endParaRPr lang="en-IN" sz="1800" b="0" dirty="0">
              <a:effectLst/>
              <a:latin typeface="HelveticaLTStd"/>
            </a:endParaRPr>
          </a:p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ITC Garamond Std Book"/>
              </a:rPr>
              <a:t>photos in figure 3.3: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xxmmxx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/Getty Images (left);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Etiennevoss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/iStock/Getty Images (right)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89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Figure 3.5</a:t>
            </a:r>
            <a:r>
              <a:rPr lang="en-US" dirty="0"/>
              <a:t> </a:t>
            </a:r>
            <a:r>
              <a:rPr lang="en-IN" sz="1800" b="0" dirty="0">
                <a:effectLst/>
                <a:latin typeface="HelveticaLTStd"/>
              </a:rPr>
              <a:t>Healthy fats can be found in a variety of foods</a:t>
            </a:r>
            <a:r>
              <a:rPr lang="en-IN" sz="1200" b="0" dirty="0">
                <a:effectLst/>
                <a:latin typeface="HelveticaLTStd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b="0" dirty="0">
              <a:effectLst/>
              <a:latin typeface="HelveticaLTSt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ITC Garamond Std Book"/>
              </a:rPr>
              <a:t>photos in figure 3.5: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egal/Getty Images/iStockphoto (nuts and seeds); iStock/Getty Images Plus (olive oil); gbh007/iStockphoto/Getty Images (fish);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AshaSathees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 Photography/ Moment RF/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Eyewave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/iStock/Getty Images (avocado)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05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Figure 3.6</a:t>
            </a:r>
            <a:r>
              <a:rPr lang="en-US" dirty="0"/>
              <a:t> </a:t>
            </a:r>
            <a:r>
              <a:rPr lang="en-IN" sz="1800" b="0" dirty="0">
                <a:effectLst/>
                <a:latin typeface="HelveticaLTStd"/>
              </a:rPr>
              <a:t>You can find proteins in plant foods.</a:t>
            </a:r>
          </a:p>
          <a:p>
            <a:endParaRPr lang="en-IN" sz="1800" b="0" dirty="0">
              <a:effectLst/>
              <a:latin typeface="HelveticaLTStd"/>
            </a:endParaRPr>
          </a:p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ITC Garamond Std Book"/>
              </a:rPr>
              <a:t>photos in figure 3.6: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IgorDutina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 iStockphoto/Getty Images (seeds); Elena Schweitzer/Getty Images/iStockphoto (grains);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popovaphoto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/Getty Images/iStockphoto (beans);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conejota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 Getty Images/iStockphoto (nuts)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02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13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Figure 3.7</a:t>
            </a:r>
            <a:r>
              <a:rPr lang="en-US" dirty="0"/>
              <a:t> </a:t>
            </a:r>
            <a:r>
              <a:rPr lang="en-IN" sz="1800" b="0" dirty="0">
                <a:effectLst/>
                <a:latin typeface="HelveticaLTStd"/>
              </a:rPr>
              <a:t>Good sources of vitamins and minerals.</a:t>
            </a:r>
          </a:p>
          <a:p>
            <a:endParaRPr lang="en-IN" sz="1800" b="0" dirty="0">
              <a:effectLst/>
              <a:latin typeface="HelveticaLTStd"/>
            </a:endParaRPr>
          </a:p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ITC Garamond Std Book"/>
              </a:rPr>
              <a:t>photos in figure 3.7: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tanuha2001/ iStock/Getty Images (broccoli); Creativeye99/iStockphoto/Getty Images (spinach); Carlos Gawronski/Getty Images (chicken); Kateryna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Maksimenko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/iStockphoto/Getty Images (beef 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margouillatphotos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/Getty Images/iStockphoto (sweet potatoes);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vitalssss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/Getty Images/iStockphoto (beets);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popovaphoto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/Getty Images/ iStockphoto (beans); Dominik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Pabis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 Getty Images (eggs); gbh007/iStockphoto/Getty Images (salmon); Antonio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Scarpi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/iStockphoto/Getty Images (trout);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fcafotodigital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/Getty Images/ iStockphoto (milk and cheese);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PhotoDisc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 (oatmeal)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13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_AM9876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88720" y="324237"/>
            <a:ext cx="9810206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1521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_AM9876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6450A900-5A3F-5741-BDBA-76FE3F69BB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029" y="319797"/>
            <a:ext cx="10097587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5487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3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2658746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92806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0127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31996-4770-6F48-8E83-616C02F594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50030-463A-D7EF-4A06-622609471F80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6800" y="1969200"/>
            <a:ext cx="79056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</a:pPr>
            <a:endParaRPr lang="en-IN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857250" y="5281613"/>
            <a:ext cx="790575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  <a:buNone/>
            </a:pPr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924BF9-6412-2547-9D81-928DFAF31C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1147235">
            <a:off x="-372724" y="4144138"/>
            <a:ext cx="5017447" cy="272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89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_AM9876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22695" y="324237"/>
            <a:ext cx="7751300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9469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0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19987" y="324237"/>
            <a:ext cx="3221503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9556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1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5669" y="324237"/>
            <a:ext cx="3770140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709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2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74165" y="334112"/>
            <a:ext cx="8243668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1361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4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4682" y="324237"/>
            <a:ext cx="10522634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4913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5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90756" y="324237"/>
            <a:ext cx="8688149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08449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5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90756" y="324237"/>
            <a:ext cx="8688149" cy="114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7B0998-095A-6E3B-C727-FF25561BA9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999" y="2194561"/>
            <a:ext cx="3718138" cy="47056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6436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0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30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333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8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D9D28CF8-B277-D246-A9B8-4B1BCB5F6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1200" y="860400"/>
            <a:ext cx="5965817" cy="733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IN" sz="4000" b="0" i="0" dirty="0">
                <a:latin typeface="Rockwell" panose="02060603020205020403" pitchFamily="18" charset="77"/>
              </a:defRPr>
            </a:lvl1pPr>
          </a:lstStyle>
          <a:p>
            <a:pPr marL="0" lvl="0" algn="ctr">
              <a:lnSpc>
                <a:spcPct val="113000"/>
              </a:lnSpc>
              <a:spcBef>
                <a:spcPts val="1200"/>
              </a:spcBef>
            </a:pPr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1200" y="2458800"/>
            <a:ext cx="5803200" cy="206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6400" b="1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marL="0" lvl="0" algn="ctr"/>
            <a:endParaRPr lang="en-I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713600" y="5918400"/>
            <a:ext cx="8766000" cy="52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IN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algn="ctr"/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3C32C7-380A-C866-1396-A0FE866D0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2" t="10066" r="-472" b="22200"/>
          <a:stretch/>
        </p:blipFill>
        <p:spPr>
          <a:xfrm>
            <a:off x="505678" y="341495"/>
            <a:ext cx="5156418" cy="5236853"/>
          </a:xfrm>
          <a:prstGeom prst="ellipse">
            <a:avLst/>
          </a:prstGeom>
          <a:effectLst>
            <a:softEdge rad="228021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3CDD3E-C820-5573-12C3-7FBF09BD26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70" y="494364"/>
            <a:ext cx="5047155" cy="491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65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31996-4770-6F48-8E83-616C02F594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50030-463A-D7EF-4A06-622609471F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6800" y="1969200"/>
            <a:ext cx="79056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</a:pPr>
            <a:endParaRPr lang="en-IN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857250" y="5281613"/>
            <a:ext cx="790575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  <a:buNone/>
            </a:pP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718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31996-4770-6F48-8E83-616C02F594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50030-463A-D7EF-4A06-622609471F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6800" y="1969200"/>
            <a:ext cx="79056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</a:pPr>
            <a:endParaRPr lang="en-IN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857250" y="5281613"/>
            <a:ext cx="790575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  <a:buNone/>
            </a:pPr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24BF9-6412-2547-9D81-928DFAF31C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338355">
            <a:off x="4357034" y="3736401"/>
            <a:ext cx="7981742" cy="4327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085ED5-49F4-7A44-A5B7-B501E88ED3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6280645" flipV="1">
            <a:off x="5533351" y="3425519"/>
            <a:ext cx="1067111" cy="26103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2456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6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5" r:id="rId2"/>
    <p:sldLayoutId id="2147483716" r:id="rId3"/>
    <p:sldLayoutId id="2147483717" r:id="rId4"/>
    <p:sldLayoutId id="2147483719" r:id="rId5"/>
    <p:sldLayoutId id="2147483731" r:id="rId6"/>
    <p:sldLayoutId id="2147483723" r:id="rId7"/>
    <p:sldLayoutId id="2147483724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1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965D03-464A-FBE5-DF9C-D0DCC7BAE1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11288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D87C75-7BE8-40F9-9AA9-CF685186AED1}"/>
              </a:ext>
            </a:extLst>
          </p:cNvPr>
          <p:cNvSpPr txBox="1">
            <a:spLocks/>
          </p:cNvSpPr>
          <p:nvPr userDrawn="1"/>
        </p:nvSpPr>
        <p:spPr>
          <a:xfrm>
            <a:off x="1" y="413984"/>
            <a:ext cx="12192000" cy="99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i="0">
                <a:solidFill>
                  <a:schemeClr val="bg1"/>
                </a:solidFill>
                <a:latin typeface="Rockwell" panose="02060603020205020403" pitchFamily="18" charset="77"/>
              </a:rPr>
              <a:t>Skill Building Challenge</a:t>
            </a:r>
            <a:br>
              <a:rPr lang="en-US" b="0" i="0">
                <a:latin typeface="Rockwell" panose="02060603020205020403" pitchFamily="18" charset="77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6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10990" y="876442"/>
            <a:ext cx="5965817" cy="1596847"/>
          </a:xfrm>
        </p:spPr>
        <p:txBody>
          <a:bodyPr/>
          <a:lstStyle/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/>
              <a:t>Chapter </a:t>
            </a:r>
            <a:r>
              <a:rPr lang="en-IN"/>
              <a:t>3</a:t>
            </a:r>
            <a:r>
              <a:rPr lang="en-US"/>
              <a:t> </a:t>
            </a:r>
          </a:p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/>
              <a:t>LESSON </a:t>
            </a:r>
            <a:r>
              <a:rPr lang="en-IN"/>
              <a:t>3</a:t>
            </a:r>
            <a:r>
              <a:rPr lang="en-US"/>
              <a:t>.1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1200" y="2458800"/>
            <a:ext cx="5803200" cy="304698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/>
              <a:t>Understanding</a:t>
            </a:r>
            <a:r>
              <a:rPr lang="en-US"/>
              <a:t> Foods and</a:t>
            </a:r>
            <a:br>
              <a:rPr lang="en-US"/>
            </a:br>
            <a:r>
              <a:rPr lang="en-US"/>
              <a:t>Nutrients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713600" y="5918400"/>
            <a:ext cx="8766000" cy="52322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/>
              <a:t>Live Well: </a:t>
            </a:r>
            <a:r>
              <a:rPr lang="en-IN"/>
              <a:t>Middle</a:t>
            </a:r>
            <a:r>
              <a:rPr lang="en-US"/>
              <a:t> School Health</a:t>
            </a:r>
          </a:p>
        </p:txBody>
      </p:sp>
    </p:spTree>
    <p:extLst>
      <p:ext uri="{BB962C8B-B14F-4D97-AF65-F5344CB8AC3E}">
        <p14:creationId xmlns:p14="http://schemas.microsoft.com/office/powerpoint/2010/main" val="2734705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9642"/>
            <a:ext cx="12193200" cy="860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Vitamins and Minerals</a:t>
            </a:r>
            <a:r>
              <a:rPr lang="en-IN" spc="-100" dirty="0"/>
              <a:t> </a:t>
            </a:r>
            <a:r>
              <a:rPr lang="en-IN" sz="3000" spc="-100" dirty="0"/>
              <a:t>(1 of 2)</a:t>
            </a:r>
            <a:endParaRPr lang="en-IN" sz="30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10167726" cy="2889252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b="1" dirty="0">
                <a:solidFill>
                  <a:srgbClr val="BF0071"/>
                </a:solidFill>
                <a:latin typeface="Century Gothic" panose="020B0502020202020204" pitchFamily="34" charset="0"/>
              </a:rPr>
              <a:t>Vitamins and minerals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 are small substances found in foods that are essential for life.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Vitamins and minerals have no calories, so they don’t provide energy.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These nutrients help your body create the chemical reactions needed to get the energy out of carbohydrates, fats, and proteins.</a:t>
            </a:r>
          </a:p>
        </p:txBody>
      </p:sp>
    </p:spTree>
    <p:extLst>
      <p:ext uri="{BB962C8B-B14F-4D97-AF65-F5344CB8AC3E}">
        <p14:creationId xmlns:p14="http://schemas.microsoft.com/office/powerpoint/2010/main" val="3014903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9642"/>
            <a:ext cx="12193200" cy="860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/>
              <a:t>Vitamins and Minerals</a:t>
            </a:r>
            <a:r>
              <a:rPr lang="en-IN" spc="-100"/>
              <a:t> </a:t>
            </a:r>
            <a:r>
              <a:rPr lang="en-IN" sz="3000" spc="-100"/>
              <a:t>(2 of 2)</a:t>
            </a:r>
            <a:endParaRPr lang="en-IN" sz="3000"/>
          </a:p>
        </p:txBody>
      </p:sp>
      <p:pic>
        <p:nvPicPr>
          <p:cNvPr id="6" name="Picture 5" descr="Foods high in vitamins: citrus fruits, dark green vegetables, meats, colorful vegetables, and beans. Foods high in minerals: eggs, seafood, milk and cheese, rice, oatmeal, and dark green vegetables">
            <a:extLst>
              <a:ext uri="{FF2B5EF4-FFF2-40B4-BE49-F238E27FC236}">
                <a16:creationId xmlns:a16="http://schemas.microsoft.com/office/drawing/2014/main" id="{55D0DA2C-9467-2165-A393-5502C386B6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715" y="1775012"/>
            <a:ext cx="4534569" cy="47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98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8843" y="474063"/>
            <a:ext cx="3834063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/>
              <a:t>Water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199" y="1969200"/>
            <a:ext cx="9381663" cy="2888932"/>
          </a:xfrm>
        </p:spPr>
        <p:txBody>
          <a:bodyPr/>
          <a:lstStyle/>
          <a:p>
            <a:pPr marL="0" lvl="1" indent="0">
              <a:lnSpc>
                <a:spcPct val="113000"/>
              </a:lnSpc>
              <a:spcBef>
                <a:spcPts val="1200"/>
              </a:spcBef>
              <a:buNone/>
              <a:defRPr/>
            </a:pPr>
            <a:r>
              <a:rPr lang="en-US" b="1">
                <a:solidFill>
                  <a:srgbClr val="BF0071"/>
                </a:solidFill>
                <a:latin typeface="Century Gothic" panose="020B0502020202020204" pitchFamily="34" charset="0"/>
              </a:rPr>
              <a:t>Water</a:t>
            </a: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 is essential for life. It carries nutrients around in the body and keeps the body at a constant temperature.</a:t>
            </a:r>
          </a:p>
          <a:p>
            <a:pPr marL="0" lvl="1" indent="0">
              <a:lnSpc>
                <a:spcPct val="113000"/>
              </a:lnSpc>
              <a:spcBef>
                <a:spcPts val="1200"/>
              </a:spcBef>
              <a:buNone/>
              <a:defRPr/>
            </a:pPr>
            <a:r>
              <a:rPr lang="en-US" spc="-10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Your body is made up mostly of water.</a:t>
            </a:r>
          </a:p>
          <a:p>
            <a:pPr marL="0" lvl="1" indent="0">
              <a:lnSpc>
                <a:spcPct val="113000"/>
              </a:lnSpc>
              <a:spcBef>
                <a:spcPts val="1200"/>
              </a:spcBef>
              <a:buNone/>
              <a:defRPr/>
            </a:pPr>
            <a:r>
              <a:rPr lang="en-US" spc="-10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Water should be the main fluid in your diet.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  <a:defRPr/>
            </a:pPr>
            <a:r>
              <a:rPr lang="en-US" sz="2000">
                <a:solidFill>
                  <a:prstClr val="black"/>
                </a:solidFill>
                <a:latin typeface="Century Gothic" panose="020B0502020202020204" pitchFamily="34" charset="0"/>
              </a:rPr>
              <a:t>Drinks such as coffee, sport drinks, and energy drinks can have unnecessary or even dangerous levels of sugar and caffeine.</a:t>
            </a:r>
          </a:p>
        </p:txBody>
      </p:sp>
    </p:spTree>
    <p:extLst>
      <p:ext uri="{BB962C8B-B14F-4D97-AF65-F5344CB8AC3E}">
        <p14:creationId xmlns:p14="http://schemas.microsoft.com/office/powerpoint/2010/main" val="777620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/>
              <a:t>Benefits of Drinking Water</a:t>
            </a:r>
            <a:endParaRPr lang="en-IN"/>
          </a:p>
        </p:txBody>
      </p:sp>
      <p:pic>
        <p:nvPicPr>
          <p:cNvPr id="27" name="Picture 2" descr="Drinking 8 cups of water a day keeps your eyes, brain, blood, kidneys and lungs healthy. It keeps skin healthy and helps muscles function. It helps you keep a healthy body weight, and it carries important nutrients through your body.">
            <a:extLst>
              <a:ext uri="{FF2B5EF4-FFF2-40B4-BE49-F238E27FC236}">
                <a16:creationId xmlns:a16="http://schemas.microsoft.com/office/drawing/2014/main" id="{7DCCB07C-276B-AC46-9E7C-C6CEDA4C62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9299" y="1561364"/>
            <a:ext cx="7313402" cy="484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92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/>
              <a:t>Drinks High in Sugar</a:t>
            </a:r>
            <a:endParaRPr lang="en-IN"/>
          </a:p>
        </p:txBody>
      </p:sp>
      <p:sp>
        <p:nvSpPr>
          <p:cNvPr id="24" name="Content Placeholder 2"/>
          <p:cNvSpPr>
            <a:spLocks noGrp="1"/>
          </p:cNvSpPr>
          <p:nvPr>
            <p:ph sz="quarter" idx="10"/>
          </p:nvPr>
        </p:nvSpPr>
        <p:spPr>
          <a:xfrm>
            <a:off x="853200" y="1969199"/>
            <a:ext cx="7702971" cy="4219329"/>
          </a:xfrm>
        </p:spPr>
        <p:txBody>
          <a:bodyPr/>
          <a:lstStyle/>
          <a:p>
            <a:pPr marL="0" lvl="1" indent="0">
              <a:lnSpc>
                <a:spcPct val="113000"/>
              </a:lnSpc>
              <a:spcBef>
                <a:spcPts val="1200"/>
              </a:spcBef>
              <a:buNone/>
              <a:defRPr/>
            </a:pP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Drinks high in sugar, sodium, or caffeine are not healthy choices for getting the water you need.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  <a:defRPr/>
            </a:pPr>
            <a:r>
              <a:rPr lang="en-US" sz="2000">
                <a:solidFill>
                  <a:prstClr val="black"/>
                </a:solidFill>
                <a:latin typeface="Century Gothic" panose="020B0502020202020204" pitchFamily="34" charset="0"/>
              </a:rPr>
              <a:t>Sodas can be the biggest source of sugar in your diet.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  <a:defRPr/>
            </a:pPr>
            <a:r>
              <a:rPr lang="en-US" sz="2000">
                <a:solidFill>
                  <a:prstClr val="black"/>
                </a:solidFill>
                <a:latin typeface="Century Gothic" panose="020B0502020202020204" pitchFamily="34" charset="0"/>
              </a:rPr>
              <a:t>Sugar can lead to cavities in your teeth, a risk of type 2 diabetes, and weight gain.</a:t>
            </a:r>
          </a:p>
          <a:p>
            <a:pPr marL="0" lvl="1" indent="0">
              <a:lnSpc>
                <a:spcPct val="113000"/>
              </a:lnSpc>
              <a:spcBef>
                <a:spcPts val="1200"/>
              </a:spcBef>
              <a:buNone/>
            </a:pPr>
            <a:r>
              <a:rPr lang="en-US">
                <a:latin typeface="Century Gothic" panose="020B0502020202020204" pitchFamily="34" charset="0"/>
                <a:cs typeface="Aptos Light" panose="020F0302020204030204" pitchFamily="34" charset="0"/>
              </a:rPr>
              <a:t>Drinks high in sugar are described as empty-calorie foods because they have no real nutritious value. </a:t>
            </a:r>
          </a:p>
          <a:p>
            <a:pPr marL="0" lvl="1" indent="0">
              <a:lnSpc>
                <a:spcPct val="113000"/>
              </a:lnSpc>
              <a:spcBef>
                <a:spcPts val="1200"/>
              </a:spcBef>
              <a:buNone/>
            </a:pPr>
            <a:r>
              <a:rPr lang="en-US">
                <a:latin typeface="Century Gothic" panose="020B0502020202020204" pitchFamily="34" charset="0"/>
                <a:cs typeface="Aptos Light" panose="020F0302020204030204" pitchFamily="34" charset="0"/>
              </a:rPr>
              <a:t>High sugar drinks can also keep you from eating healthier foods, such as fruits and vegetables.</a:t>
            </a:r>
          </a:p>
        </p:txBody>
      </p:sp>
    </p:spTree>
    <p:extLst>
      <p:ext uri="{BB962C8B-B14F-4D97-AF65-F5344CB8AC3E}">
        <p14:creationId xmlns:p14="http://schemas.microsoft.com/office/powerpoint/2010/main" val="969524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956C0D-727B-B44B-C228-84012D9BF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800"/>
            <a:ext cx="12193200" cy="784830"/>
          </a:xfrm>
        </p:spPr>
        <p:txBody>
          <a:bodyPr/>
          <a:lstStyle/>
          <a:p>
            <a:pPr algn="ctr"/>
            <a:r>
              <a:rPr lang="en-IN"/>
              <a:t>Energy Drinks</a:t>
            </a:r>
            <a:endParaRPr lang="en-US"/>
          </a:p>
        </p:txBody>
      </p:sp>
      <p:pic>
        <p:nvPicPr>
          <p:cNvPr id="2" name="Picture 1" descr="Energy drink has 160 milligrams of caffeine. Iced coffee has 120 milligrams of caffeine. Soda pop has 34 milligrams of caffeine.">
            <a:extLst>
              <a:ext uri="{FF2B5EF4-FFF2-40B4-BE49-F238E27FC236}">
                <a16:creationId xmlns:a16="http://schemas.microsoft.com/office/drawing/2014/main" id="{44CF32C4-1CB2-FF38-8325-D6B383D5CC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0300" y="1704050"/>
            <a:ext cx="5511400" cy="490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11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/>
              <a:t>Write About It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56800" y="1969200"/>
            <a:ext cx="7905600" cy="1893339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/>
              <a:t>What do you drink when you are thirsty, and how do you decide what to drink?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/>
              <a:t>Explain your answer using three different circumstances and situations.</a:t>
            </a:r>
          </a:p>
        </p:txBody>
      </p:sp>
    </p:spTree>
    <p:extLst>
      <p:ext uri="{BB962C8B-B14F-4D97-AF65-F5344CB8AC3E}">
        <p14:creationId xmlns:p14="http://schemas.microsoft.com/office/powerpoint/2010/main" val="466755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/>
              <a:t>Nutrients</a:t>
            </a:r>
            <a:endParaRPr lang="en-IN"/>
          </a:p>
        </p:txBody>
      </p:sp>
      <p:sp>
        <p:nvSpPr>
          <p:cNvPr id="24" name="Content Placeholder 2"/>
          <p:cNvSpPr>
            <a:spLocks noGrp="1"/>
          </p:cNvSpPr>
          <p:nvPr>
            <p:ph sz="quarter" idx="10"/>
          </p:nvPr>
        </p:nvSpPr>
        <p:spPr>
          <a:xfrm>
            <a:off x="1148494" y="2146035"/>
            <a:ext cx="9895011" cy="3080074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b="1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Nutrients </a:t>
            </a:r>
            <a:r>
              <a:rPr lang="en-US">
                <a:latin typeface="Century Gothic" panose="020B0502020202020204" pitchFamily="34" charset="0"/>
                <a:cs typeface="Aptos Light" panose="020F0302020204030204" pitchFamily="34" charset="0"/>
              </a:rPr>
              <a:t>are the substances found in food that your body needs to survive.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>
                <a:latin typeface="Century Gothic" panose="020B0502020202020204" pitchFamily="34" charset="0"/>
                <a:cs typeface="Aptos Light" panose="020F0302020204030204" pitchFamily="34" charset="0"/>
              </a:rPr>
              <a:t>Each nutrient plays a different role.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>
                <a:latin typeface="Century Gothic" panose="020B0502020202020204" pitchFamily="34" charset="0"/>
                <a:cs typeface="Aptos Light" panose="020F0302020204030204" pitchFamily="34" charset="0"/>
              </a:rPr>
              <a:t>Nutrients help keep you healthy, help you perform your best, and give you the energy you need to move.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>
                <a:latin typeface="Century Gothic" panose="020B0502020202020204" pitchFamily="34" charset="0"/>
                <a:cs typeface="Aptos Light" panose="020F0302020204030204" pitchFamily="34" charset="0"/>
              </a:rPr>
              <a:t>Nutrients are grouped into six categories.</a:t>
            </a:r>
            <a:endParaRPr lang="en-US" sz="20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621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/>
              <a:t>Six Categories of Nutrients</a:t>
            </a:r>
            <a:endParaRPr lang="en-IN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9F1C4E-3EA0-AF84-915B-7418AC038A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78682" y="1984966"/>
            <a:ext cx="9678166" cy="701731"/>
          </a:xfrm>
        </p:spPr>
        <p:txBody>
          <a:bodyPr/>
          <a:lstStyle/>
          <a:p>
            <a:pPr algn="l"/>
            <a:r>
              <a:rPr lang="en-IN" sz="2200">
                <a:latin typeface="Century Gothic" panose="020B0502020202020204" pitchFamily="34" charset="0"/>
              </a:rPr>
              <a:t>The nutrients you need to be healthy are grouped into six categories:</a:t>
            </a:r>
            <a:endParaRPr lang="en-US" sz="2200">
              <a:latin typeface="Century Gothic" panose="020B0502020202020204" pitchFamily="34" charset="0"/>
            </a:endParaRPr>
          </a:p>
        </p:txBody>
      </p:sp>
      <p:pic>
        <p:nvPicPr>
          <p:cNvPr id="48" name="Picture 4" descr="A plate with six different colored dots representing the six nutrient categories: minerals, vitamins, fat, carbohydrates, protein, and water">
            <a:extLst>
              <a:ext uri="{FF2B5EF4-FFF2-40B4-BE49-F238E27FC236}">
                <a16:creationId xmlns:a16="http://schemas.microsoft.com/office/drawing/2014/main" id="{76EFF8D6-1EDB-2D41-B212-9776596BDF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8120" y="2487617"/>
            <a:ext cx="5235759" cy="39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73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Energy Nutrients and Foods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199" y="1968934"/>
            <a:ext cx="5798613" cy="4435465"/>
          </a:xfrm>
        </p:spPr>
        <p:txBody>
          <a:bodyPr/>
          <a:lstStyle/>
          <a:p>
            <a:pPr marL="0" lvl="1" indent="0">
              <a:lnSpc>
                <a:spcPct val="113000"/>
              </a:lnSpc>
              <a:spcBef>
                <a:spcPts val="1200"/>
              </a:spcBef>
              <a:buNone/>
            </a:pPr>
            <a:r>
              <a:rPr lang="en-US" b="1">
                <a:solidFill>
                  <a:srgbClr val="BF0071"/>
                </a:solidFill>
                <a:latin typeface="Century Gothic" panose="020B0502020202020204" pitchFamily="34" charset="0"/>
              </a:rPr>
              <a:t>Calories</a:t>
            </a:r>
            <a:r>
              <a:rPr lang="en-US">
                <a:latin typeface="Century Gothic" panose="020B0502020202020204" pitchFamily="34" charset="0"/>
                <a:cs typeface="Aptos Light" panose="020F0302020204030204" pitchFamily="34" charset="0"/>
              </a:rPr>
              <a:t> are the form of energy found in foods.</a:t>
            </a:r>
          </a:p>
          <a:p>
            <a:pPr marL="0" lvl="1" indent="0">
              <a:lnSpc>
                <a:spcPct val="113000"/>
              </a:lnSpc>
              <a:spcBef>
                <a:spcPts val="1200"/>
              </a:spcBef>
              <a:buNone/>
            </a:pPr>
            <a:r>
              <a:rPr lang="en-IN">
                <a:latin typeface="Century Gothic" panose="020B0502020202020204" pitchFamily="34" charset="0"/>
                <a:cs typeface="Aptos Light" panose="020F0302020204030204" pitchFamily="34" charset="0"/>
              </a:rPr>
              <a:t>It</a:t>
            </a:r>
            <a:r>
              <a:rPr lang="en-US">
                <a:latin typeface="Century Gothic" panose="020B0502020202020204" pitchFamily="34" charset="0"/>
                <a:cs typeface="Aptos Light" panose="020F0302020204030204" pitchFamily="34" charset="0"/>
              </a:rPr>
              <a:t> is important to eat enough calories from the right types of foods. </a:t>
            </a:r>
          </a:p>
          <a:p>
            <a:pPr marL="0" lvl="1" indent="0">
              <a:lnSpc>
                <a:spcPct val="113000"/>
              </a:lnSpc>
              <a:spcBef>
                <a:spcPts val="1200"/>
              </a:spcBef>
              <a:buNone/>
            </a:pPr>
            <a:r>
              <a:rPr lang="en-US">
                <a:latin typeface="Century Gothic" panose="020B0502020202020204" pitchFamily="34" charset="0"/>
                <a:cs typeface="Aptos Light" panose="020F0302020204030204" pitchFamily="34" charset="0"/>
              </a:rPr>
              <a:t>The following nutrients give us calories: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>
                <a:latin typeface="Century Gothic" panose="020B0502020202020204" pitchFamily="34" charset="0"/>
              </a:rPr>
              <a:t>Carbohydrates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>
                <a:latin typeface="Century Gothic" panose="020B0502020202020204" pitchFamily="34" charset="0"/>
              </a:rPr>
              <a:t>Fats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>
                <a:latin typeface="Century Gothic" panose="020B0502020202020204" pitchFamily="34" charset="0"/>
              </a:rPr>
              <a:t>Proteins</a:t>
            </a:r>
          </a:p>
        </p:txBody>
      </p:sp>
      <p:pic>
        <p:nvPicPr>
          <p:cNvPr id="5" name="Picture 4" descr="45 to 65 percent of calories should come from carbohydrates, 20 to 35 percent from fats, and 10 to 35 percent from proteins.">
            <a:extLst>
              <a:ext uri="{FF2B5EF4-FFF2-40B4-BE49-F238E27FC236}">
                <a16:creationId xmlns:a16="http://schemas.microsoft.com/office/drawing/2014/main" id="{17E72047-EB96-D6F2-09B0-BA838552A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659" y="1827145"/>
            <a:ext cx="5283200" cy="457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78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/>
              <a:t>Carbohydrates </a:t>
            </a:r>
            <a:r>
              <a:rPr lang="en-US" sz="3000" spc="-100"/>
              <a:t>(1 of 2)</a:t>
            </a:r>
            <a:endParaRPr lang="en-IN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6863256" cy="3514937"/>
          </a:xfrm>
        </p:spPr>
        <p:txBody>
          <a:bodyPr/>
          <a:lstStyle/>
          <a:p>
            <a:pPr marL="0" lvl="1" indent="0">
              <a:lnSpc>
                <a:spcPct val="113000"/>
              </a:lnSpc>
              <a:spcBef>
                <a:spcPts val="1200"/>
              </a:spcBef>
              <a:buNone/>
              <a:defRPr/>
            </a:pPr>
            <a:r>
              <a:rPr lang="en-US" b="1">
                <a:solidFill>
                  <a:srgbClr val="BF0071"/>
                </a:solidFill>
                <a:latin typeface="Century Gothic" panose="020B0502020202020204" pitchFamily="34" charset="0"/>
              </a:rPr>
              <a:t>Carbohydrates</a:t>
            </a: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 are the main source of energy for your body.</a:t>
            </a:r>
          </a:p>
          <a:p>
            <a:pPr marL="0" lvl="1" indent="0">
              <a:lnSpc>
                <a:spcPct val="113000"/>
              </a:lnSpc>
              <a:spcBef>
                <a:spcPts val="1200"/>
              </a:spcBef>
              <a:buNone/>
              <a:defRPr/>
            </a:pP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There are two types of carbohydrates.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  <a:defRPr/>
            </a:pPr>
            <a:r>
              <a:rPr lang="en-US" sz="2000">
                <a:solidFill>
                  <a:prstClr val="black"/>
                </a:solidFill>
                <a:latin typeface="Century Gothic" panose="020B0502020202020204" pitchFamily="34" charset="0"/>
              </a:rPr>
              <a:t>Simple carbohydrates, also called simple sugars, can come from fruits and milks.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  <a:defRPr/>
            </a:pPr>
            <a:r>
              <a:rPr lang="en-US" sz="2000">
                <a:solidFill>
                  <a:prstClr val="black"/>
                </a:solidFill>
                <a:latin typeface="Century Gothic" panose="020B0502020202020204" pitchFamily="34" charset="0"/>
              </a:rPr>
              <a:t>Complex carbohydrates, also called starches, can come from bread, pasta, potatoes, and rice.</a:t>
            </a:r>
          </a:p>
        </p:txBody>
      </p:sp>
      <p:pic>
        <p:nvPicPr>
          <p:cNvPr id="3" name="Picture 2" descr="Loaves of multigrain bread, granola, salads made with couscous and brown rice">
            <a:extLst>
              <a:ext uri="{FF2B5EF4-FFF2-40B4-BE49-F238E27FC236}">
                <a16:creationId xmlns:a16="http://schemas.microsoft.com/office/drawing/2014/main" id="{A1B4D38F-3347-55A2-13D3-9E41EBF359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193" y="1969199"/>
            <a:ext cx="4458691" cy="2518059"/>
          </a:xfrm>
          <a:prstGeom prst="rect">
            <a:avLst/>
          </a:prstGeom>
        </p:spPr>
      </p:pic>
      <p:sp>
        <p:nvSpPr>
          <p:cNvPr id="17" name="Content Placeholder 3"/>
          <p:cNvSpPr>
            <a:spLocks noGrp="1"/>
          </p:cNvSpPr>
          <p:nvPr>
            <p:ph sz="quarter" idx="11"/>
          </p:nvPr>
        </p:nvSpPr>
        <p:spPr>
          <a:xfrm>
            <a:off x="9111915" y="5416983"/>
            <a:ext cx="1491915" cy="313932"/>
          </a:xfrm>
        </p:spPr>
        <p:txBody>
          <a:bodyPr/>
          <a:lstStyle/>
          <a:p>
            <a:pPr marL="0" lvl="1" indent="0" algn="r">
              <a:spcBef>
                <a:spcPts val="1000"/>
              </a:spcBef>
              <a:buNone/>
            </a:pPr>
            <a:r>
              <a:rPr lang="en-US" sz="1600" i="1">
                <a:latin typeface="Century Gothic" panose="020B0502020202020204" pitchFamily="34" charset="0"/>
              </a:rPr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290619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/>
              <a:t>Carbohydrates </a:t>
            </a:r>
            <a:r>
              <a:rPr lang="en-US" sz="3000" spc="-100"/>
              <a:t>(2 of 2)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200" y="1969199"/>
            <a:ext cx="6276649" cy="2889252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Healthy carbohydrates contain fiber.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Fiber is found in plant foods, such as fruits, vegetables, and whole grain foods.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>
                <a:latin typeface="Century Gothic" panose="020B0502020202020204" pitchFamily="34" charset="0"/>
                <a:cs typeface="Aptos Light" panose="020F0302020204030204" pitchFamily="34" charset="0"/>
              </a:rPr>
              <a:t>Fiber is hard for the body to digest,</a:t>
            </a:r>
            <a:r>
              <a:rPr lang="en-IN">
                <a:latin typeface="Century Gothic" panose="020B0502020202020204" pitchFamily="34" charset="0"/>
                <a:cs typeface="Aptos Light" panose="020F0302020204030204" pitchFamily="34" charset="0"/>
              </a:rPr>
              <a:t>so it</a:t>
            </a:r>
            <a:r>
              <a:rPr lang="en-US">
                <a:latin typeface="Century Gothic" panose="020B0502020202020204" pitchFamily="34" charset="0"/>
                <a:cs typeface="Aptos Light" panose="020F0302020204030204" pitchFamily="34" charset="0"/>
              </a:rPr>
              <a:t> helps remove </a:t>
            </a:r>
            <a:r>
              <a:rPr lang="en-IN">
                <a:latin typeface="Century Gothic" panose="020B0502020202020204" pitchFamily="34" charset="0"/>
                <a:cs typeface="Aptos Light" panose="020F0302020204030204" pitchFamily="34" charset="0"/>
              </a:rPr>
              <a:t>things such as </a:t>
            </a:r>
            <a:r>
              <a:rPr lang="en-US">
                <a:latin typeface="Century Gothic" panose="020B0502020202020204" pitchFamily="34" charset="0"/>
                <a:cs typeface="Aptos Light" panose="020F0302020204030204" pitchFamily="34" charset="0"/>
              </a:rPr>
              <a:t>cholesterol from the digestive system.</a:t>
            </a:r>
          </a:p>
        </p:txBody>
      </p:sp>
      <p:pic>
        <p:nvPicPr>
          <p:cNvPr id="5" name="Picture 4" descr="Whole apples are high in fiber, much of which is in their skins. Applesauce is low in fiber because the skin has been removed.">
            <a:extLst>
              <a:ext uri="{FF2B5EF4-FFF2-40B4-BE49-F238E27FC236}">
                <a16:creationId xmlns:a16="http://schemas.microsoft.com/office/drawing/2014/main" id="{0744E140-943C-CF7B-1BF5-6EE448748C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0577" y="2077631"/>
            <a:ext cx="4229550" cy="267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53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924923" y="469642"/>
            <a:ext cx="1870324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/>
              <a:t>Fats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6670547" cy="3306290"/>
          </a:xfrm>
        </p:spPr>
        <p:txBody>
          <a:bodyPr/>
          <a:lstStyle/>
          <a:p>
            <a:pPr marL="0" lvl="1" indent="0">
              <a:lnSpc>
                <a:spcPct val="113000"/>
              </a:lnSpc>
              <a:spcBef>
                <a:spcPts val="1200"/>
              </a:spcBef>
              <a:buNone/>
              <a:defRPr/>
            </a:pPr>
            <a:r>
              <a:rPr lang="en-US" b="1">
                <a:solidFill>
                  <a:srgbClr val="CD008D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Fats</a:t>
            </a: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 are used to make hormones and serve as carriers for other substances in the blood.</a:t>
            </a:r>
          </a:p>
          <a:p>
            <a:pPr marL="0" lvl="1" indent="0">
              <a:lnSpc>
                <a:spcPct val="113000"/>
              </a:lnSpc>
              <a:spcBef>
                <a:spcPts val="1200"/>
              </a:spcBef>
              <a:buNone/>
              <a:defRPr/>
            </a:pP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Fat, stored as body fat, protects organs and keeps your body warm.</a:t>
            </a:r>
          </a:p>
          <a:p>
            <a:pPr marL="0" lvl="1" indent="0">
              <a:lnSpc>
                <a:spcPct val="113000"/>
              </a:lnSpc>
              <a:spcBef>
                <a:spcPts val="1200"/>
              </a:spcBef>
              <a:buNone/>
              <a:defRPr/>
            </a:pP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Some fats are better than others.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  <a:defRPr/>
            </a:pPr>
            <a:r>
              <a:rPr lang="en-US" sz="2000">
                <a:solidFill>
                  <a:prstClr val="black"/>
                </a:solidFill>
                <a:latin typeface="Century Gothic" panose="020B0502020202020204" pitchFamily="34" charset="0"/>
              </a:rPr>
              <a:t>Fat from plants is considered healthier than fat from animals.</a:t>
            </a:r>
            <a:endParaRPr lang="en-US" sz="2000">
              <a:latin typeface="Century Gothic" panose="020B0502020202020204" pitchFamily="34" charset="0"/>
            </a:endParaRPr>
          </a:p>
        </p:txBody>
      </p:sp>
      <p:pic>
        <p:nvPicPr>
          <p:cNvPr id="2" name="Picture 5" descr="Foods with healthy fats: nuts and seeds, olive oil, avocados, coconut oil, and fish (a piece of salmon is shown).">
            <a:extLst>
              <a:ext uri="{FF2B5EF4-FFF2-40B4-BE49-F238E27FC236}">
                <a16:creationId xmlns:a16="http://schemas.microsoft.com/office/drawing/2014/main" id="{774E8834-00A8-4849-BF5A-8DE67EE9A8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6229" y="1855420"/>
            <a:ext cx="3685756" cy="399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87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411201" y="469642"/>
            <a:ext cx="6641431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/>
              <a:t>Proteins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6762609" cy="4627870"/>
          </a:xfrm>
        </p:spPr>
        <p:txBody>
          <a:bodyPr/>
          <a:lstStyle/>
          <a:p>
            <a:pPr marL="0" lvl="1" indent="0">
              <a:lnSpc>
                <a:spcPct val="113000"/>
              </a:lnSpc>
              <a:spcBef>
                <a:spcPts val="1200"/>
              </a:spcBef>
              <a:buNone/>
              <a:defRPr/>
            </a:pPr>
            <a:r>
              <a:rPr lang="en-US" b="1">
                <a:solidFill>
                  <a:srgbClr val="BF0071"/>
                </a:solidFill>
                <a:latin typeface="Century Gothic" panose="020B0502020202020204" pitchFamily="34" charset="0"/>
              </a:rPr>
              <a:t>Proteins</a:t>
            </a: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 are substances found in food that provide calories and help build and repair tissues.</a:t>
            </a:r>
          </a:p>
          <a:p>
            <a:pPr marL="0" lvl="1" indent="0">
              <a:lnSpc>
                <a:spcPct val="113000"/>
              </a:lnSpc>
              <a:spcBef>
                <a:spcPts val="1200"/>
              </a:spcBef>
              <a:buNone/>
              <a:defRPr/>
            </a:pP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The proteins you eat are like building blocks.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  <a:defRPr/>
            </a:pPr>
            <a:r>
              <a:rPr lang="en-US" sz="2000">
                <a:solidFill>
                  <a:prstClr val="black"/>
                </a:solidFill>
                <a:latin typeface="Century Gothic" panose="020B0502020202020204" pitchFamily="34" charset="0"/>
              </a:rPr>
              <a:t>Complete proteins have all the building blocks you need. These come from animal products like eggs, meat, and cheese.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  <a:defRPr/>
            </a:pPr>
            <a:r>
              <a:rPr lang="en-US" sz="2000">
                <a:solidFill>
                  <a:prstClr val="black"/>
                </a:solidFill>
                <a:latin typeface="Century Gothic" panose="020B0502020202020204" pitchFamily="34" charset="0"/>
              </a:rPr>
              <a:t>Incomplete proteins lack one or more building blocks. Eating plant foods in combinations, like rice and beans, provides a full set of protein building blocks.</a:t>
            </a:r>
          </a:p>
        </p:txBody>
      </p:sp>
      <p:pic>
        <p:nvPicPr>
          <p:cNvPr id="2" name="Picture 5" descr="Plant foods high in protein: seeds, grains, nuts, and beans">
            <a:extLst>
              <a:ext uri="{FF2B5EF4-FFF2-40B4-BE49-F238E27FC236}">
                <a16:creationId xmlns:a16="http://schemas.microsoft.com/office/drawing/2014/main" id="{7E18DD4D-C093-C24E-9ED8-F01A1E058A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5809" y="2511142"/>
            <a:ext cx="4069843" cy="359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8909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1081</Words>
  <Application>Microsoft Office PowerPoint</Application>
  <PresentationFormat>Widescreen</PresentationFormat>
  <Paragraphs>97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Aptos</vt:lpstr>
      <vt:lpstr>Aptos Display</vt:lpstr>
      <vt:lpstr>Arial</vt:lpstr>
      <vt:lpstr>Century Gothic</vt:lpstr>
      <vt:lpstr>CenturyGothicStd</vt:lpstr>
      <vt:lpstr>HelveticaLTStd</vt:lpstr>
      <vt:lpstr>ITC Garamond Std Book</vt:lpstr>
      <vt:lpstr>ITC Garamond Std Lt</vt:lpstr>
      <vt:lpstr>Rockwell</vt:lpstr>
      <vt:lpstr>1_Office Theme</vt:lpstr>
      <vt:lpstr>Custom Design</vt:lpstr>
      <vt:lpstr>1_Custom Design</vt:lpstr>
      <vt:lpstr>2_Custom Design</vt:lpstr>
      <vt:lpstr>Understanding Foods and Nutrients</vt:lpstr>
      <vt:lpstr>Write About It</vt:lpstr>
      <vt:lpstr>Nutrients</vt:lpstr>
      <vt:lpstr>Six Categories of Nutrients</vt:lpstr>
      <vt:lpstr>Energy Nutrients and Foods</vt:lpstr>
      <vt:lpstr>Carbohydrates (1 of 2)</vt:lpstr>
      <vt:lpstr>Carbohydrates (2 of 2)</vt:lpstr>
      <vt:lpstr>Fats</vt:lpstr>
      <vt:lpstr>Proteins</vt:lpstr>
      <vt:lpstr>Vitamins and Minerals (1 of 2)</vt:lpstr>
      <vt:lpstr>Vitamins and Minerals (2 of 2)</vt:lpstr>
      <vt:lpstr>Water</vt:lpstr>
      <vt:lpstr>Benefits of Drinking Water</vt:lpstr>
      <vt:lpstr>Drinks High in Sugar</vt:lpstr>
      <vt:lpstr>Energy Drinks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3: Lesson 3.1: Understanding Foods and Nutrients</dc:title>
  <dc:creator>Joanne Brummett</dc:creator>
  <cp:lastModifiedBy>Laura Farrell</cp:lastModifiedBy>
  <cp:revision>6</cp:revision>
  <dcterms:created xsi:type="dcterms:W3CDTF">2024-04-04T14:49:27Z</dcterms:created>
  <dcterms:modified xsi:type="dcterms:W3CDTF">2024-10-03T18:47:03Z</dcterms:modified>
</cp:coreProperties>
</file>