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1"/>
    <p:sldMasterId id="2147483660" r:id="rId2"/>
    <p:sldMasterId id="2147483672" r:id="rId3"/>
    <p:sldMasterId id="2147483680" r:id="rId4"/>
  </p:sldMasterIdLst>
  <p:notesMasterIdLst>
    <p:notesMasterId r:id="rId23"/>
  </p:notesMasterIdLst>
  <p:sldIdLst>
    <p:sldId id="359" r:id="rId5"/>
    <p:sldId id="360" r:id="rId6"/>
    <p:sldId id="362" r:id="rId7"/>
    <p:sldId id="363" r:id="rId8"/>
    <p:sldId id="364" r:id="rId9"/>
    <p:sldId id="365" r:id="rId10"/>
    <p:sldId id="366" r:id="rId11"/>
    <p:sldId id="367" r:id="rId12"/>
    <p:sldId id="372" r:id="rId13"/>
    <p:sldId id="373" r:id="rId14"/>
    <p:sldId id="368" r:id="rId15"/>
    <p:sldId id="369" r:id="rId16"/>
    <p:sldId id="370" r:id="rId17"/>
    <p:sldId id="374" r:id="rId18"/>
    <p:sldId id="375" r:id="rId19"/>
    <p:sldId id="376" r:id="rId20"/>
    <p:sldId id="377" r:id="rId21"/>
    <p:sldId id="37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9A1DF04-340B-3450-F99A-8BDC315EA8C1}" name="Laura Farrell" initials="LF" userId="S::laurahf@hkusa.com::2e43a550-d27b-4754-a05c-c3cf9e976c93" providerId="AD"/>
  <p188:author id="{C361460D-7215-A4C9-D48E-A42F83D2172D}" name="Ian Fricker" initials="IF" userId="S::ianf@hkusa.com::5139194f-ddb1-4217-97d0-a5a6d0e1af53" providerId="AD"/>
  <p188:author id="{29EDB9C1-DB70-D46F-995A-03CE1E2C71D4}" name="Laura Farrell" initials="LF" userId="S::LAURAHF@hkusa.com::2e43a550-d27b-4754-a05c-c3cf9e976c9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py Editor" initials="CE" lastIdx="9" clrIdx="0">
    <p:extLst>
      <p:ext uri="{19B8F6BF-5375-455C-9EA6-DF929625EA0E}">
        <p15:presenceInfo xmlns:p15="http://schemas.microsoft.com/office/powerpoint/2012/main" userId="2e8529772bf0378b" providerId="Windows Live"/>
      </p:ext>
    </p:extLst>
  </p:cmAuthor>
  <p:cmAuthor id="2" name="Rajesh Kumar Vimalamurthy" initials="RKV" lastIdx="14" clrIdx="1">
    <p:extLst>
      <p:ext uri="{19B8F6BF-5375-455C-9EA6-DF929625EA0E}">
        <p15:presenceInfo xmlns:p15="http://schemas.microsoft.com/office/powerpoint/2012/main" userId="Rajesh Kumar Vimalamurthy" providerId="None"/>
      </p:ext>
    </p:extLst>
  </p:cmAuthor>
  <p:cmAuthor id="3" name="Nancy Rasmus" initials="NR" lastIdx="4" clrIdx="2">
    <p:extLst>
      <p:ext uri="{19B8F6BF-5375-455C-9EA6-DF929625EA0E}">
        <p15:presenceInfo xmlns:p15="http://schemas.microsoft.com/office/powerpoint/2012/main" userId="Nancy Rasmus" providerId="None"/>
      </p:ext>
    </p:extLst>
  </p:cmAuthor>
  <p:cmAuthor id="4" name="Copy Editor" initials="CE [2]" lastIdx="5" clrIdx="3">
    <p:extLst>
      <p:ext uri="{19B8F6BF-5375-455C-9EA6-DF929625EA0E}">
        <p15:presenceInfo xmlns:p15="http://schemas.microsoft.com/office/powerpoint/2012/main" userId="Copy Editor" providerId="None"/>
      </p:ext>
    </p:extLst>
  </p:cmAuthor>
  <p:cmAuthor id="5" name="Ink Lynx" initials="IL" lastIdx="1" clrIdx="4">
    <p:extLst>
      <p:ext uri="{19B8F6BF-5375-455C-9EA6-DF929625EA0E}">
        <p15:presenceInfo xmlns:p15="http://schemas.microsoft.com/office/powerpoint/2012/main" userId="43154123f283b91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DE99"/>
    <a:srgbClr val="9142B5"/>
    <a:srgbClr val="257C1B"/>
    <a:srgbClr val="3A7C23"/>
    <a:srgbClr val="D62D00"/>
    <a:srgbClr val="D62D01"/>
    <a:srgbClr val="CD008D"/>
    <a:srgbClr val="DB5407"/>
    <a:srgbClr val="F55D00"/>
    <a:srgbClr val="D86A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028" autoAdjust="0"/>
    <p:restoredTop sz="93944" autoAdjust="0"/>
  </p:normalViewPr>
  <p:slideViewPr>
    <p:cSldViewPr snapToGrid="0" snapToObjects="1">
      <p:cViewPr varScale="1">
        <p:scale>
          <a:sx n="107" d="100"/>
          <a:sy n="107" d="100"/>
        </p:scale>
        <p:origin x="120" y="324"/>
      </p:cViewPr>
      <p:guideLst/>
    </p:cSldViewPr>
  </p:slideViewPr>
  <p:outlineViewPr>
    <p:cViewPr>
      <p:scale>
        <a:sx n="33" d="100"/>
        <a:sy n="33" d="100"/>
      </p:scale>
      <p:origin x="0" y="-1195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Farrell" userId="2e43a550-d27b-4754-a05c-c3cf9e976c93" providerId="ADAL" clId="{279288A8-7C4D-4171-B571-9B1C00E9B372}"/>
    <pc:docChg chg="modSld">
      <pc:chgData name="Laura Farrell" userId="2e43a550-d27b-4754-a05c-c3cf9e976c93" providerId="ADAL" clId="{279288A8-7C4D-4171-B571-9B1C00E9B372}" dt="2024-09-04T14:08:21.970" v="251" actId="20577"/>
      <pc:docMkLst>
        <pc:docMk/>
      </pc:docMkLst>
      <pc:sldChg chg="modNotesTx">
        <pc:chgData name="Laura Farrell" userId="2e43a550-d27b-4754-a05c-c3cf9e976c93" providerId="ADAL" clId="{279288A8-7C4D-4171-B571-9B1C00E9B372}" dt="2024-09-04T14:06:45.196" v="0"/>
        <pc:sldMkLst>
          <pc:docMk/>
          <pc:sldMk cId="903409000" sldId="359"/>
        </pc:sldMkLst>
      </pc:sldChg>
      <pc:sldChg chg="modNotesTx">
        <pc:chgData name="Laura Farrell" userId="2e43a550-d27b-4754-a05c-c3cf9e976c93" providerId="ADAL" clId="{279288A8-7C4D-4171-B571-9B1C00E9B372}" dt="2024-09-04T14:07:08.238" v="1"/>
        <pc:sldMkLst>
          <pc:docMk/>
          <pc:sldMk cId="2041937536" sldId="366"/>
        </pc:sldMkLst>
      </pc:sldChg>
      <pc:sldChg chg="modNotesTx">
        <pc:chgData name="Laura Farrell" userId="2e43a550-d27b-4754-a05c-c3cf9e976c93" providerId="ADAL" clId="{279288A8-7C4D-4171-B571-9B1C00E9B372}" dt="2024-09-04T14:08:21.970" v="251" actId="20577"/>
        <pc:sldMkLst>
          <pc:docMk/>
          <pc:sldMk cId="328456560" sldId="370"/>
        </pc:sldMkLst>
      </pc:sldChg>
      <pc:sldChg chg="modSp mod delCm">
        <pc:chgData name="Laura Farrell" userId="2e43a550-d27b-4754-a05c-c3cf9e976c93" providerId="ADAL" clId="{279288A8-7C4D-4171-B571-9B1C00E9B372}" dt="2024-09-04T14:07:34.192" v="4"/>
        <pc:sldMkLst>
          <pc:docMk/>
          <pc:sldMk cId="280607737" sldId="372"/>
        </pc:sldMkLst>
        <pc:picChg chg="mod">
          <ac:chgData name="Laura Farrell" userId="2e43a550-d27b-4754-a05c-c3cf9e976c93" providerId="ADAL" clId="{279288A8-7C4D-4171-B571-9B1C00E9B372}" dt="2024-09-04T14:07:26.794" v="3" actId="962"/>
          <ac:picMkLst>
            <pc:docMk/>
            <pc:sldMk cId="280607737" sldId="372"/>
            <ac:picMk id="5" creationId="{3269E5B8-1627-60B2-2FC9-AA3CDEBFDF89}"/>
          </ac:picMkLst>
        </pc:picChg>
        <pc:extLst>
          <p:ext xmlns:p="http://schemas.openxmlformats.org/presentationml/2006/main" uri="{D6D511B9-2390-475A-947B-AFAB55BFBCF1}">
            <pc226:cmChg xmlns:pc226="http://schemas.microsoft.com/office/powerpoint/2022/06/main/command" chg="del">
              <pc226:chgData name="Laura Farrell" userId="2e43a550-d27b-4754-a05c-c3cf9e976c93" providerId="ADAL" clId="{279288A8-7C4D-4171-B571-9B1C00E9B372}" dt="2024-09-04T14:07:34.192" v="4"/>
              <pc2:cmMkLst xmlns:pc2="http://schemas.microsoft.com/office/powerpoint/2019/9/main/command">
                <pc:docMk/>
                <pc:sldMk cId="280607737" sldId="372"/>
                <pc2:cmMk id="{1AB4294E-3F72-49C9-87F7-19FD4FF060B5}"/>
              </pc2:cmMkLst>
            </pc226:cmChg>
          </p:ext>
        </pc:extLst>
      </pc:sldChg>
      <pc:sldChg chg="modSp mod delCm">
        <pc:chgData name="Laura Farrell" userId="2e43a550-d27b-4754-a05c-c3cf9e976c93" providerId="ADAL" clId="{279288A8-7C4D-4171-B571-9B1C00E9B372}" dt="2024-09-04T14:08:04.722" v="247"/>
        <pc:sldMkLst>
          <pc:docMk/>
          <pc:sldMk cId="2067096764" sldId="373"/>
        </pc:sldMkLst>
        <pc:picChg chg="mod">
          <ac:chgData name="Laura Farrell" userId="2e43a550-d27b-4754-a05c-c3cf9e976c93" providerId="ADAL" clId="{279288A8-7C4D-4171-B571-9B1C00E9B372}" dt="2024-09-04T14:07:59.942" v="246" actId="962"/>
          <ac:picMkLst>
            <pc:docMk/>
            <pc:sldMk cId="2067096764" sldId="373"/>
            <ac:picMk id="3" creationId="{77BE026E-BB85-4B8E-B2EA-48083E7D3B08}"/>
          </ac:picMkLst>
        </pc:picChg>
        <pc:extLst>
          <p:ext xmlns:p="http://schemas.openxmlformats.org/presentationml/2006/main" uri="{D6D511B9-2390-475A-947B-AFAB55BFBCF1}">
            <pc226:cmChg xmlns:pc226="http://schemas.microsoft.com/office/powerpoint/2022/06/main/command" chg="del">
              <pc226:chgData name="Laura Farrell" userId="2e43a550-d27b-4754-a05c-c3cf9e976c93" providerId="ADAL" clId="{279288A8-7C4D-4171-B571-9B1C00E9B372}" dt="2024-09-04T14:08:04.722" v="247"/>
              <pc2:cmMkLst xmlns:pc2="http://schemas.microsoft.com/office/powerpoint/2019/9/main/command">
                <pc:docMk/>
                <pc:sldMk cId="2067096764" sldId="373"/>
                <pc2:cmMk id="{A9E20ABB-9975-4032-86CA-F8530AE9ABE0}"/>
              </pc2:cmMkLst>
            </pc226:cmChg>
          </p:ext>
        </pc:extLst>
      </pc:sldChg>
    </pc:docChg>
  </pc:docChgLst>
  <pc:docChgLst>
    <pc:chgData name="Ian Fricker" userId="5139194f-ddb1-4217-97d0-a5a6d0e1af53" providerId="ADAL" clId="{FB9B6A6B-9DBB-4AAD-A7EB-AB91D0ACED97}"/>
    <pc:docChg chg="modSld">
      <pc:chgData name="Ian Fricker" userId="5139194f-ddb1-4217-97d0-a5a6d0e1af53" providerId="ADAL" clId="{FB9B6A6B-9DBB-4AAD-A7EB-AB91D0ACED97}" dt="2024-08-30T16:31:47.753" v="268"/>
      <pc:docMkLst>
        <pc:docMk/>
      </pc:docMkLst>
      <pc:sldChg chg="modSp mod addCm delCm">
        <pc:chgData name="Ian Fricker" userId="5139194f-ddb1-4217-97d0-a5a6d0e1af53" providerId="ADAL" clId="{FB9B6A6B-9DBB-4AAD-A7EB-AB91D0ACED97}" dt="2024-08-30T16:31:47.753" v="268"/>
        <pc:sldMkLst>
          <pc:docMk/>
          <pc:sldMk cId="903409000" sldId="359"/>
        </pc:sldMkLst>
        <pc:spChg chg="mod">
          <ac:chgData name="Ian Fricker" userId="5139194f-ddb1-4217-97d0-a5a6d0e1af53" providerId="ADAL" clId="{FB9B6A6B-9DBB-4AAD-A7EB-AB91D0ACED97}" dt="2024-08-22T14:05:51.841" v="0" actId="20577"/>
          <ac:spMkLst>
            <pc:docMk/>
            <pc:sldMk cId="903409000" sldId="359"/>
            <ac:spMk id="9" creationId="{E3324652-81D3-6F25-9417-46D3F94C57AA}"/>
          </ac:spMkLst>
        </pc:spChg>
        <pc:extLst>
          <p:ext xmlns:p="http://schemas.openxmlformats.org/presentationml/2006/main" uri="{D6D511B9-2390-475A-947B-AFAB55BFBCF1}">
            <pc226:cmChg xmlns:pc226="http://schemas.microsoft.com/office/powerpoint/2022/06/main/command" chg="add del">
              <pc226:chgData name="Ian Fricker" userId="5139194f-ddb1-4217-97d0-a5a6d0e1af53" providerId="ADAL" clId="{FB9B6A6B-9DBB-4AAD-A7EB-AB91D0ACED97}" dt="2024-08-30T16:31:47.753" v="268"/>
              <pc2:cmMkLst xmlns:pc2="http://schemas.microsoft.com/office/powerpoint/2019/9/main/command">
                <pc:docMk/>
                <pc:sldMk cId="903409000" sldId="359"/>
                <pc2:cmMk id="{B9860712-9C4F-456C-8965-139E92E73F49}"/>
              </pc2:cmMkLst>
            </pc226:cmChg>
          </p:ext>
        </pc:extLst>
      </pc:sldChg>
      <pc:sldChg chg="addCm delCm">
        <pc:chgData name="Ian Fricker" userId="5139194f-ddb1-4217-97d0-a5a6d0e1af53" providerId="ADAL" clId="{FB9B6A6B-9DBB-4AAD-A7EB-AB91D0ACED97}" dt="2024-08-23T19:35:09.139" v="267"/>
        <pc:sldMkLst>
          <pc:docMk/>
          <pc:sldMk cId="2347492793" sldId="360"/>
        </pc:sldMkLst>
        <pc:extLst>
          <p:ext xmlns:p="http://schemas.openxmlformats.org/presentationml/2006/main" uri="{D6D511B9-2390-475A-947B-AFAB55BFBCF1}">
            <pc226:cmChg xmlns:pc226="http://schemas.microsoft.com/office/powerpoint/2022/06/main/command" chg="add del">
              <pc226:chgData name="Ian Fricker" userId="5139194f-ddb1-4217-97d0-a5a6d0e1af53" providerId="ADAL" clId="{FB9B6A6B-9DBB-4AAD-A7EB-AB91D0ACED97}" dt="2024-08-23T19:35:09.139" v="267"/>
              <pc2:cmMkLst xmlns:pc2="http://schemas.microsoft.com/office/powerpoint/2019/9/main/command">
                <pc:docMk/>
                <pc:sldMk cId="2347492793" sldId="360"/>
                <pc2:cmMk id="{E041BE7D-CD92-4FD3-9B0E-4BCB56EEC627}"/>
              </pc2:cmMkLst>
            </pc226:cmChg>
          </p:ext>
        </pc:extLst>
      </pc:sldChg>
      <pc:sldChg chg="modSp mod addCm">
        <pc:chgData name="Ian Fricker" userId="5139194f-ddb1-4217-97d0-a5a6d0e1af53" providerId="ADAL" clId="{FB9B6A6B-9DBB-4AAD-A7EB-AB91D0ACED97}" dt="2024-08-22T14:22:45.803" v="257"/>
        <pc:sldMkLst>
          <pc:docMk/>
          <pc:sldMk cId="1975636191" sldId="369"/>
        </pc:sldMkLst>
        <pc:picChg chg="mod">
          <ac:chgData name="Ian Fricker" userId="5139194f-ddb1-4217-97d0-a5a6d0e1af53" providerId="ADAL" clId="{FB9B6A6B-9DBB-4AAD-A7EB-AB91D0ACED97}" dt="2024-08-22T14:22:10.516" v="256" actId="962"/>
          <ac:picMkLst>
            <pc:docMk/>
            <pc:sldMk cId="1975636191" sldId="369"/>
            <ac:picMk id="10" creationId="{50A3D682-0F23-CD40-B476-9139925A41F4}"/>
          </ac:picMkLst>
        </pc:picChg>
        <pc:extLst>
          <p:ext xmlns:p="http://schemas.openxmlformats.org/presentationml/2006/main" uri="{D6D511B9-2390-475A-947B-AFAB55BFBCF1}">
            <pc226:cmChg xmlns:pc226="http://schemas.microsoft.com/office/powerpoint/2022/06/main/command" chg="add">
              <pc226:chgData name="Ian Fricker" userId="5139194f-ddb1-4217-97d0-a5a6d0e1af53" providerId="ADAL" clId="{FB9B6A6B-9DBB-4AAD-A7EB-AB91D0ACED97}" dt="2024-08-22T14:22:45.803" v="257"/>
              <pc2:cmMkLst xmlns:pc2="http://schemas.microsoft.com/office/powerpoint/2019/9/main/command">
                <pc:docMk/>
                <pc:sldMk cId="1975636191" sldId="369"/>
                <pc2:cmMk id="{FFB30F44-EA26-465E-A108-63CE595DB66E}"/>
              </pc2:cmMkLst>
            </pc226:cmChg>
          </p:ext>
        </pc:extLst>
      </pc:sldChg>
      <pc:sldChg chg="addCm delCm">
        <pc:chgData name="Ian Fricker" userId="5139194f-ddb1-4217-97d0-a5a6d0e1af53" providerId="ADAL" clId="{FB9B6A6B-9DBB-4AAD-A7EB-AB91D0ACED97}" dt="2024-08-22T18:08:37.550" v="263"/>
        <pc:sldMkLst>
          <pc:docMk/>
          <pc:sldMk cId="328456560" sldId="370"/>
        </pc:sldMkLst>
        <pc:extLst>
          <p:ext xmlns:p="http://schemas.openxmlformats.org/presentationml/2006/main" uri="{D6D511B9-2390-475A-947B-AFAB55BFBCF1}">
            <pc226:cmChg xmlns:pc226="http://schemas.microsoft.com/office/powerpoint/2022/06/main/command" chg="add del">
              <pc226:chgData name="Ian Fricker" userId="5139194f-ddb1-4217-97d0-a5a6d0e1af53" providerId="ADAL" clId="{FB9B6A6B-9DBB-4AAD-A7EB-AB91D0ACED97}" dt="2024-08-22T18:08:37.550" v="263"/>
              <pc2:cmMkLst xmlns:pc2="http://schemas.microsoft.com/office/powerpoint/2019/9/main/command">
                <pc:docMk/>
                <pc:sldMk cId="328456560" sldId="370"/>
                <pc2:cmMk id="{40E9E4A8-085C-4094-99B6-49DC697DA3E4}"/>
              </pc2:cmMkLst>
            </pc226:cmChg>
          </p:ext>
        </pc:extLst>
      </pc:sldChg>
      <pc:sldChg chg="addCm">
        <pc:chgData name="Ian Fricker" userId="5139194f-ddb1-4217-97d0-a5a6d0e1af53" providerId="ADAL" clId="{FB9B6A6B-9DBB-4AAD-A7EB-AB91D0ACED97}" dt="2024-08-22T14:16:53.439" v="2"/>
        <pc:sldMkLst>
          <pc:docMk/>
          <pc:sldMk cId="280607737" sldId="372"/>
        </pc:sldMkLst>
        <pc:extLst>
          <p:ext xmlns:p="http://schemas.openxmlformats.org/presentationml/2006/main" uri="{D6D511B9-2390-475A-947B-AFAB55BFBCF1}">
            <pc226:cmChg xmlns:pc226="http://schemas.microsoft.com/office/powerpoint/2022/06/main/command" chg="add">
              <pc226:chgData name="Ian Fricker" userId="5139194f-ddb1-4217-97d0-a5a6d0e1af53" providerId="ADAL" clId="{FB9B6A6B-9DBB-4AAD-A7EB-AB91D0ACED97}" dt="2024-08-22T14:16:53.439" v="2"/>
              <pc2:cmMkLst xmlns:pc2="http://schemas.microsoft.com/office/powerpoint/2019/9/main/command">
                <pc:docMk/>
                <pc:sldMk cId="280607737" sldId="372"/>
                <pc2:cmMk id="{1AB4294E-3F72-49C9-87F7-19FD4FF060B5}"/>
              </pc2:cmMkLst>
            </pc226:cmChg>
          </p:ext>
        </pc:extLst>
      </pc:sldChg>
      <pc:sldChg chg="addCm delCm modCm modNotesTx">
        <pc:chgData name="Ian Fricker" userId="5139194f-ddb1-4217-97d0-a5a6d0e1af53" providerId="ADAL" clId="{FB9B6A6B-9DBB-4AAD-A7EB-AB91D0ACED97}" dt="2024-08-22T18:12:52.937" v="266"/>
        <pc:sldMkLst>
          <pc:docMk/>
          <pc:sldMk cId="2067096764" sldId="373"/>
        </pc:sldMkLst>
        <pc:extLst>
          <p:ext xmlns:p="http://schemas.openxmlformats.org/presentationml/2006/main" uri="{D6D511B9-2390-475A-947B-AFAB55BFBCF1}">
            <pc226:cmChg xmlns:pc226="http://schemas.microsoft.com/office/powerpoint/2022/06/main/command" chg="add mod">
              <pc226:chgData name="Ian Fricker" userId="5139194f-ddb1-4217-97d0-a5a6d0e1af53" providerId="ADAL" clId="{FB9B6A6B-9DBB-4AAD-A7EB-AB91D0ACED97}" dt="2024-08-22T18:12:52.937" v="266"/>
              <pc2:cmMkLst xmlns:pc2="http://schemas.microsoft.com/office/powerpoint/2019/9/main/command">
                <pc:docMk/>
                <pc:sldMk cId="2067096764" sldId="373"/>
                <pc2:cmMk id="{A9E20ABB-9975-4032-86CA-F8530AE9ABE0}"/>
              </pc2:cmMkLst>
            </pc226:cmChg>
            <pc226:cmChg xmlns:pc226="http://schemas.microsoft.com/office/powerpoint/2022/06/main/command" chg="add del">
              <pc226:chgData name="Ian Fricker" userId="5139194f-ddb1-4217-97d0-a5a6d0e1af53" providerId="ADAL" clId="{FB9B6A6B-9DBB-4AAD-A7EB-AB91D0ACED97}" dt="2024-08-22T18:10:35.723" v="265"/>
              <pc2:cmMkLst xmlns:pc2="http://schemas.microsoft.com/office/powerpoint/2019/9/main/command">
                <pc:docMk/>
                <pc:sldMk cId="2067096764" sldId="373"/>
                <pc2:cmMk id="{2964CBDE-6182-44FE-8882-5B3391C5CF88}"/>
              </pc2:cmMkLst>
            </pc226:cmChg>
          </p:ext>
        </pc:extLst>
      </pc:sldChg>
      <pc:sldChg chg="addCm">
        <pc:chgData name="Ian Fricker" userId="5139194f-ddb1-4217-97d0-a5a6d0e1af53" providerId="ADAL" clId="{FB9B6A6B-9DBB-4AAD-A7EB-AB91D0ACED97}" dt="2024-08-22T14:29:19.839" v="258"/>
        <pc:sldMkLst>
          <pc:docMk/>
          <pc:sldMk cId="3100165844" sldId="375"/>
        </pc:sldMkLst>
        <pc:extLst>
          <p:ext xmlns:p="http://schemas.openxmlformats.org/presentationml/2006/main" uri="{D6D511B9-2390-475A-947B-AFAB55BFBCF1}">
            <pc226:cmChg xmlns:pc226="http://schemas.microsoft.com/office/powerpoint/2022/06/main/command" chg="add">
              <pc226:chgData name="Ian Fricker" userId="5139194f-ddb1-4217-97d0-a5a6d0e1af53" providerId="ADAL" clId="{FB9B6A6B-9DBB-4AAD-A7EB-AB91D0ACED97}" dt="2024-08-22T14:29:19.839" v="258"/>
              <pc2:cmMkLst xmlns:pc2="http://schemas.microsoft.com/office/powerpoint/2019/9/main/command">
                <pc:docMk/>
                <pc:sldMk cId="3100165844" sldId="375"/>
                <pc2:cmMk id="{1EF79F87-1CCD-466C-B079-873FAA59BF44}"/>
              </pc2:cmMkLst>
            </pc226:cmChg>
          </p:ext>
        </pc:extLst>
      </pc:sldChg>
      <pc:sldChg chg="modSp mod addCm">
        <pc:chgData name="Ian Fricker" userId="5139194f-ddb1-4217-97d0-a5a6d0e1af53" providerId="ADAL" clId="{FB9B6A6B-9DBB-4AAD-A7EB-AB91D0ACED97}" dt="2024-08-22T14:50:48.211" v="262"/>
        <pc:sldMkLst>
          <pc:docMk/>
          <pc:sldMk cId="4055624493" sldId="376"/>
        </pc:sldMkLst>
        <pc:spChg chg="mod">
          <ac:chgData name="Ian Fricker" userId="5139194f-ddb1-4217-97d0-a5a6d0e1af53" providerId="ADAL" clId="{FB9B6A6B-9DBB-4AAD-A7EB-AB91D0ACED97}" dt="2024-08-22T14:50:06.456" v="261" actId="13926"/>
          <ac:spMkLst>
            <pc:docMk/>
            <pc:sldMk cId="4055624493" sldId="376"/>
            <ac:spMk id="3" creationId="{420EF0AE-63A1-B61B-3A75-23993E2D0A41}"/>
          </ac:spMkLst>
        </pc:spChg>
        <pc:extLst>
          <p:ext xmlns:p="http://schemas.openxmlformats.org/presentationml/2006/main" uri="{D6D511B9-2390-475A-947B-AFAB55BFBCF1}">
            <pc226:cmChg xmlns:pc226="http://schemas.microsoft.com/office/powerpoint/2022/06/main/command" chg="add">
              <pc226:chgData name="Ian Fricker" userId="5139194f-ddb1-4217-97d0-a5a6d0e1af53" providerId="ADAL" clId="{FB9B6A6B-9DBB-4AAD-A7EB-AB91D0ACED97}" dt="2024-08-22T14:50:48.211" v="262"/>
              <pc2:cmMkLst xmlns:pc2="http://schemas.microsoft.com/office/powerpoint/2019/9/main/command">
                <pc:docMk/>
                <pc:sldMk cId="4055624493" sldId="376"/>
                <pc2:cmMk id="{910B5EC2-B7E4-4920-B720-0B7534A0F190}"/>
              </pc2:cmMkLst>
            </pc226:cmChg>
          </p:ext>
        </pc:extLst>
      </pc:sldChg>
    </pc:docChg>
  </pc:docChgLst>
  <pc:docChgLst>
    <pc:chgData name="Ink Lynx" userId="43154123f283b917" providerId="LiveId" clId="{DC8A7178-5CDB-B740-8B6C-5CF44E8B3412}"/>
    <pc:docChg chg="modSld">
      <pc:chgData name="Ink Lynx" userId="43154123f283b917" providerId="LiveId" clId="{DC8A7178-5CDB-B740-8B6C-5CF44E8B3412}" dt="2024-09-05T12:26:49.587" v="4" actId="255"/>
      <pc:docMkLst>
        <pc:docMk/>
      </pc:docMkLst>
      <pc:sldChg chg="modSp">
        <pc:chgData name="Ink Lynx" userId="43154123f283b917" providerId="LiveId" clId="{DC8A7178-5CDB-B740-8B6C-5CF44E8B3412}" dt="2024-09-05T12:26:49.587" v="4" actId="255"/>
        <pc:sldMkLst>
          <pc:docMk/>
          <pc:sldMk cId="4055624493" sldId="376"/>
        </pc:sldMkLst>
        <pc:spChg chg="mod">
          <ac:chgData name="Ink Lynx" userId="43154123f283b917" providerId="LiveId" clId="{DC8A7178-5CDB-B740-8B6C-5CF44E8B3412}" dt="2024-09-05T12:26:49.587" v="4" actId="255"/>
          <ac:spMkLst>
            <pc:docMk/>
            <pc:sldMk cId="4055624493" sldId="376"/>
            <ac:spMk id="3" creationId="{420EF0AE-63A1-B61B-3A75-23993E2D0A41}"/>
          </ac:spMkLst>
        </pc:spChg>
      </pc:sldChg>
    </pc:docChg>
  </pc:docChgLst>
  <pc:docChgLst>
    <pc:chgData name="Laura Farrell" userId="S::laurahf@hkusa.com::2e43a550-d27b-4754-a05c-c3cf9e976c93" providerId="AD" clId="Web-{7676B46E-2B3D-46D3-FB89-99F590B5BFFE}"/>
    <pc:docChg chg="mod">
      <pc:chgData name="Laura Farrell" userId="S::laurahf@hkusa.com::2e43a550-d27b-4754-a05c-c3cf9e976c93" providerId="AD" clId="Web-{7676B46E-2B3D-46D3-FB89-99F590B5BFFE}" dt="2024-08-22T15:45:08.473" v="0"/>
      <pc:docMkLst>
        <pc:docMk/>
      </pc:docMkLst>
    </pc:docChg>
  </pc:docChgLst>
  <pc:docChgLst>
    <pc:chgData name="Ink Lynx" userId="43154123f283b917" providerId="LiveId" clId="{0F3C8037-B9D1-AE47-8513-5606D32E3A55}"/>
    <pc:docChg chg="undo custSel addSld delSld modSld">
      <pc:chgData name="Ink Lynx" userId="43154123f283b917" providerId="LiveId" clId="{0F3C8037-B9D1-AE47-8513-5606D32E3A55}" dt="2024-07-25T14:07:07.280" v="207" actId="1589"/>
      <pc:docMkLst>
        <pc:docMk/>
      </pc:docMkLst>
      <pc:sldChg chg="modSp addCm">
        <pc:chgData name="Ink Lynx" userId="43154123f283b917" providerId="LiveId" clId="{0F3C8037-B9D1-AE47-8513-5606D32E3A55}" dt="2024-07-25T14:07:07.280" v="207" actId="1589"/>
        <pc:sldMkLst>
          <pc:docMk/>
          <pc:sldMk cId="903409000" sldId="359"/>
        </pc:sldMkLst>
        <pc:spChg chg="mod">
          <ac:chgData name="Ink Lynx" userId="43154123f283b917" providerId="LiveId" clId="{0F3C8037-B9D1-AE47-8513-5606D32E3A55}" dt="2024-07-22T17:30:43.529" v="4" actId="20577"/>
          <ac:spMkLst>
            <pc:docMk/>
            <pc:sldMk cId="903409000" sldId="359"/>
            <ac:spMk id="3" creationId="{00000000-0000-0000-0000-000000000000}"/>
          </ac:spMkLst>
        </pc:spChg>
        <pc:spChg chg="mod">
          <ac:chgData name="Ink Lynx" userId="43154123f283b917" providerId="LiveId" clId="{0F3C8037-B9D1-AE47-8513-5606D32E3A55}" dt="2024-07-22T17:30:49.799" v="10" actId="20577"/>
          <ac:spMkLst>
            <pc:docMk/>
            <pc:sldMk cId="903409000" sldId="359"/>
            <ac:spMk id="4" creationId="{00000000-0000-0000-0000-000000000000}"/>
          </ac:spMkLst>
        </pc:spChg>
      </pc:sldChg>
      <pc:sldChg chg="del">
        <pc:chgData name="Ink Lynx" userId="43154123f283b917" providerId="LiveId" clId="{0F3C8037-B9D1-AE47-8513-5606D32E3A55}" dt="2024-07-22T17:30:55.962" v="11" actId="2696"/>
        <pc:sldMkLst>
          <pc:docMk/>
          <pc:sldMk cId="318825303" sldId="361"/>
        </pc:sldMkLst>
      </pc:sldChg>
      <pc:sldChg chg="modSp">
        <pc:chgData name="Ink Lynx" userId="43154123f283b917" providerId="LiveId" clId="{0F3C8037-B9D1-AE47-8513-5606D32E3A55}" dt="2024-07-22T17:32:08.074" v="15" actId="11"/>
        <pc:sldMkLst>
          <pc:docMk/>
          <pc:sldMk cId="2868933766" sldId="364"/>
        </pc:sldMkLst>
        <pc:spChg chg="mod">
          <ac:chgData name="Ink Lynx" userId="43154123f283b917" providerId="LiveId" clId="{0F3C8037-B9D1-AE47-8513-5606D32E3A55}" dt="2024-07-22T17:32:08.074" v="15" actId="11"/>
          <ac:spMkLst>
            <pc:docMk/>
            <pc:sldMk cId="2868933766" sldId="364"/>
            <ac:spMk id="3" creationId="{00000000-0000-0000-0000-000000000000}"/>
          </ac:spMkLst>
        </pc:spChg>
      </pc:sldChg>
      <pc:sldChg chg="modSp">
        <pc:chgData name="Ink Lynx" userId="43154123f283b917" providerId="LiveId" clId="{0F3C8037-B9D1-AE47-8513-5606D32E3A55}" dt="2024-07-22T17:32:56.129" v="28" actId="1076"/>
        <pc:sldMkLst>
          <pc:docMk/>
          <pc:sldMk cId="4211288446" sldId="365"/>
        </pc:sldMkLst>
        <pc:spChg chg="mod">
          <ac:chgData name="Ink Lynx" userId="43154123f283b917" providerId="LiveId" clId="{0F3C8037-B9D1-AE47-8513-5606D32E3A55}" dt="2024-07-22T17:32:56.129" v="28" actId="1076"/>
          <ac:spMkLst>
            <pc:docMk/>
            <pc:sldMk cId="4211288446" sldId="365"/>
            <ac:spMk id="2" creationId="{00000000-0000-0000-0000-000000000000}"/>
          </ac:spMkLst>
        </pc:spChg>
      </pc:sldChg>
      <pc:sldChg chg="addSp delSp modSp">
        <pc:chgData name="Ink Lynx" userId="43154123f283b917" providerId="LiveId" clId="{0F3C8037-B9D1-AE47-8513-5606D32E3A55}" dt="2024-07-25T11:20:00.604" v="200" actId="1076"/>
        <pc:sldMkLst>
          <pc:docMk/>
          <pc:sldMk cId="2041937536" sldId="366"/>
        </pc:sldMkLst>
        <pc:spChg chg="mod">
          <ac:chgData name="Ink Lynx" userId="43154123f283b917" providerId="LiveId" clId="{0F3C8037-B9D1-AE47-8513-5606D32E3A55}" dt="2024-07-25T11:19:49.062" v="197" actId="14100"/>
          <ac:spMkLst>
            <pc:docMk/>
            <pc:sldMk cId="2041937536" sldId="366"/>
            <ac:spMk id="11" creationId="{00000000-0000-0000-0000-000000000000}"/>
          </ac:spMkLst>
        </pc:spChg>
        <pc:spChg chg="mod">
          <ac:chgData name="Ink Lynx" userId="43154123f283b917" providerId="LiveId" clId="{0F3C8037-B9D1-AE47-8513-5606D32E3A55}" dt="2024-07-25T11:20:00.604" v="200" actId="1076"/>
          <ac:spMkLst>
            <pc:docMk/>
            <pc:sldMk cId="2041937536" sldId="366"/>
            <ac:spMk id="12" creationId="{00000000-0000-0000-0000-000000000000}"/>
          </ac:spMkLst>
        </pc:spChg>
        <pc:picChg chg="add mod ord">
          <ac:chgData name="Ink Lynx" userId="43154123f283b917" providerId="LiveId" clId="{0F3C8037-B9D1-AE47-8513-5606D32E3A55}" dt="2024-07-25T11:19:44.771" v="196" actId="167"/>
          <ac:picMkLst>
            <pc:docMk/>
            <pc:sldMk cId="2041937536" sldId="366"/>
            <ac:picMk id="2" creationId="{D2448AAC-36CB-6ED3-88D4-D56679A226AB}"/>
          </ac:picMkLst>
        </pc:picChg>
        <pc:picChg chg="del">
          <ac:chgData name="Ink Lynx" userId="43154123f283b917" providerId="LiveId" clId="{0F3C8037-B9D1-AE47-8513-5606D32E3A55}" dt="2024-07-25T11:19:05.097" v="187" actId="21"/>
          <ac:picMkLst>
            <pc:docMk/>
            <pc:sldMk cId="2041937536" sldId="366"/>
            <ac:picMk id="16" creationId="{F0953E9D-5E25-2F4A-B42C-92F3BE4B551B}"/>
          </ac:picMkLst>
        </pc:picChg>
      </pc:sldChg>
      <pc:sldChg chg="modSp">
        <pc:chgData name="Ink Lynx" userId="43154123f283b917" providerId="LiveId" clId="{0F3C8037-B9D1-AE47-8513-5606D32E3A55}" dt="2024-07-25T11:22:15.171" v="206" actId="1076"/>
        <pc:sldMkLst>
          <pc:docMk/>
          <pc:sldMk cId="328456560" sldId="370"/>
        </pc:sldMkLst>
        <pc:picChg chg="mod">
          <ac:chgData name="Ink Lynx" userId="43154123f283b917" providerId="LiveId" clId="{0F3C8037-B9D1-AE47-8513-5606D32E3A55}" dt="2024-07-25T11:22:15.171" v="206" actId="1076"/>
          <ac:picMkLst>
            <pc:docMk/>
            <pc:sldMk cId="328456560" sldId="370"/>
            <ac:picMk id="9" creationId="{779B641C-DA83-FB48-96A6-DD5FB560D6D2}"/>
          </ac:picMkLst>
        </pc:picChg>
      </pc:sldChg>
      <pc:sldChg chg="del">
        <pc:chgData name="Ink Lynx" userId="43154123f283b917" providerId="LiveId" clId="{0F3C8037-B9D1-AE47-8513-5606D32E3A55}" dt="2024-07-22T17:35:35.300" v="51" actId="2696"/>
        <pc:sldMkLst>
          <pc:docMk/>
          <pc:sldMk cId="3838150271" sldId="371"/>
        </pc:sldMkLst>
      </pc:sldChg>
      <pc:sldChg chg="addSp delSp modSp new">
        <pc:chgData name="Ink Lynx" userId="43154123f283b917" providerId="LiveId" clId="{0F3C8037-B9D1-AE47-8513-5606D32E3A55}" dt="2024-07-25T11:19:25.256" v="192" actId="14100"/>
        <pc:sldMkLst>
          <pc:docMk/>
          <pc:sldMk cId="280607737" sldId="372"/>
        </pc:sldMkLst>
        <pc:spChg chg="mod">
          <ac:chgData name="Ink Lynx" userId="43154123f283b917" providerId="LiveId" clId="{0F3C8037-B9D1-AE47-8513-5606D32E3A55}" dt="2024-07-22T17:33:56.903" v="32" actId="22"/>
          <ac:spMkLst>
            <pc:docMk/>
            <pc:sldMk cId="280607737" sldId="372"/>
            <ac:spMk id="2" creationId="{BA78BB38-74F1-56DF-8935-3E57F2005B1B}"/>
          </ac:spMkLst>
        </pc:spChg>
        <pc:spChg chg="mod">
          <ac:chgData name="Ink Lynx" userId="43154123f283b917" providerId="LiveId" clId="{0F3C8037-B9D1-AE47-8513-5606D32E3A55}" dt="2024-07-25T11:19:25.256" v="192" actId="14100"/>
          <ac:spMkLst>
            <pc:docMk/>
            <pc:sldMk cId="280607737" sldId="372"/>
            <ac:spMk id="3" creationId="{AEFE683F-7A1C-1AD5-7374-6E6E5B2CDB87}"/>
          </ac:spMkLst>
        </pc:spChg>
        <pc:spChg chg="del">
          <ac:chgData name="Ink Lynx" userId="43154123f283b917" providerId="LiveId" clId="{0F3C8037-B9D1-AE47-8513-5606D32E3A55}" dt="2024-07-22T17:33:33.329" v="30" actId="478"/>
          <ac:spMkLst>
            <pc:docMk/>
            <pc:sldMk cId="280607737" sldId="372"/>
            <ac:spMk id="4" creationId="{EB034E8A-439C-3159-E519-BD94D0F908E7}"/>
          </ac:spMkLst>
        </pc:spChg>
        <pc:picChg chg="add mod">
          <ac:chgData name="Ink Lynx" userId="43154123f283b917" providerId="LiveId" clId="{0F3C8037-B9D1-AE47-8513-5606D32E3A55}" dt="2024-07-25T11:19:20.057" v="191" actId="14100"/>
          <ac:picMkLst>
            <pc:docMk/>
            <pc:sldMk cId="280607737" sldId="372"/>
            <ac:picMk id="5" creationId="{3269E5B8-1627-60B2-2FC9-AA3CDEBFDF89}"/>
          </ac:picMkLst>
        </pc:picChg>
      </pc:sldChg>
      <pc:sldChg chg="addSp delSp modSp add">
        <pc:chgData name="Ink Lynx" userId="43154123f283b917" providerId="LiveId" clId="{0F3C8037-B9D1-AE47-8513-5606D32E3A55}" dt="2024-07-25T11:21:20.536" v="204" actId="1076"/>
        <pc:sldMkLst>
          <pc:docMk/>
          <pc:sldMk cId="2067096764" sldId="373"/>
        </pc:sldMkLst>
        <pc:spChg chg="mod">
          <ac:chgData name="Ink Lynx" userId="43154123f283b917" providerId="LiveId" clId="{0F3C8037-B9D1-AE47-8513-5606D32E3A55}" dt="2024-07-22T17:34:56.494" v="46" actId="22"/>
          <ac:spMkLst>
            <pc:docMk/>
            <pc:sldMk cId="2067096764" sldId="373"/>
            <ac:spMk id="2" creationId="{BA78BB38-74F1-56DF-8935-3E57F2005B1B}"/>
          </ac:spMkLst>
        </pc:spChg>
        <pc:spChg chg="del mod">
          <ac:chgData name="Ink Lynx" userId="43154123f283b917" providerId="LiveId" clId="{0F3C8037-B9D1-AE47-8513-5606D32E3A55}" dt="2024-07-22T17:35:05.802" v="49" actId="478"/>
          <ac:spMkLst>
            <pc:docMk/>
            <pc:sldMk cId="2067096764" sldId="373"/>
            <ac:spMk id="3" creationId="{AEFE683F-7A1C-1AD5-7374-6E6E5B2CDB87}"/>
          </ac:spMkLst>
        </pc:spChg>
        <pc:spChg chg="add del mod">
          <ac:chgData name="Ink Lynx" userId="43154123f283b917" providerId="LiveId" clId="{0F3C8037-B9D1-AE47-8513-5606D32E3A55}" dt="2024-07-22T17:35:09.107" v="50" actId="478"/>
          <ac:spMkLst>
            <pc:docMk/>
            <pc:sldMk cId="2067096764" sldId="373"/>
            <ac:spMk id="5" creationId="{5F5CD748-4D23-808B-70A6-F5141A9B1BD2}"/>
          </ac:spMkLst>
        </pc:spChg>
        <pc:picChg chg="add mod">
          <ac:chgData name="Ink Lynx" userId="43154123f283b917" providerId="LiveId" clId="{0F3C8037-B9D1-AE47-8513-5606D32E3A55}" dt="2024-07-25T11:21:20.536" v="204" actId="1076"/>
          <ac:picMkLst>
            <pc:docMk/>
            <pc:sldMk cId="2067096764" sldId="373"/>
            <ac:picMk id="3" creationId="{77BE026E-BB85-4B8E-B2EA-48083E7D3B08}"/>
          </ac:picMkLst>
        </pc:picChg>
      </pc:sldChg>
      <pc:sldChg chg="addSp delSp modSp add mod modClrScheme chgLayout modNotesTx">
        <pc:chgData name="Ink Lynx" userId="43154123f283b917" providerId="LiveId" clId="{0F3C8037-B9D1-AE47-8513-5606D32E3A55}" dt="2024-07-22T17:38:05.647" v="100" actId="20577"/>
        <pc:sldMkLst>
          <pc:docMk/>
          <pc:sldMk cId="3540663059" sldId="374"/>
        </pc:sldMkLst>
        <pc:spChg chg="mod ord">
          <ac:chgData name="Ink Lynx" userId="43154123f283b917" providerId="LiveId" clId="{0F3C8037-B9D1-AE47-8513-5606D32E3A55}" dt="2024-07-22T17:37:06.328" v="61" actId="22"/>
          <ac:spMkLst>
            <pc:docMk/>
            <pc:sldMk cId="3540663059" sldId="374"/>
            <ac:spMk id="2" creationId="{00000000-0000-0000-0000-000000000000}"/>
          </ac:spMkLst>
        </pc:spChg>
        <pc:spChg chg="add mod ord">
          <ac:chgData name="Ink Lynx" userId="43154123f283b917" providerId="LiveId" clId="{0F3C8037-B9D1-AE47-8513-5606D32E3A55}" dt="2024-07-22T17:37:51.368" v="73" actId="12"/>
          <ac:spMkLst>
            <pc:docMk/>
            <pc:sldMk cId="3540663059" sldId="374"/>
            <ac:spMk id="3" creationId="{420EF0AE-63A1-B61B-3A75-23993E2D0A41}"/>
          </ac:spMkLst>
        </pc:spChg>
        <pc:spChg chg="add del mod ord">
          <ac:chgData name="Ink Lynx" userId="43154123f283b917" providerId="LiveId" clId="{0F3C8037-B9D1-AE47-8513-5606D32E3A55}" dt="2024-07-22T17:36:58.962" v="60" actId="478"/>
          <ac:spMkLst>
            <pc:docMk/>
            <pc:sldMk cId="3540663059" sldId="374"/>
            <ac:spMk id="4" creationId="{B2BB6D26-B0CC-0F75-21F1-8978C1BD8F41}"/>
          </ac:spMkLst>
        </pc:spChg>
        <pc:picChg chg="add del">
          <ac:chgData name="Ink Lynx" userId="43154123f283b917" providerId="LiveId" clId="{0F3C8037-B9D1-AE47-8513-5606D32E3A55}" dt="2024-07-22T17:36:53.493" v="58" actId="478"/>
          <ac:picMkLst>
            <pc:docMk/>
            <pc:sldMk cId="3540663059" sldId="374"/>
            <ac:picMk id="9" creationId="{779B641C-DA83-FB48-96A6-DD5FB560D6D2}"/>
          </ac:picMkLst>
        </pc:picChg>
      </pc:sldChg>
      <pc:sldChg chg="modSp add modNotesTx">
        <pc:chgData name="Ink Lynx" userId="43154123f283b917" providerId="LiveId" clId="{0F3C8037-B9D1-AE47-8513-5606D32E3A55}" dt="2024-07-22T17:39:28.481" v="128" actId="255"/>
        <pc:sldMkLst>
          <pc:docMk/>
          <pc:sldMk cId="3100165844" sldId="375"/>
        </pc:sldMkLst>
        <pc:spChg chg="mod">
          <ac:chgData name="Ink Lynx" userId="43154123f283b917" providerId="LiveId" clId="{0F3C8037-B9D1-AE47-8513-5606D32E3A55}" dt="2024-07-22T17:38:27.597" v="105" actId="1076"/>
          <ac:spMkLst>
            <pc:docMk/>
            <pc:sldMk cId="3100165844" sldId="375"/>
            <ac:spMk id="2" creationId="{00000000-0000-0000-0000-000000000000}"/>
          </ac:spMkLst>
        </pc:spChg>
        <pc:spChg chg="mod">
          <ac:chgData name="Ink Lynx" userId="43154123f283b917" providerId="LiveId" clId="{0F3C8037-B9D1-AE47-8513-5606D32E3A55}" dt="2024-07-22T17:39:28.481" v="128" actId="255"/>
          <ac:spMkLst>
            <pc:docMk/>
            <pc:sldMk cId="3100165844" sldId="375"/>
            <ac:spMk id="3" creationId="{420EF0AE-63A1-B61B-3A75-23993E2D0A41}"/>
          </ac:spMkLst>
        </pc:spChg>
      </pc:sldChg>
      <pc:sldChg chg="modSp add">
        <pc:chgData name="Ink Lynx" userId="43154123f283b917" providerId="LiveId" clId="{0F3C8037-B9D1-AE47-8513-5606D32E3A55}" dt="2024-07-22T17:40:15.295" v="145" actId="20577"/>
        <pc:sldMkLst>
          <pc:docMk/>
          <pc:sldMk cId="4055624493" sldId="376"/>
        </pc:sldMkLst>
        <pc:spChg chg="mod">
          <ac:chgData name="Ink Lynx" userId="43154123f283b917" providerId="LiveId" clId="{0F3C8037-B9D1-AE47-8513-5606D32E3A55}" dt="2024-07-22T17:39:43.496" v="133" actId="20577"/>
          <ac:spMkLst>
            <pc:docMk/>
            <pc:sldMk cId="4055624493" sldId="376"/>
            <ac:spMk id="2" creationId="{00000000-0000-0000-0000-000000000000}"/>
          </ac:spMkLst>
        </pc:spChg>
        <pc:spChg chg="mod">
          <ac:chgData name="Ink Lynx" userId="43154123f283b917" providerId="LiveId" clId="{0F3C8037-B9D1-AE47-8513-5606D32E3A55}" dt="2024-07-22T17:40:15.295" v="145" actId="20577"/>
          <ac:spMkLst>
            <pc:docMk/>
            <pc:sldMk cId="4055624493" sldId="376"/>
            <ac:spMk id="3" creationId="{420EF0AE-63A1-B61B-3A75-23993E2D0A41}"/>
          </ac:spMkLst>
        </pc:spChg>
      </pc:sldChg>
      <pc:sldChg chg="modSp add">
        <pc:chgData name="Ink Lynx" userId="43154123f283b917" providerId="LiveId" clId="{0F3C8037-B9D1-AE47-8513-5606D32E3A55}" dt="2024-07-22T17:41:07.649" v="167" actId="255"/>
        <pc:sldMkLst>
          <pc:docMk/>
          <pc:sldMk cId="2320746711" sldId="377"/>
        </pc:sldMkLst>
        <pc:spChg chg="mod">
          <ac:chgData name="Ink Lynx" userId="43154123f283b917" providerId="LiveId" clId="{0F3C8037-B9D1-AE47-8513-5606D32E3A55}" dt="2024-07-22T17:40:26.472" v="152" actId="20577"/>
          <ac:spMkLst>
            <pc:docMk/>
            <pc:sldMk cId="2320746711" sldId="377"/>
            <ac:spMk id="2" creationId="{00000000-0000-0000-0000-000000000000}"/>
          </ac:spMkLst>
        </pc:spChg>
        <pc:spChg chg="mod">
          <ac:chgData name="Ink Lynx" userId="43154123f283b917" providerId="LiveId" clId="{0F3C8037-B9D1-AE47-8513-5606D32E3A55}" dt="2024-07-22T17:41:07.649" v="167" actId="255"/>
          <ac:spMkLst>
            <pc:docMk/>
            <pc:sldMk cId="2320746711" sldId="377"/>
            <ac:spMk id="3" creationId="{420EF0AE-63A1-B61B-3A75-23993E2D0A41}"/>
          </ac:spMkLst>
        </pc:spChg>
      </pc:sldChg>
      <pc:sldChg chg="add">
        <pc:chgData name="Ink Lynx" userId="43154123f283b917" providerId="LiveId" clId="{0F3C8037-B9D1-AE47-8513-5606D32E3A55}" dt="2024-07-22T17:41:12.342" v="168" actId="571"/>
        <pc:sldMkLst>
          <pc:docMk/>
          <pc:sldMk cId="3931292919" sldId="378"/>
        </pc:sldMkLst>
      </pc:sldChg>
      <pc:sldChg chg="addSp delSp modSp add mod modClrScheme chgLayout">
        <pc:chgData name="Ink Lynx" userId="43154123f283b917" providerId="LiveId" clId="{0F3C8037-B9D1-AE47-8513-5606D32E3A55}" dt="2024-07-22T17:42:58.185" v="186" actId="1076"/>
        <pc:sldMkLst>
          <pc:docMk/>
          <pc:sldMk cId="4005214776" sldId="379"/>
        </pc:sldMkLst>
        <pc:spChg chg="mod ord">
          <ac:chgData name="Ink Lynx" userId="43154123f283b917" providerId="LiveId" clId="{0F3C8037-B9D1-AE47-8513-5606D32E3A55}" dt="2024-07-22T17:42:13.032" v="174" actId="700"/>
          <ac:spMkLst>
            <pc:docMk/>
            <pc:sldMk cId="4005214776" sldId="379"/>
            <ac:spMk id="2" creationId="{00000000-0000-0000-0000-000000000000}"/>
          </ac:spMkLst>
        </pc:spChg>
        <pc:spChg chg="mod ord">
          <ac:chgData name="Ink Lynx" userId="43154123f283b917" providerId="LiveId" clId="{0F3C8037-B9D1-AE47-8513-5606D32E3A55}" dt="2024-07-22T17:42:58.185" v="186" actId="1076"/>
          <ac:spMkLst>
            <pc:docMk/>
            <pc:sldMk cId="4005214776" sldId="379"/>
            <ac:spMk id="3" creationId="{420EF0AE-63A1-B61B-3A75-23993E2D0A41}"/>
          </ac:spMkLst>
        </pc:spChg>
        <pc:spChg chg="add del mod ord">
          <ac:chgData name="Ink Lynx" userId="43154123f283b917" providerId="LiveId" clId="{0F3C8037-B9D1-AE47-8513-5606D32E3A55}" dt="2024-07-22T17:42:16.837" v="175" actId="478"/>
          <ac:spMkLst>
            <pc:docMk/>
            <pc:sldMk cId="4005214776" sldId="379"/>
            <ac:spMk id="4" creationId="{E869EEB5-FE97-B13C-71FB-4542829C3C1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CE4BAA-3705-4C9F-93F1-78D0E0227338}" type="datetimeFigureOut">
              <a:rPr lang="en-US" smtClean="0"/>
              <a:t>10/3/2024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9BF293-6360-4621-B2FB-E4894153052C}" type="slidenum">
              <a:rPr lang="en-US" smtClean="0"/>
              <a:t>‹#›</a:t>
            </a:fld>
            <a:endParaRPr lang="en-US"/>
          </a:p>
        </p:txBody>
      </p:sp>
    </p:spTree>
    <p:extLst>
      <p:ext uri="{BB962C8B-B14F-4D97-AF65-F5344CB8AC3E}">
        <p14:creationId xmlns:p14="http://schemas.microsoft.com/office/powerpoint/2010/main" val="3509955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ITC Garamond Std Lt"/>
              </a:rPr>
              <a:t>Steve </a:t>
            </a:r>
            <a:r>
              <a:rPr lang="en-US" sz="1800" b="0" i="0" u="none" strike="noStrike" baseline="0" dirty="0" err="1">
                <a:solidFill>
                  <a:srgbClr val="000000"/>
                </a:solidFill>
                <a:latin typeface="ITC Garamond Std Lt"/>
              </a:rPr>
              <a:t>Debenport</a:t>
            </a:r>
            <a:r>
              <a:rPr lang="en-US" sz="1800" b="0" i="0" u="none" strike="noStrike" baseline="0" dirty="0">
                <a:solidFill>
                  <a:srgbClr val="000000"/>
                </a:solidFill>
                <a:latin typeface="ITC Garamond Std Lt"/>
              </a:rPr>
              <a:t>/iStockphoto/ Getty Images </a:t>
            </a:r>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1</a:t>
            </a:fld>
            <a:endParaRPr lang="en-US"/>
          </a:p>
        </p:txBody>
      </p:sp>
    </p:spTree>
    <p:extLst>
      <p:ext uri="{BB962C8B-B14F-4D97-AF65-F5344CB8AC3E}">
        <p14:creationId xmlns:p14="http://schemas.microsoft.com/office/powerpoint/2010/main" val="1594425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3.14</a:t>
            </a:r>
            <a:r>
              <a:rPr lang="en-US" dirty="0"/>
              <a:t> Factors that influence appetite.</a:t>
            </a:r>
          </a:p>
          <a:p>
            <a:endParaRPr lang="en-US" sz="1800" b="1" i="0" u="none" strike="noStrike" baseline="0" dirty="0">
              <a:solidFill>
                <a:srgbClr val="000000"/>
              </a:solidFill>
              <a:latin typeface="ITC Garamond Std Book"/>
            </a:endParaRPr>
          </a:p>
          <a:p>
            <a:r>
              <a:rPr lang="en-US" sz="1800" b="1" i="0" u="none" strike="noStrike" baseline="0" dirty="0">
                <a:solidFill>
                  <a:srgbClr val="000000"/>
                </a:solidFill>
                <a:latin typeface="ITC Garamond Std Book"/>
              </a:rPr>
              <a:t>photo in figure 3.14: </a:t>
            </a:r>
            <a:r>
              <a:rPr lang="en-US" sz="1800" b="0" i="0" u="none" strike="noStrike" baseline="0" dirty="0" err="1">
                <a:solidFill>
                  <a:srgbClr val="000000"/>
                </a:solidFill>
                <a:latin typeface="ITC Garamond Std Lt"/>
              </a:rPr>
              <a:t>FatCamera</a:t>
            </a:r>
            <a:r>
              <a:rPr lang="en-US" sz="1800" b="0" i="0" u="none" strike="noStrike" baseline="0" dirty="0">
                <a:solidFill>
                  <a:srgbClr val="000000"/>
                </a:solidFill>
                <a:latin typeface="ITC Garamond Std Lt"/>
              </a:rPr>
              <a:t>/E+/ Getty Images </a:t>
            </a:r>
            <a:endParaRPr lang="en-US" dirty="0"/>
          </a:p>
          <a:p>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13</a:t>
            </a:fld>
            <a:endParaRPr lang="en-US"/>
          </a:p>
        </p:txBody>
      </p:sp>
    </p:spTree>
    <p:extLst>
      <p:ext uri="{BB962C8B-B14F-4D97-AF65-F5344CB8AC3E}">
        <p14:creationId xmlns:p14="http://schemas.microsoft.com/office/powerpoint/2010/main" val="1869243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F49BF293-6360-4621-B2FB-E4894153052C}" type="slidenum">
              <a:rPr lang="en-US" smtClean="0"/>
              <a:t>14</a:t>
            </a:fld>
            <a:endParaRPr lang="en-US"/>
          </a:p>
        </p:txBody>
      </p:sp>
    </p:spTree>
    <p:extLst>
      <p:ext uri="{BB962C8B-B14F-4D97-AF65-F5344CB8AC3E}">
        <p14:creationId xmlns:p14="http://schemas.microsoft.com/office/powerpoint/2010/main" val="1869243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15</a:t>
            </a:fld>
            <a:endParaRPr lang="en-US"/>
          </a:p>
        </p:txBody>
      </p:sp>
    </p:spTree>
    <p:extLst>
      <p:ext uri="{BB962C8B-B14F-4D97-AF65-F5344CB8AC3E}">
        <p14:creationId xmlns:p14="http://schemas.microsoft.com/office/powerpoint/2010/main" val="18692436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16</a:t>
            </a:fld>
            <a:endParaRPr lang="en-US"/>
          </a:p>
        </p:txBody>
      </p:sp>
    </p:spTree>
    <p:extLst>
      <p:ext uri="{BB962C8B-B14F-4D97-AF65-F5344CB8AC3E}">
        <p14:creationId xmlns:p14="http://schemas.microsoft.com/office/powerpoint/2010/main" val="1869243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17</a:t>
            </a:fld>
            <a:endParaRPr lang="en-US"/>
          </a:p>
        </p:txBody>
      </p:sp>
    </p:spTree>
    <p:extLst>
      <p:ext uri="{BB962C8B-B14F-4D97-AF65-F5344CB8AC3E}">
        <p14:creationId xmlns:p14="http://schemas.microsoft.com/office/powerpoint/2010/main" val="18692436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18</a:t>
            </a:fld>
            <a:endParaRPr lang="en-US"/>
          </a:p>
        </p:txBody>
      </p:sp>
    </p:spTree>
    <p:extLst>
      <p:ext uri="{BB962C8B-B14F-4D97-AF65-F5344CB8AC3E}">
        <p14:creationId xmlns:p14="http://schemas.microsoft.com/office/powerpoint/2010/main" val="1869243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dirty="0">
                <a:effectLst/>
                <a:latin typeface="CenturyGothicStd"/>
              </a:rPr>
              <a:t>Figure 3.10 </a:t>
            </a:r>
            <a:r>
              <a:rPr lang="en-IN" sz="1800" b="0" dirty="0">
                <a:effectLst/>
                <a:latin typeface="CenturyGothicStd"/>
              </a:rPr>
              <a:t>Energy Balance</a:t>
            </a:r>
            <a:endParaRPr lang="en-IN" b="0" dirty="0"/>
          </a:p>
        </p:txBody>
      </p:sp>
      <p:sp>
        <p:nvSpPr>
          <p:cNvPr id="4" name="Slide Number Placeholder 3"/>
          <p:cNvSpPr>
            <a:spLocks noGrp="1"/>
          </p:cNvSpPr>
          <p:nvPr>
            <p:ph type="sldNum" sz="quarter" idx="5"/>
          </p:nvPr>
        </p:nvSpPr>
        <p:spPr/>
        <p:txBody>
          <a:bodyPr/>
          <a:lstStyle/>
          <a:p>
            <a:fld id="{F49BF293-6360-4621-B2FB-E4894153052C}" type="slidenum">
              <a:rPr lang="en-US" smtClean="0"/>
              <a:t>3</a:t>
            </a:fld>
            <a:endParaRPr lang="en-US"/>
          </a:p>
        </p:txBody>
      </p:sp>
    </p:spTree>
    <p:extLst>
      <p:ext uri="{BB962C8B-B14F-4D97-AF65-F5344CB8AC3E}">
        <p14:creationId xmlns:p14="http://schemas.microsoft.com/office/powerpoint/2010/main" val="453212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dirty="0">
                <a:effectLst/>
                <a:latin typeface="CenturyGothicStd"/>
              </a:rPr>
              <a:t>Figure 3.10 </a:t>
            </a:r>
            <a:r>
              <a:rPr lang="en-IN" sz="1800" b="0" dirty="0">
                <a:effectLst/>
                <a:latin typeface="CenturyGothicStd"/>
              </a:rPr>
              <a:t>Energy Balance</a:t>
            </a:r>
            <a:endParaRPr lang="en-IN" sz="1800" b="0" dirty="0"/>
          </a:p>
        </p:txBody>
      </p:sp>
      <p:sp>
        <p:nvSpPr>
          <p:cNvPr id="4" name="Slide Number Placeholder 3"/>
          <p:cNvSpPr>
            <a:spLocks noGrp="1"/>
          </p:cNvSpPr>
          <p:nvPr>
            <p:ph type="sldNum" sz="quarter" idx="5"/>
          </p:nvPr>
        </p:nvSpPr>
        <p:spPr/>
        <p:txBody>
          <a:bodyPr/>
          <a:lstStyle/>
          <a:p>
            <a:fld id="{F49BF293-6360-4621-B2FB-E4894153052C}" type="slidenum">
              <a:rPr lang="en-US" smtClean="0"/>
              <a:t>4</a:t>
            </a:fld>
            <a:endParaRPr lang="en-US"/>
          </a:p>
        </p:txBody>
      </p:sp>
    </p:spTree>
    <p:extLst>
      <p:ext uri="{BB962C8B-B14F-4D97-AF65-F5344CB8AC3E}">
        <p14:creationId xmlns:p14="http://schemas.microsoft.com/office/powerpoint/2010/main" val="753948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3.11</a:t>
            </a:r>
            <a:r>
              <a:rPr lang="en-US" dirty="0"/>
              <a:t> Contributors to daily energy expenditure.</a:t>
            </a:r>
          </a:p>
        </p:txBody>
      </p:sp>
      <p:sp>
        <p:nvSpPr>
          <p:cNvPr id="4" name="Slide Number Placeholder 3"/>
          <p:cNvSpPr>
            <a:spLocks noGrp="1"/>
          </p:cNvSpPr>
          <p:nvPr>
            <p:ph type="sldNum" sz="quarter" idx="5"/>
          </p:nvPr>
        </p:nvSpPr>
        <p:spPr/>
        <p:txBody>
          <a:bodyPr/>
          <a:lstStyle/>
          <a:p>
            <a:fld id="{F49BF293-6360-4621-B2FB-E4894153052C}" type="slidenum">
              <a:rPr lang="en-US" smtClean="0"/>
              <a:t>6</a:t>
            </a:fld>
            <a:endParaRPr lang="en-US"/>
          </a:p>
        </p:txBody>
      </p:sp>
    </p:spTree>
    <p:extLst>
      <p:ext uri="{BB962C8B-B14F-4D97-AF65-F5344CB8AC3E}">
        <p14:creationId xmlns:p14="http://schemas.microsoft.com/office/powerpoint/2010/main" val="2715409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ITC Garamond Std Lt"/>
              </a:rPr>
              <a:t>Steve </a:t>
            </a:r>
            <a:r>
              <a:rPr lang="en-US" sz="1800" b="0" i="0" u="none" strike="noStrike" baseline="0" dirty="0" err="1">
                <a:solidFill>
                  <a:srgbClr val="000000"/>
                </a:solidFill>
                <a:latin typeface="ITC Garamond Std Lt"/>
              </a:rPr>
              <a:t>Debenport</a:t>
            </a:r>
            <a:r>
              <a:rPr lang="en-US" sz="1800" b="0" i="0" u="none" strike="noStrike" baseline="0" dirty="0">
                <a:solidFill>
                  <a:srgbClr val="000000"/>
                </a:solidFill>
                <a:latin typeface="ITC Garamond Std Lt"/>
              </a:rPr>
              <a:t>/Getty Images </a:t>
            </a:r>
            <a:endParaRPr lang="en-IN" sz="2800" dirty="0">
              <a:effectLst/>
              <a:latin typeface="Helvetica" pitchFamily="2" charset="0"/>
            </a:endParaRPr>
          </a:p>
        </p:txBody>
      </p:sp>
      <p:sp>
        <p:nvSpPr>
          <p:cNvPr id="4" name="Slide Number Placeholder 3"/>
          <p:cNvSpPr>
            <a:spLocks noGrp="1"/>
          </p:cNvSpPr>
          <p:nvPr>
            <p:ph type="sldNum" sz="quarter" idx="5"/>
          </p:nvPr>
        </p:nvSpPr>
        <p:spPr/>
        <p:txBody>
          <a:bodyPr/>
          <a:lstStyle/>
          <a:p>
            <a:fld id="{F49BF293-6360-4621-B2FB-E4894153052C}" type="slidenum">
              <a:rPr lang="en-US" smtClean="0"/>
              <a:t>7</a:t>
            </a:fld>
            <a:endParaRPr lang="en-US"/>
          </a:p>
        </p:txBody>
      </p:sp>
    </p:spTree>
    <p:extLst>
      <p:ext uri="{BB962C8B-B14F-4D97-AF65-F5344CB8AC3E}">
        <p14:creationId xmlns:p14="http://schemas.microsoft.com/office/powerpoint/2010/main" val="923795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N" b="0" dirty="0"/>
          </a:p>
        </p:txBody>
      </p:sp>
      <p:sp>
        <p:nvSpPr>
          <p:cNvPr id="4" name="Slide Number Placeholder 3"/>
          <p:cNvSpPr>
            <a:spLocks noGrp="1"/>
          </p:cNvSpPr>
          <p:nvPr>
            <p:ph type="sldNum" sz="quarter" idx="5"/>
          </p:nvPr>
        </p:nvSpPr>
        <p:spPr/>
        <p:txBody>
          <a:bodyPr/>
          <a:lstStyle/>
          <a:p>
            <a:fld id="{F49BF293-6360-4621-B2FB-E4894153052C}" type="slidenum">
              <a:rPr lang="en-US" smtClean="0"/>
              <a:t>8</a:t>
            </a:fld>
            <a:endParaRPr lang="en-US"/>
          </a:p>
        </p:txBody>
      </p:sp>
    </p:spTree>
    <p:extLst>
      <p:ext uri="{BB962C8B-B14F-4D97-AF65-F5344CB8AC3E}">
        <p14:creationId xmlns:p14="http://schemas.microsoft.com/office/powerpoint/2010/main" val="1445341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dirty="0">
                <a:effectLst/>
                <a:latin typeface="CenturyGothicStd"/>
              </a:rPr>
              <a:t>Figure 3.12 </a:t>
            </a:r>
            <a:r>
              <a:rPr lang="en-US" sz="1800" b="1" dirty="0">
                <a:effectLst/>
                <a:latin typeface="CenturyGothicStd"/>
              </a:rPr>
              <a:t> </a:t>
            </a:r>
            <a:r>
              <a:rPr lang="en-IN" sz="1800" b="0" dirty="0">
                <a:effectLst/>
                <a:latin typeface="HelveticaLTStd"/>
              </a:rPr>
              <a:t>Your level of daily physical activity will influence how many calories you need each day. </a:t>
            </a:r>
            <a:endParaRPr lang="en-IN" dirty="0"/>
          </a:p>
        </p:txBody>
      </p:sp>
      <p:sp>
        <p:nvSpPr>
          <p:cNvPr id="4" name="Slide Number Placeholder 3"/>
          <p:cNvSpPr>
            <a:spLocks noGrp="1"/>
          </p:cNvSpPr>
          <p:nvPr>
            <p:ph type="sldNum" sz="quarter" idx="5"/>
          </p:nvPr>
        </p:nvSpPr>
        <p:spPr/>
        <p:txBody>
          <a:bodyPr/>
          <a:lstStyle/>
          <a:p>
            <a:fld id="{F49BF293-6360-4621-B2FB-E4894153052C}" type="slidenum">
              <a:rPr lang="en-US" smtClean="0"/>
              <a:t>9</a:t>
            </a:fld>
            <a:endParaRPr lang="en-US"/>
          </a:p>
        </p:txBody>
      </p:sp>
    </p:spTree>
    <p:extLst>
      <p:ext uri="{BB962C8B-B14F-4D97-AF65-F5344CB8AC3E}">
        <p14:creationId xmlns:p14="http://schemas.microsoft.com/office/powerpoint/2010/main" val="20036285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Table 3.1 </a:t>
            </a:r>
            <a:r>
              <a:rPr lang="en-US" dirty="0"/>
              <a:t>Energy Needs Across the Life Span</a:t>
            </a:r>
          </a:p>
        </p:txBody>
      </p:sp>
      <p:sp>
        <p:nvSpPr>
          <p:cNvPr id="4" name="Slide Number Placeholder 3"/>
          <p:cNvSpPr>
            <a:spLocks noGrp="1"/>
          </p:cNvSpPr>
          <p:nvPr>
            <p:ph type="sldNum" sz="quarter" idx="5"/>
          </p:nvPr>
        </p:nvSpPr>
        <p:spPr/>
        <p:txBody>
          <a:bodyPr/>
          <a:lstStyle/>
          <a:p>
            <a:fld id="{F49BF293-6360-4621-B2FB-E4894153052C}" type="slidenum">
              <a:rPr lang="en-US" smtClean="0"/>
              <a:t>10</a:t>
            </a:fld>
            <a:endParaRPr lang="en-US"/>
          </a:p>
        </p:txBody>
      </p:sp>
    </p:spTree>
    <p:extLst>
      <p:ext uri="{BB962C8B-B14F-4D97-AF65-F5344CB8AC3E}">
        <p14:creationId xmlns:p14="http://schemas.microsoft.com/office/powerpoint/2010/main" val="242768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dirty="0">
                <a:effectLst/>
                <a:latin typeface="CenturyGothicStd"/>
              </a:rPr>
              <a:t>Figure 3.13 </a:t>
            </a:r>
            <a:r>
              <a:rPr lang="en-IN" sz="1800" b="0" dirty="0">
                <a:effectLst/>
                <a:latin typeface="HelveticaLTStd"/>
              </a:rPr>
              <a:t>Hunger, satiation, and satiety are cues that tell you when to start and stop eating. </a:t>
            </a:r>
            <a:endParaRPr lang="en-IN" dirty="0"/>
          </a:p>
          <a:p>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12</a:t>
            </a:fld>
            <a:endParaRPr lang="en-US"/>
          </a:p>
        </p:txBody>
      </p:sp>
    </p:spTree>
    <p:extLst>
      <p:ext uri="{BB962C8B-B14F-4D97-AF65-F5344CB8AC3E}">
        <p14:creationId xmlns:p14="http://schemas.microsoft.com/office/powerpoint/2010/main" val="812055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3.xml"/><Relationship Id="rId4" Type="http://schemas.openxmlformats.org/officeDocument/2006/relationships/image" Target="../media/image6.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9.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7.emf"/><Relationship Id="rId4" Type="http://schemas.openxmlformats.org/officeDocument/2006/relationships/image" Target="../media/image6.emf"/></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99285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lide 2 Cop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131996-4770-6F48-8E83-616C02F5946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3A50030-463A-D7EF-4A06-622609471F80}"/>
              </a:ext>
            </a:extLst>
          </p:cNvPr>
          <p:cNvPicPr>
            <a:picLocks/>
          </p:cNvPicPr>
          <p:nvPr userDrawn="1"/>
        </p:nvPicPr>
        <p:blipFill>
          <a:blip r:embed="rId3"/>
          <a:stretch>
            <a:fillRect/>
          </a:stretch>
        </p:blipFill>
        <p:spPr>
          <a:xfrm>
            <a:off x="2136000" y="1281600"/>
            <a:ext cx="7920000" cy="340383"/>
          </a:xfrm>
          <a:prstGeom prst="rect">
            <a:avLst/>
          </a:prstGeom>
        </p:spPr>
      </p:pic>
      <p:sp>
        <p:nvSpPr>
          <p:cNvPr id="6" name="Title 5"/>
          <p:cNvSpPr>
            <a:spLocks noGrp="1"/>
          </p:cNvSpPr>
          <p:nvPr>
            <p:ph type="title"/>
          </p:nvPr>
        </p:nvSpPr>
        <p:spPr>
          <a:xfrm>
            <a:off x="0" y="453600"/>
            <a:ext cx="12193200" cy="784830"/>
          </a:xfrm>
          <a:prstGeom prst="rect">
            <a:avLst/>
          </a:prstGeom>
          <a:noFill/>
        </p:spPr>
        <p:txBody>
          <a:bodyPr wrap="square" rtlCol="0">
            <a:spAutoFit/>
          </a:bodyPr>
          <a:lstStyle>
            <a:lvl1pPr>
              <a:defRPr lang="en-IN" sz="5000" b="0" i="0">
                <a:latin typeface="Rockwell" panose="02060603020205020403" pitchFamily="18" charset="77"/>
                <a:ea typeface="+mn-ea"/>
                <a:cs typeface="+mn-cs"/>
              </a:defRPr>
            </a:lvl1pPr>
          </a:lstStyle>
          <a:p>
            <a:pPr marL="0" lvl="0" algn="ctr"/>
            <a:r>
              <a:rPr lang="en-US" dirty="0"/>
              <a:t>Click to edit Master title style</a:t>
            </a:r>
            <a:endParaRPr lang="en-IN" dirty="0"/>
          </a:p>
        </p:txBody>
      </p:sp>
      <p:sp>
        <p:nvSpPr>
          <p:cNvPr id="5" name="Content Placeholder 4"/>
          <p:cNvSpPr>
            <a:spLocks noGrp="1"/>
          </p:cNvSpPr>
          <p:nvPr>
            <p:ph sz="quarter" idx="10"/>
          </p:nvPr>
        </p:nvSpPr>
        <p:spPr>
          <a:xfrm>
            <a:off x="856800" y="1969200"/>
            <a:ext cx="7905600" cy="513346"/>
          </a:xfrm>
          <a:prstGeom prst="rect">
            <a:avLst/>
          </a:prstGeom>
          <a:noFill/>
        </p:spPr>
        <p:txBody>
          <a:bodyPr wrap="square" rtlCol="0">
            <a:spAutoFit/>
          </a:bodyPr>
          <a:lstStyle>
            <a:lvl1pPr marL="0" indent="0" algn="l">
              <a:buNone/>
              <a:defRPr lang="en-IN" sz="2400" dirty="0">
                <a:latin typeface="Century Gothic" panose="020B0502020202020204" pitchFamily="34" charset="0"/>
                <a:cs typeface="Aptos Light" panose="020F0302020204030204" pitchFamily="34" charset="0"/>
              </a:defRPr>
            </a:lvl1pPr>
          </a:lstStyle>
          <a:p>
            <a:pPr marL="342900" lvl="0" indent="-342900">
              <a:lnSpc>
                <a:spcPct val="114000"/>
              </a:lnSpc>
              <a:spcBef>
                <a:spcPts val="1200"/>
              </a:spcBef>
            </a:pPr>
            <a:endParaRPr lang="en-IN" dirty="0"/>
          </a:p>
        </p:txBody>
      </p:sp>
      <p:sp>
        <p:nvSpPr>
          <p:cNvPr id="8" name="Content Placeholder 7"/>
          <p:cNvSpPr>
            <a:spLocks noGrp="1"/>
          </p:cNvSpPr>
          <p:nvPr>
            <p:ph sz="quarter" idx="11"/>
          </p:nvPr>
        </p:nvSpPr>
        <p:spPr>
          <a:xfrm>
            <a:off x="857250" y="5281613"/>
            <a:ext cx="7905750" cy="513346"/>
          </a:xfrm>
          <a:prstGeom prst="rect">
            <a:avLst/>
          </a:prstGeom>
          <a:noFill/>
        </p:spPr>
        <p:txBody>
          <a:bodyPr wrap="square" rtlCol="0">
            <a:spAutoFit/>
          </a:bodyPr>
          <a:lstStyle>
            <a:lvl1pPr algn="l">
              <a:defRPr lang="en-IN" sz="2400" dirty="0">
                <a:latin typeface="Century Gothic" panose="020B0502020202020204" pitchFamily="34" charset="0"/>
                <a:cs typeface="Aptos Light" panose="020F0302020204030204" pitchFamily="34" charset="0"/>
              </a:defRPr>
            </a:lvl1pPr>
          </a:lstStyle>
          <a:p>
            <a:pPr marL="342900" lvl="0" indent="-342900">
              <a:lnSpc>
                <a:spcPct val="114000"/>
              </a:lnSpc>
              <a:spcBef>
                <a:spcPts val="1200"/>
              </a:spcBef>
              <a:buNone/>
            </a:pPr>
            <a:endParaRPr lang="en-IN" dirty="0"/>
          </a:p>
        </p:txBody>
      </p:sp>
      <p:pic>
        <p:nvPicPr>
          <p:cNvPr id="10" name="Picture 9">
            <a:extLst>
              <a:ext uri="{FF2B5EF4-FFF2-40B4-BE49-F238E27FC236}">
                <a16:creationId xmlns:a16="http://schemas.microsoft.com/office/drawing/2014/main" id="{E7924BF9-6412-2547-9D81-928DFAF31C6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21147235">
            <a:off x="-1434995" y="3385183"/>
            <a:ext cx="6123903" cy="3320516"/>
          </a:xfrm>
          <a:prstGeom prst="rect">
            <a:avLst/>
          </a:prstGeom>
        </p:spPr>
      </p:pic>
    </p:spTree>
    <p:extLst>
      <p:ext uri="{BB962C8B-B14F-4D97-AF65-F5344CB8AC3E}">
        <p14:creationId xmlns:p14="http://schemas.microsoft.com/office/powerpoint/2010/main" val="8023587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4_AM">
    <p:spTree>
      <p:nvGrpSpPr>
        <p:cNvPr id="1" name=""/>
        <p:cNvGrpSpPr/>
        <p:nvPr/>
      </p:nvGrpSpPr>
      <p:grpSpPr>
        <a:xfrm>
          <a:off x="0" y="0"/>
          <a:ext cx="0" cy="0"/>
          <a:chOff x="0" y="0"/>
          <a:chExt cx="0" cy="0"/>
        </a:xfrm>
      </p:grpSpPr>
      <p:pic>
        <p:nvPicPr>
          <p:cNvPr id="3" name="Picture 2" descr="A green and white background&#10;&#10;Description automatically generated">
            <a:extLst>
              <a:ext uri="{FF2B5EF4-FFF2-40B4-BE49-F238E27FC236}">
                <a16:creationId xmlns:a16="http://schemas.microsoft.com/office/drawing/2014/main" id="{567FBC4A-7E31-A745-955A-D7EDBEC373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descr="A green and black rectangle&#10;&#10;Description automatically generated">
            <a:extLst>
              <a:ext uri="{FF2B5EF4-FFF2-40B4-BE49-F238E27FC236}">
                <a16:creationId xmlns:a16="http://schemas.microsoft.com/office/drawing/2014/main" id="{0171285D-690C-FD48-9981-582E2921FDC6}"/>
              </a:ext>
            </a:extLst>
          </p:cNvPr>
          <p:cNvPicPr>
            <a:picLocks noChangeAspect="1"/>
          </p:cNvPicPr>
          <p:nvPr userDrawn="1"/>
        </p:nvPicPr>
        <p:blipFill>
          <a:blip r:embed="rId3"/>
          <a:stretch>
            <a:fillRect/>
          </a:stretch>
        </p:blipFill>
        <p:spPr>
          <a:xfrm>
            <a:off x="2222695" y="324237"/>
            <a:ext cx="7751300" cy="1144800"/>
          </a:xfrm>
          <a:prstGeom prst="rect">
            <a:avLst/>
          </a:prstGeom>
        </p:spPr>
      </p:pic>
      <p:sp>
        <p:nvSpPr>
          <p:cNvPr id="2" name="Title 1"/>
          <p:cNvSpPr>
            <a:spLocks noGrp="1"/>
          </p:cNvSpPr>
          <p:nvPr>
            <p:ph type="title"/>
          </p:nvPr>
        </p:nvSpPr>
        <p:spPr>
          <a:xfrm>
            <a:off x="0" y="453600"/>
            <a:ext cx="12193200" cy="784830"/>
          </a:xfrm>
          <a:prstGeom prst="rect">
            <a:avLst/>
          </a:prstGeom>
          <a:noFill/>
        </p:spPr>
        <p:txBody>
          <a:bodyPr wrap="square" rtlCol="0">
            <a:spAutoFit/>
          </a:bodyPr>
          <a:lstStyle>
            <a:lvl1pPr>
              <a:defRPr lang="en-IN" sz="5000" b="0" i="0">
                <a:latin typeface="Rockwell" panose="02060603020205020403" pitchFamily="18" charset="77"/>
                <a:ea typeface="+mn-ea"/>
                <a:cs typeface="+mn-cs"/>
              </a:defRPr>
            </a:lvl1pPr>
          </a:lstStyle>
          <a:p>
            <a:pPr marL="0" lvl="0" algn="ctr"/>
            <a:r>
              <a:rPr lang="en-US" dirty="0"/>
              <a:t>Click to edit Master title style</a:t>
            </a:r>
            <a:endParaRPr lang="en-IN" dirty="0"/>
          </a:p>
        </p:txBody>
      </p:sp>
      <p:sp>
        <p:nvSpPr>
          <p:cNvPr id="5" name="Content Placeholder 4"/>
          <p:cNvSpPr>
            <a:spLocks noGrp="1"/>
          </p:cNvSpPr>
          <p:nvPr>
            <p:ph sz="quarter" idx="10"/>
          </p:nvPr>
        </p:nvSpPr>
        <p:spPr>
          <a:xfrm>
            <a:off x="853200" y="1969200"/>
            <a:ext cx="9244800" cy="513346"/>
          </a:xfrm>
          <a:prstGeom prst="rect">
            <a:avLst/>
          </a:prstGeom>
          <a:noFill/>
        </p:spPr>
        <p:txBody>
          <a:bodyPr wrap="square" rtlCol="0">
            <a:spAutoFit/>
          </a:bodyPr>
          <a:lstStyle>
            <a:lvl1pPr marL="0" indent="0" algn="l">
              <a:buNone/>
              <a:defRPr lang="en-IN" sz="2400" dirty="0">
                <a:latin typeface="Century Gothic" panose="020B0502020202020204" pitchFamily="34" charset="0"/>
                <a:cs typeface="Aptos Light" panose="020F0302020204030204" pitchFamily="34" charset="0"/>
              </a:defRPr>
            </a:lvl1pPr>
          </a:lstStyle>
          <a:p>
            <a:pPr marL="0" lvl="0">
              <a:lnSpc>
                <a:spcPct val="114000"/>
              </a:lnSpc>
              <a:spcBef>
                <a:spcPts val="1200"/>
              </a:spcBef>
            </a:pPr>
            <a:endParaRPr lang="en-IN" dirty="0"/>
          </a:p>
        </p:txBody>
      </p:sp>
      <p:sp>
        <p:nvSpPr>
          <p:cNvPr id="7" name="Content Placeholder 6"/>
          <p:cNvSpPr>
            <a:spLocks noGrp="1"/>
          </p:cNvSpPr>
          <p:nvPr>
            <p:ph sz="quarter" idx="11"/>
          </p:nvPr>
        </p:nvSpPr>
        <p:spPr>
          <a:xfrm>
            <a:off x="852489" y="3373438"/>
            <a:ext cx="9245512" cy="513346"/>
          </a:xfrm>
          <a:prstGeom prst="rect">
            <a:avLst/>
          </a:prstGeom>
          <a:noFill/>
        </p:spPr>
        <p:txBody>
          <a:bodyPr wrap="square" rtlCol="0">
            <a:spAutoFit/>
          </a:bodyPr>
          <a:lstStyle>
            <a:lvl1pPr algn="l">
              <a:defRPr lang="en-IN" sz="2400" dirty="0">
                <a:latin typeface="Century Gothic" panose="020B0502020202020204" pitchFamily="34" charset="0"/>
                <a:cs typeface="Aptos Light" panose="020F0302020204030204" pitchFamily="34" charset="0"/>
              </a:defRPr>
            </a:lvl1pPr>
          </a:lstStyle>
          <a:p>
            <a:pPr marL="0" lvl="0" indent="0">
              <a:lnSpc>
                <a:spcPct val="114000"/>
              </a:lnSpc>
              <a:spcBef>
                <a:spcPts val="1200"/>
              </a:spcBef>
              <a:buNone/>
            </a:pPr>
            <a:endParaRPr lang="en-IN" dirty="0"/>
          </a:p>
        </p:txBody>
      </p:sp>
    </p:spTree>
    <p:extLst>
      <p:ext uri="{BB962C8B-B14F-4D97-AF65-F5344CB8AC3E}">
        <p14:creationId xmlns:p14="http://schemas.microsoft.com/office/powerpoint/2010/main" val="30024998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6_AM">
    <p:spTree>
      <p:nvGrpSpPr>
        <p:cNvPr id="1" name=""/>
        <p:cNvGrpSpPr/>
        <p:nvPr/>
      </p:nvGrpSpPr>
      <p:grpSpPr>
        <a:xfrm>
          <a:off x="0" y="0"/>
          <a:ext cx="0" cy="0"/>
          <a:chOff x="0" y="0"/>
          <a:chExt cx="0" cy="0"/>
        </a:xfrm>
      </p:grpSpPr>
      <p:pic>
        <p:nvPicPr>
          <p:cNvPr id="3" name="Picture 2" descr="A green and white background&#10;&#10;Description automatically generated">
            <a:extLst>
              <a:ext uri="{FF2B5EF4-FFF2-40B4-BE49-F238E27FC236}">
                <a16:creationId xmlns:a16="http://schemas.microsoft.com/office/drawing/2014/main" id="{567FBC4A-7E31-A745-955A-D7EDBEC373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descr="A green and black rectangle&#10;&#10;Description automatically generated">
            <a:extLst>
              <a:ext uri="{FF2B5EF4-FFF2-40B4-BE49-F238E27FC236}">
                <a16:creationId xmlns:a16="http://schemas.microsoft.com/office/drawing/2014/main" id="{0171285D-690C-FD48-9981-582E2921FDC6}"/>
              </a:ext>
            </a:extLst>
          </p:cNvPr>
          <p:cNvPicPr>
            <a:picLocks noChangeAspect="1"/>
          </p:cNvPicPr>
          <p:nvPr userDrawn="1"/>
        </p:nvPicPr>
        <p:blipFill>
          <a:blip r:embed="rId3"/>
          <a:stretch>
            <a:fillRect/>
          </a:stretch>
        </p:blipFill>
        <p:spPr>
          <a:xfrm>
            <a:off x="1188720" y="324237"/>
            <a:ext cx="9810206" cy="1144800"/>
          </a:xfrm>
          <a:prstGeom prst="rect">
            <a:avLst/>
          </a:prstGeom>
        </p:spPr>
      </p:pic>
      <p:sp>
        <p:nvSpPr>
          <p:cNvPr id="2" name="Title 1"/>
          <p:cNvSpPr>
            <a:spLocks noGrp="1"/>
          </p:cNvSpPr>
          <p:nvPr>
            <p:ph type="title"/>
          </p:nvPr>
        </p:nvSpPr>
        <p:spPr>
          <a:xfrm>
            <a:off x="0" y="453600"/>
            <a:ext cx="12193200" cy="784830"/>
          </a:xfrm>
          <a:prstGeom prst="rect">
            <a:avLst/>
          </a:prstGeom>
          <a:noFill/>
        </p:spPr>
        <p:txBody>
          <a:bodyPr wrap="square" rtlCol="0">
            <a:spAutoFit/>
          </a:bodyPr>
          <a:lstStyle>
            <a:lvl1pPr>
              <a:defRPr lang="en-IN" sz="5000" b="0" i="0">
                <a:latin typeface="Rockwell" panose="02060603020205020403" pitchFamily="18" charset="77"/>
                <a:ea typeface="+mn-ea"/>
                <a:cs typeface="+mn-cs"/>
              </a:defRPr>
            </a:lvl1pPr>
          </a:lstStyle>
          <a:p>
            <a:pPr marL="0" lvl="0" algn="ctr"/>
            <a:r>
              <a:rPr lang="en-US" dirty="0"/>
              <a:t>Click to edit Master title style</a:t>
            </a:r>
            <a:endParaRPr lang="en-IN" dirty="0"/>
          </a:p>
        </p:txBody>
      </p:sp>
      <p:sp>
        <p:nvSpPr>
          <p:cNvPr id="5" name="Content Placeholder 4"/>
          <p:cNvSpPr>
            <a:spLocks noGrp="1"/>
          </p:cNvSpPr>
          <p:nvPr>
            <p:ph sz="quarter" idx="10"/>
          </p:nvPr>
        </p:nvSpPr>
        <p:spPr>
          <a:xfrm>
            <a:off x="853200" y="1969200"/>
            <a:ext cx="9244800" cy="513346"/>
          </a:xfrm>
          <a:prstGeom prst="rect">
            <a:avLst/>
          </a:prstGeom>
          <a:noFill/>
        </p:spPr>
        <p:txBody>
          <a:bodyPr wrap="square" rtlCol="0">
            <a:spAutoFit/>
          </a:bodyPr>
          <a:lstStyle>
            <a:lvl1pPr marL="0" indent="0" algn="l">
              <a:buNone/>
              <a:defRPr lang="en-IN" sz="2400" dirty="0">
                <a:latin typeface="Century Gothic" panose="020B0502020202020204" pitchFamily="34" charset="0"/>
                <a:cs typeface="Aptos Light" panose="020F0302020204030204" pitchFamily="34" charset="0"/>
              </a:defRPr>
            </a:lvl1pPr>
          </a:lstStyle>
          <a:p>
            <a:pPr marL="0" lvl="0">
              <a:lnSpc>
                <a:spcPct val="114000"/>
              </a:lnSpc>
              <a:spcBef>
                <a:spcPts val="1200"/>
              </a:spcBef>
            </a:pPr>
            <a:endParaRPr lang="en-IN" dirty="0"/>
          </a:p>
        </p:txBody>
      </p:sp>
      <p:sp>
        <p:nvSpPr>
          <p:cNvPr id="7" name="Content Placeholder 6"/>
          <p:cNvSpPr>
            <a:spLocks noGrp="1"/>
          </p:cNvSpPr>
          <p:nvPr>
            <p:ph sz="quarter" idx="11"/>
          </p:nvPr>
        </p:nvSpPr>
        <p:spPr>
          <a:xfrm>
            <a:off x="852489" y="3373438"/>
            <a:ext cx="9245512" cy="513346"/>
          </a:xfrm>
          <a:prstGeom prst="rect">
            <a:avLst/>
          </a:prstGeom>
          <a:noFill/>
        </p:spPr>
        <p:txBody>
          <a:bodyPr wrap="square" rtlCol="0">
            <a:spAutoFit/>
          </a:bodyPr>
          <a:lstStyle>
            <a:lvl1pPr algn="l">
              <a:defRPr lang="en-IN" sz="2400" dirty="0">
                <a:latin typeface="Century Gothic" panose="020B0502020202020204" pitchFamily="34" charset="0"/>
                <a:cs typeface="Aptos Light" panose="020F0302020204030204" pitchFamily="34" charset="0"/>
              </a:defRPr>
            </a:lvl1pPr>
          </a:lstStyle>
          <a:p>
            <a:pPr marL="0" lvl="0" indent="0">
              <a:lnSpc>
                <a:spcPct val="114000"/>
              </a:lnSpc>
              <a:spcBef>
                <a:spcPts val="1200"/>
              </a:spcBef>
              <a:buNone/>
            </a:pPr>
            <a:endParaRPr lang="en-IN" dirty="0"/>
          </a:p>
        </p:txBody>
      </p:sp>
    </p:spTree>
    <p:extLst>
      <p:ext uri="{BB962C8B-B14F-4D97-AF65-F5344CB8AC3E}">
        <p14:creationId xmlns:p14="http://schemas.microsoft.com/office/powerpoint/2010/main" val="31360262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de 7_AM">
    <p:spTree>
      <p:nvGrpSpPr>
        <p:cNvPr id="1" name=""/>
        <p:cNvGrpSpPr/>
        <p:nvPr/>
      </p:nvGrpSpPr>
      <p:grpSpPr>
        <a:xfrm>
          <a:off x="0" y="0"/>
          <a:ext cx="0" cy="0"/>
          <a:chOff x="0" y="0"/>
          <a:chExt cx="0" cy="0"/>
        </a:xfrm>
      </p:grpSpPr>
      <p:pic>
        <p:nvPicPr>
          <p:cNvPr id="3" name="Picture 2" descr="A green and white background&#10;&#10;Description automatically generated">
            <a:extLst>
              <a:ext uri="{FF2B5EF4-FFF2-40B4-BE49-F238E27FC236}">
                <a16:creationId xmlns:a16="http://schemas.microsoft.com/office/drawing/2014/main" id="{567FBC4A-7E31-A745-955A-D7EDBEC373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descr="A green and black rectangle&#10;&#10;Description automatically generated">
            <a:extLst>
              <a:ext uri="{FF2B5EF4-FFF2-40B4-BE49-F238E27FC236}">
                <a16:creationId xmlns:a16="http://schemas.microsoft.com/office/drawing/2014/main" id="{6450A900-5A3F-5741-BDBA-76FE3F69BB55}"/>
              </a:ext>
            </a:extLst>
          </p:cNvPr>
          <p:cNvPicPr>
            <a:picLocks noChangeAspect="1"/>
          </p:cNvPicPr>
          <p:nvPr userDrawn="1"/>
        </p:nvPicPr>
        <p:blipFill>
          <a:blip r:embed="rId3"/>
          <a:stretch>
            <a:fillRect/>
          </a:stretch>
        </p:blipFill>
        <p:spPr>
          <a:xfrm>
            <a:off x="1045029" y="319797"/>
            <a:ext cx="10097587" cy="1144800"/>
          </a:xfrm>
          <a:prstGeom prst="rect">
            <a:avLst/>
          </a:prstGeom>
        </p:spPr>
      </p:pic>
      <p:sp>
        <p:nvSpPr>
          <p:cNvPr id="2" name="Title 1"/>
          <p:cNvSpPr>
            <a:spLocks noGrp="1"/>
          </p:cNvSpPr>
          <p:nvPr>
            <p:ph type="title"/>
          </p:nvPr>
        </p:nvSpPr>
        <p:spPr>
          <a:xfrm>
            <a:off x="0" y="453600"/>
            <a:ext cx="12193200" cy="784830"/>
          </a:xfrm>
          <a:prstGeom prst="rect">
            <a:avLst/>
          </a:prstGeom>
          <a:noFill/>
        </p:spPr>
        <p:txBody>
          <a:bodyPr wrap="square" rtlCol="0">
            <a:spAutoFit/>
          </a:bodyPr>
          <a:lstStyle>
            <a:lvl1pPr>
              <a:defRPr lang="en-IN" sz="5000" b="0" i="0">
                <a:latin typeface="Rockwell" panose="02060603020205020403" pitchFamily="18" charset="77"/>
                <a:ea typeface="+mn-ea"/>
                <a:cs typeface="+mn-cs"/>
              </a:defRPr>
            </a:lvl1pPr>
          </a:lstStyle>
          <a:p>
            <a:pPr marL="0" lvl="0" algn="ctr"/>
            <a:r>
              <a:rPr lang="en-US" dirty="0"/>
              <a:t>Click to edit Master title style</a:t>
            </a:r>
            <a:endParaRPr lang="en-IN" dirty="0"/>
          </a:p>
        </p:txBody>
      </p:sp>
      <p:sp>
        <p:nvSpPr>
          <p:cNvPr id="5" name="Content Placeholder 4"/>
          <p:cNvSpPr>
            <a:spLocks noGrp="1"/>
          </p:cNvSpPr>
          <p:nvPr>
            <p:ph sz="quarter" idx="10"/>
          </p:nvPr>
        </p:nvSpPr>
        <p:spPr>
          <a:xfrm>
            <a:off x="853200" y="1969200"/>
            <a:ext cx="9244800" cy="513346"/>
          </a:xfrm>
          <a:prstGeom prst="rect">
            <a:avLst/>
          </a:prstGeom>
          <a:noFill/>
        </p:spPr>
        <p:txBody>
          <a:bodyPr wrap="square" rtlCol="0">
            <a:spAutoFit/>
          </a:bodyPr>
          <a:lstStyle>
            <a:lvl1pPr marL="0" indent="0" algn="l">
              <a:buNone/>
              <a:defRPr lang="en-IN" sz="2400" dirty="0">
                <a:latin typeface="Century Gothic" panose="020B0502020202020204" pitchFamily="34" charset="0"/>
                <a:cs typeface="Aptos Light" panose="020F0302020204030204" pitchFamily="34" charset="0"/>
              </a:defRPr>
            </a:lvl1pPr>
          </a:lstStyle>
          <a:p>
            <a:pPr marL="0" lvl="0">
              <a:lnSpc>
                <a:spcPct val="114000"/>
              </a:lnSpc>
              <a:spcBef>
                <a:spcPts val="1200"/>
              </a:spcBef>
            </a:pPr>
            <a:endParaRPr lang="en-IN" dirty="0"/>
          </a:p>
        </p:txBody>
      </p:sp>
      <p:sp>
        <p:nvSpPr>
          <p:cNvPr id="7" name="Content Placeholder 6"/>
          <p:cNvSpPr>
            <a:spLocks noGrp="1"/>
          </p:cNvSpPr>
          <p:nvPr>
            <p:ph sz="quarter" idx="11"/>
          </p:nvPr>
        </p:nvSpPr>
        <p:spPr>
          <a:xfrm>
            <a:off x="852489" y="3373438"/>
            <a:ext cx="9245512" cy="513346"/>
          </a:xfrm>
          <a:prstGeom prst="rect">
            <a:avLst/>
          </a:prstGeom>
          <a:noFill/>
        </p:spPr>
        <p:txBody>
          <a:bodyPr wrap="square" rtlCol="0">
            <a:spAutoFit/>
          </a:bodyPr>
          <a:lstStyle>
            <a:lvl1pPr algn="l">
              <a:defRPr lang="en-IN" sz="2400" dirty="0">
                <a:latin typeface="Century Gothic" panose="020B0502020202020204" pitchFamily="34" charset="0"/>
                <a:cs typeface="Aptos Light" panose="020F0302020204030204" pitchFamily="34" charset="0"/>
              </a:defRPr>
            </a:lvl1pPr>
          </a:lstStyle>
          <a:p>
            <a:pPr marL="0" lvl="0" indent="0">
              <a:lnSpc>
                <a:spcPct val="114000"/>
              </a:lnSpc>
              <a:spcBef>
                <a:spcPts val="1200"/>
              </a:spcBef>
              <a:buNone/>
            </a:pPr>
            <a:endParaRPr lang="en-IN" dirty="0"/>
          </a:p>
        </p:txBody>
      </p:sp>
    </p:spTree>
    <p:extLst>
      <p:ext uri="{BB962C8B-B14F-4D97-AF65-F5344CB8AC3E}">
        <p14:creationId xmlns:p14="http://schemas.microsoft.com/office/powerpoint/2010/main" val="4471171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 8_AM">
    <p:spTree>
      <p:nvGrpSpPr>
        <p:cNvPr id="1" name=""/>
        <p:cNvGrpSpPr/>
        <p:nvPr/>
      </p:nvGrpSpPr>
      <p:grpSpPr>
        <a:xfrm>
          <a:off x="0" y="0"/>
          <a:ext cx="0" cy="0"/>
          <a:chOff x="0" y="0"/>
          <a:chExt cx="0" cy="0"/>
        </a:xfrm>
      </p:grpSpPr>
      <p:pic>
        <p:nvPicPr>
          <p:cNvPr id="3" name="Picture 2" descr="A green and white background&#10;&#10;Description automatically generated">
            <a:extLst>
              <a:ext uri="{FF2B5EF4-FFF2-40B4-BE49-F238E27FC236}">
                <a16:creationId xmlns:a16="http://schemas.microsoft.com/office/drawing/2014/main" id="{567FBC4A-7E31-A745-955A-D7EDBEC373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descr="A green and black rectangle&#10;&#10;Description automatically generated">
            <a:extLst>
              <a:ext uri="{FF2B5EF4-FFF2-40B4-BE49-F238E27FC236}">
                <a16:creationId xmlns:a16="http://schemas.microsoft.com/office/drawing/2014/main" id="{0171285D-690C-FD48-9981-582E2921FDC6}"/>
              </a:ext>
            </a:extLst>
          </p:cNvPr>
          <p:cNvPicPr>
            <a:picLocks noChangeAspect="1"/>
          </p:cNvPicPr>
          <p:nvPr userDrawn="1"/>
        </p:nvPicPr>
        <p:blipFill>
          <a:blip r:embed="rId3"/>
          <a:stretch>
            <a:fillRect/>
          </a:stretch>
        </p:blipFill>
        <p:spPr>
          <a:xfrm>
            <a:off x="2067950" y="324237"/>
            <a:ext cx="8060787" cy="1144800"/>
          </a:xfrm>
          <a:prstGeom prst="rect">
            <a:avLst/>
          </a:prstGeom>
        </p:spPr>
      </p:pic>
      <p:sp>
        <p:nvSpPr>
          <p:cNvPr id="2" name="Title 1"/>
          <p:cNvSpPr>
            <a:spLocks noGrp="1"/>
          </p:cNvSpPr>
          <p:nvPr>
            <p:ph type="title"/>
          </p:nvPr>
        </p:nvSpPr>
        <p:spPr>
          <a:xfrm>
            <a:off x="0" y="453600"/>
            <a:ext cx="12193200" cy="784830"/>
          </a:xfrm>
          <a:prstGeom prst="rect">
            <a:avLst/>
          </a:prstGeom>
          <a:noFill/>
        </p:spPr>
        <p:txBody>
          <a:bodyPr wrap="square" rtlCol="0">
            <a:spAutoFit/>
          </a:bodyPr>
          <a:lstStyle>
            <a:lvl1pPr>
              <a:defRPr lang="en-IN" sz="5000" b="0" i="0">
                <a:latin typeface="Rockwell" panose="02060603020205020403" pitchFamily="18" charset="77"/>
                <a:ea typeface="+mn-ea"/>
                <a:cs typeface="+mn-cs"/>
              </a:defRPr>
            </a:lvl1pPr>
          </a:lstStyle>
          <a:p>
            <a:pPr marL="0" lvl="0" algn="ctr"/>
            <a:r>
              <a:rPr lang="en-US" dirty="0"/>
              <a:t>Click to edit Master title style</a:t>
            </a:r>
            <a:endParaRPr lang="en-IN" dirty="0"/>
          </a:p>
        </p:txBody>
      </p:sp>
      <p:sp>
        <p:nvSpPr>
          <p:cNvPr id="5" name="Content Placeholder 4"/>
          <p:cNvSpPr>
            <a:spLocks noGrp="1"/>
          </p:cNvSpPr>
          <p:nvPr>
            <p:ph sz="quarter" idx="10"/>
          </p:nvPr>
        </p:nvSpPr>
        <p:spPr>
          <a:xfrm>
            <a:off x="853200" y="1969200"/>
            <a:ext cx="9244800" cy="513346"/>
          </a:xfrm>
          <a:prstGeom prst="rect">
            <a:avLst/>
          </a:prstGeom>
          <a:noFill/>
        </p:spPr>
        <p:txBody>
          <a:bodyPr wrap="square" rtlCol="0">
            <a:spAutoFit/>
          </a:bodyPr>
          <a:lstStyle>
            <a:lvl1pPr marL="0" indent="0" algn="l">
              <a:buNone/>
              <a:defRPr lang="en-IN" sz="2400" dirty="0">
                <a:latin typeface="Century Gothic" panose="020B0502020202020204" pitchFamily="34" charset="0"/>
                <a:cs typeface="Aptos Light" panose="020F0302020204030204" pitchFamily="34" charset="0"/>
              </a:defRPr>
            </a:lvl1pPr>
          </a:lstStyle>
          <a:p>
            <a:pPr marL="0" lvl="0">
              <a:lnSpc>
                <a:spcPct val="114000"/>
              </a:lnSpc>
              <a:spcBef>
                <a:spcPts val="1200"/>
              </a:spcBef>
            </a:pPr>
            <a:endParaRPr lang="en-IN" dirty="0"/>
          </a:p>
        </p:txBody>
      </p:sp>
      <p:sp>
        <p:nvSpPr>
          <p:cNvPr id="7" name="Content Placeholder 6"/>
          <p:cNvSpPr>
            <a:spLocks noGrp="1"/>
          </p:cNvSpPr>
          <p:nvPr>
            <p:ph sz="quarter" idx="11"/>
          </p:nvPr>
        </p:nvSpPr>
        <p:spPr>
          <a:xfrm>
            <a:off x="852489" y="3373438"/>
            <a:ext cx="9245512" cy="513346"/>
          </a:xfrm>
          <a:prstGeom prst="rect">
            <a:avLst/>
          </a:prstGeom>
          <a:noFill/>
        </p:spPr>
        <p:txBody>
          <a:bodyPr wrap="square" rtlCol="0">
            <a:spAutoFit/>
          </a:bodyPr>
          <a:lstStyle>
            <a:lvl1pPr algn="l">
              <a:defRPr lang="en-IN" sz="2400" dirty="0">
                <a:latin typeface="Century Gothic" panose="020B0502020202020204" pitchFamily="34" charset="0"/>
                <a:cs typeface="Aptos Light" panose="020F0302020204030204" pitchFamily="34" charset="0"/>
              </a:defRPr>
            </a:lvl1pPr>
          </a:lstStyle>
          <a:p>
            <a:pPr marL="0" lvl="0" indent="0">
              <a:lnSpc>
                <a:spcPct val="114000"/>
              </a:lnSpc>
              <a:spcBef>
                <a:spcPts val="1200"/>
              </a:spcBef>
              <a:buNone/>
            </a:pPr>
            <a:endParaRPr lang="en-IN" dirty="0"/>
          </a:p>
        </p:txBody>
      </p:sp>
    </p:spTree>
    <p:extLst>
      <p:ext uri="{BB962C8B-B14F-4D97-AF65-F5344CB8AC3E}">
        <p14:creationId xmlns:p14="http://schemas.microsoft.com/office/powerpoint/2010/main" val="23637683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lide 8_AM">
    <p:spTree>
      <p:nvGrpSpPr>
        <p:cNvPr id="1" name=""/>
        <p:cNvGrpSpPr/>
        <p:nvPr/>
      </p:nvGrpSpPr>
      <p:grpSpPr>
        <a:xfrm>
          <a:off x="0" y="0"/>
          <a:ext cx="0" cy="0"/>
          <a:chOff x="0" y="0"/>
          <a:chExt cx="0" cy="0"/>
        </a:xfrm>
      </p:grpSpPr>
      <p:pic>
        <p:nvPicPr>
          <p:cNvPr id="3" name="Picture 2" descr="A green and white background&#10;&#10;Description automatically generated">
            <a:extLst>
              <a:ext uri="{FF2B5EF4-FFF2-40B4-BE49-F238E27FC236}">
                <a16:creationId xmlns:a16="http://schemas.microsoft.com/office/drawing/2014/main" id="{567FBC4A-7E31-A745-955A-D7EDBEC373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descr="A green and black rectangle&#10;&#10;Description automatically generated">
            <a:extLst>
              <a:ext uri="{FF2B5EF4-FFF2-40B4-BE49-F238E27FC236}">
                <a16:creationId xmlns:a16="http://schemas.microsoft.com/office/drawing/2014/main" id="{0171285D-690C-FD48-9981-582E2921FDC6}"/>
              </a:ext>
            </a:extLst>
          </p:cNvPr>
          <p:cNvPicPr>
            <a:picLocks noChangeAspect="1"/>
          </p:cNvPicPr>
          <p:nvPr userDrawn="1"/>
        </p:nvPicPr>
        <p:blipFill>
          <a:blip r:embed="rId3"/>
          <a:stretch>
            <a:fillRect/>
          </a:stretch>
        </p:blipFill>
        <p:spPr>
          <a:xfrm>
            <a:off x="2067950" y="324237"/>
            <a:ext cx="8060787" cy="1144800"/>
          </a:xfrm>
          <a:prstGeom prst="rect">
            <a:avLst/>
          </a:prstGeom>
        </p:spPr>
      </p:pic>
      <p:sp>
        <p:nvSpPr>
          <p:cNvPr id="2" name="Title 1"/>
          <p:cNvSpPr>
            <a:spLocks noGrp="1"/>
          </p:cNvSpPr>
          <p:nvPr>
            <p:ph type="title"/>
          </p:nvPr>
        </p:nvSpPr>
        <p:spPr>
          <a:xfrm>
            <a:off x="0" y="453600"/>
            <a:ext cx="12193200" cy="784830"/>
          </a:xfrm>
          <a:prstGeom prst="rect">
            <a:avLst/>
          </a:prstGeom>
          <a:noFill/>
        </p:spPr>
        <p:txBody>
          <a:bodyPr wrap="square" rtlCol="0">
            <a:spAutoFit/>
          </a:bodyPr>
          <a:lstStyle>
            <a:lvl1pPr>
              <a:defRPr lang="en-IN" sz="5000" b="0" i="0">
                <a:latin typeface="Rockwell" panose="02060603020205020403" pitchFamily="18" charset="77"/>
                <a:ea typeface="+mn-ea"/>
                <a:cs typeface="+mn-cs"/>
              </a:defRPr>
            </a:lvl1pPr>
          </a:lstStyle>
          <a:p>
            <a:pPr marL="0" lvl="0" algn="ctr"/>
            <a:r>
              <a:rPr lang="en-US" dirty="0"/>
              <a:t>Click to edit Master title style</a:t>
            </a:r>
            <a:endParaRPr lang="en-IN" dirty="0"/>
          </a:p>
        </p:txBody>
      </p:sp>
      <p:sp>
        <p:nvSpPr>
          <p:cNvPr id="5" name="Content Placeholder 4"/>
          <p:cNvSpPr>
            <a:spLocks noGrp="1"/>
          </p:cNvSpPr>
          <p:nvPr>
            <p:ph sz="quarter" idx="10"/>
          </p:nvPr>
        </p:nvSpPr>
        <p:spPr>
          <a:xfrm>
            <a:off x="853200" y="1969200"/>
            <a:ext cx="9244800" cy="513346"/>
          </a:xfrm>
          <a:prstGeom prst="rect">
            <a:avLst/>
          </a:prstGeom>
          <a:noFill/>
        </p:spPr>
        <p:txBody>
          <a:bodyPr wrap="square" rtlCol="0">
            <a:spAutoFit/>
          </a:bodyPr>
          <a:lstStyle>
            <a:lvl1pPr marL="0" indent="0" algn="l">
              <a:buNone/>
              <a:defRPr lang="en-IN" sz="2400" dirty="0">
                <a:latin typeface="Century Gothic" panose="020B0502020202020204" pitchFamily="34" charset="0"/>
                <a:cs typeface="Aptos Light" panose="020F0302020204030204" pitchFamily="34" charset="0"/>
              </a:defRPr>
            </a:lvl1pPr>
          </a:lstStyle>
          <a:p>
            <a:pPr marL="0" lvl="0">
              <a:lnSpc>
                <a:spcPct val="114000"/>
              </a:lnSpc>
              <a:spcBef>
                <a:spcPts val="1200"/>
              </a:spcBef>
            </a:pPr>
            <a:endParaRPr lang="en-IN" dirty="0"/>
          </a:p>
        </p:txBody>
      </p:sp>
      <p:sp>
        <p:nvSpPr>
          <p:cNvPr id="7" name="Content Placeholder 6"/>
          <p:cNvSpPr>
            <a:spLocks noGrp="1"/>
          </p:cNvSpPr>
          <p:nvPr>
            <p:ph sz="quarter" idx="11"/>
          </p:nvPr>
        </p:nvSpPr>
        <p:spPr>
          <a:xfrm>
            <a:off x="852489" y="3373438"/>
            <a:ext cx="9245512" cy="513346"/>
          </a:xfrm>
          <a:prstGeom prst="rect">
            <a:avLst/>
          </a:prstGeom>
          <a:noFill/>
        </p:spPr>
        <p:txBody>
          <a:bodyPr wrap="square" rtlCol="0">
            <a:spAutoFit/>
          </a:bodyPr>
          <a:lstStyle>
            <a:lvl1pPr algn="l">
              <a:defRPr lang="en-IN" sz="2400" dirty="0">
                <a:latin typeface="Century Gothic" panose="020B0502020202020204" pitchFamily="34" charset="0"/>
                <a:cs typeface="Aptos Light" panose="020F0302020204030204" pitchFamily="34" charset="0"/>
              </a:defRPr>
            </a:lvl1pPr>
          </a:lstStyle>
          <a:p>
            <a:pPr marL="0" lvl="0" indent="0">
              <a:lnSpc>
                <a:spcPct val="114000"/>
              </a:lnSpc>
              <a:spcBef>
                <a:spcPts val="1200"/>
              </a:spcBef>
              <a:buNone/>
            </a:pPr>
            <a:endParaRPr lang="en-IN" dirty="0"/>
          </a:p>
        </p:txBody>
      </p:sp>
      <p:pic>
        <p:nvPicPr>
          <p:cNvPr id="4" name="Picture 3">
            <a:extLst>
              <a:ext uri="{FF2B5EF4-FFF2-40B4-BE49-F238E27FC236}">
                <a16:creationId xmlns:a16="http://schemas.microsoft.com/office/drawing/2014/main" id="{970C4D0A-810C-958E-6073-3E2FA3F98F9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928734" y="3351015"/>
            <a:ext cx="5263266" cy="3506985"/>
          </a:xfrm>
          <a:prstGeom prst="rect">
            <a:avLst/>
          </a:prstGeom>
        </p:spPr>
      </p:pic>
    </p:spTree>
    <p:extLst>
      <p:ext uri="{BB962C8B-B14F-4D97-AF65-F5344CB8AC3E}">
        <p14:creationId xmlns:p14="http://schemas.microsoft.com/office/powerpoint/2010/main" val="25130755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10_AM">
    <p:spTree>
      <p:nvGrpSpPr>
        <p:cNvPr id="1" name=""/>
        <p:cNvGrpSpPr/>
        <p:nvPr/>
      </p:nvGrpSpPr>
      <p:grpSpPr>
        <a:xfrm>
          <a:off x="0" y="0"/>
          <a:ext cx="0" cy="0"/>
          <a:chOff x="0" y="0"/>
          <a:chExt cx="0" cy="0"/>
        </a:xfrm>
      </p:grpSpPr>
      <p:pic>
        <p:nvPicPr>
          <p:cNvPr id="3" name="Picture 2" descr="A green and white background&#10;&#10;Description automatically generated">
            <a:extLst>
              <a:ext uri="{FF2B5EF4-FFF2-40B4-BE49-F238E27FC236}">
                <a16:creationId xmlns:a16="http://schemas.microsoft.com/office/drawing/2014/main" id="{567FBC4A-7E31-A745-955A-D7EDBEC373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descr="A green and black rectangle&#10;&#10;Description automatically generated">
            <a:extLst>
              <a:ext uri="{FF2B5EF4-FFF2-40B4-BE49-F238E27FC236}">
                <a16:creationId xmlns:a16="http://schemas.microsoft.com/office/drawing/2014/main" id="{0171285D-690C-FD48-9981-582E2921FDC6}"/>
              </a:ext>
            </a:extLst>
          </p:cNvPr>
          <p:cNvPicPr>
            <a:picLocks noChangeAspect="1"/>
          </p:cNvPicPr>
          <p:nvPr userDrawn="1"/>
        </p:nvPicPr>
        <p:blipFill>
          <a:blip r:embed="rId3"/>
          <a:stretch>
            <a:fillRect/>
          </a:stretch>
        </p:blipFill>
        <p:spPr>
          <a:xfrm>
            <a:off x="-128336" y="324237"/>
            <a:ext cx="12544926" cy="1144800"/>
          </a:xfrm>
          <a:prstGeom prst="rect">
            <a:avLst/>
          </a:prstGeom>
        </p:spPr>
      </p:pic>
      <p:sp>
        <p:nvSpPr>
          <p:cNvPr id="2" name="Title 1"/>
          <p:cNvSpPr>
            <a:spLocks noGrp="1"/>
          </p:cNvSpPr>
          <p:nvPr>
            <p:ph type="title"/>
          </p:nvPr>
        </p:nvSpPr>
        <p:spPr>
          <a:xfrm>
            <a:off x="0" y="453600"/>
            <a:ext cx="12193200" cy="784830"/>
          </a:xfrm>
          <a:prstGeom prst="rect">
            <a:avLst/>
          </a:prstGeom>
          <a:noFill/>
        </p:spPr>
        <p:txBody>
          <a:bodyPr wrap="square" rtlCol="0">
            <a:spAutoFit/>
          </a:bodyPr>
          <a:lstStyle>
            <a:lvl1pPr>
              <a:defRPr lang="en-IN" sz="5000" b="0" i="0">
                <a:latin typeface="Rockwell" panose="02060603020205020403" pitchFamily="18" charset="77"/>
                <a:ea typeface="+mn-ea"/>
                <a:cs typeface="+mn-cs"/>
              </a:defRPr>
            </a:lvl1pPr>
          </a:lstStyle>
          <a:p>
            <a:pPr marL="0" lvl="0" algn="ctr"/>
            <a:r>
              <a:rPr lang="en-US" dirty="0"/>
              <a:t>Click to edit Master title style</a:t>
            </a:r>
            <a:endParaRPr lang="en-IN" dirty="0"/>
          </a:p>
        </p:txBody>
      </p:sp>
      <p:sp>
        <p:nvSpPr>
          <p:cNvPr id="5" name="Content Placeholder 4"/>
          <p:cNvSpPr>
            <a:spLocks noGrp="1"/>
          </p:cNvSpPr>
          <p:nvPr>
            <p:ph sz="quarter" idx="10"/>
          </p:nvPr>
        </p:nvSpPr>
        <p:spPr>
          <a:xfrm>
            <a:off x="853200" y="1969200"/>
            <a:ext cx="9244800" cy="513346"/>
          </a:xfrm>
          <a:prstGeom prst="rect">
            <a:avLst/>
          </a:prstGeom>
          <a:noFill/>
        </p:spPr>
        <p:txBody>
          <a:bodyPr wrap="square" rtlCol="0">
            <a:spAutoFit/>
          </a:bodyPr>
          <a:lstStyle>
            <a:lvl1pPr marL="0" indent="0" algn="l">
              <a:buNone/>
              <a:defRPr lang="en-IN" sz="2400" dirty="0">
                <a:latin typeface="Century Gothic" panose="020B0502020202020204" pitchFamily="34" charset="0"/>
                <a:cs typeface="Aptos Light" panose="020F0302020204030204" pitchFamily="34" charset="0"/>
              </a:defRPr>
            </a:lvl1pPr>
          </a:lstStyle>
          <a:p>
            <a:pPr marL="0" lvl="0">
              <a:lnSpc>
                <a:spcPct val="114000"/>
              </a:lnSpc>
              <a:spcBef>
                <a:spcPts val="1200"/>
              </a:spcBef>
            </a:pPr>
            <a:endParaRPr lang="en-IN" dirty="0"/>
          </a:p>
        </p:txBody>
      </p:sp>
      <p:sp>
        <p:nvSpPr>
          <p:cNvPr id="7" name="Content Placeholder 6"/>
          <p:cNvSpPr>
            <a:spLocks noGrp="1"/>
          </p:cNvSpPr>
          <p:nvPr>
            <p:ph sz="quarter" idx="11"/>
          </p:nvPr>
        </p:nvSpPr>
        <p:spPr>
          <a:xfrm>
            <a:off x="852489" y="3373438"/>
            <a:ext cx="9245512" cy="513346"/>
          </a:xfrm>
          <a:prstGeom prst="rect">
            <a:avLst/>
          </a:prstGeom>
          <a:noFill/>
        </p:spPr>
        <p:txBody>
          <a:bodyPr wrap="square" rtlCol="0">
            <a:spAutoFit/>
          </a:bodyPr>
          <a:lstStyle>
            <a:lvl1pPr algn="l">
              <a:defRPr lang="en-IN" sz="2400" dirty="0">
                <a:latin typeface="Century Gothic" panose="020B0502020202020204" pitchFamily="34" charset="0"/>
                <a:cs typeface="Aptos Light" panose="020F0302020204030204" pitchFamily="34" charset="0"/>
              </a:defRPr>
            </a:lvl1pPr>
          </a:lstStyle>
          <a:p>
            <a:pPr marL="0" lvl="0" indent="0">
              <a:lnSpc>
                <a:spcPct val="114000"/>
              </a:lnSpc>
              <a:spcBef>
                <a:spcPts val="1200"/>
              </a:spcBef>
              <a:buNone/>
            </a:pPr>
            <a:endParaRPr lang="en-IN" dirty="0"/>
          </a:p>
        </p:txBody>
      </p:sp>
    </p:spTree>
    <p:extLst>
      <p:ext uri="{BB962C8B-B14F-4D97-AF65-F5344CB8AC3E}">
        <p14:creationId xmlns:p14="http://schemas.microsoft.com/office/powerpoint/2010/main" val="11673061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 name="Picture 1" descr="A green and white background&#10;&#10;Description automatically generated">
            <a:extLst>
              <a:ext uri="{FF2B5EF4-FFF2-40B4-BE49-F238E27FC236}">
                <a16:creationId xmlns:a16="http://schemas.microsoft.com/office/drawing/2014/main" id="{2BFE8FB7-F353-54D1-8B95-524F4FC20E0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descr="A green and black rectangle&#10;&#10;Description automatically generated">
            <a:extLst>
              <a:ext uri="{FF2B5EF4-FFF2-40B4-BE49-F238E27FC236}">
                <a16:creationId xmlns:a16="http://schemas.microsoft.com/office/drawing/2014/main" id="{642507F9-6F7A-A3BA-193B-99AD24A514DC}"/>
              </a:ext>
            </a:extLst>
          </p:cNvPr>
          <p:cNvPicPr>
            <a:picLocks noChangeAspect="1"/>
          </p:cNvPicPr>
          <p:nvPr userDrawn="1"/>
        </p:nvPicPr>
        <p:blipFill>
          <a:blip r:embed="rId3"/>
          <a:stretch>
            <a:fillRect/>
          </a:stretch>
        </p:blipFill>
        <p:spPr>
          <a:xfrm>
            <a:off x="-128336" y="324237"/>
            <a:ext cx="12544926" cy="1144800"/>
          </a:xfrm>
          <a:prstGeom prst="rect">
            <a:avLst/>
          </a:prstGeom>
        </p:spPr>
      </p:pic>
      <p:sp>
        <p:nvSpPr>
          <p:cNvPr id="4" name="Title 1">
            <a:extLst>
              <a:ext uri="{FF2B5EF4-FFF2-40B4-BE49-F238E27FC236}">
                <a16:creationId xmlns:a16="http://schemas.microsoft.com/office/drawing/2014/main" id="{2E78269B-2C91-9F68-08C7-945827DFF257}"/>
              </a:ext>
            </a:extLst>
          </p:cNvPr>
          <p:cNvSpPr>
            <a:spLocks noGrp="1"/>
          </p:cNvSpPr>
          <p:nvPr>
            <p:ph type="title"/>
          </p:nvPr>
        </p:nvSpPr>
        <p:spPr>
          <a:xfrm>
            <a:off x="0" y="453600"/>
            <a:ext cx="12193200" cy="784830"/>
          </a:xfrm>
          <a:prstGeom prst="rect">
            <a:avLst/>
          </a:prstGeom>
          <a:noFill/>
        </p:spPr>
        <p:txBody>
          <a:bodyPr wrap="square" rtlCol="0">
            <a:spAutoFit/>
          </a:bodyPr>
          <a:lstStyle>
            <a:lvl1pPr>
              <a:defRPr lang="en-IN" sz="5000" b="0" i="0">
                <a:latin typeface="Rockwell" panose="02060603020205020403" pitchFamily="18" charset="77"/>
                <a:ea typeface="+mn-ea"/>
                <a:cs typeface="+mn-cs"/>
              </a:defRPr>
            </a:lvl1pPr>
          </a:lstStyle>
          <a:p>
            <a:pPr marL="0" lvl="0" algn="ctr"/>
            <a:r>
              <a:rPr lang="en-US" dirty="0"/>
              <a:t>Click to edit Master title style</a:t>
            </a:r>
            <a:endParaRPr lang="en-IN" dirty="0"/>
          </a:p>
        </p:txBody>
      </p:sp>
      <p:sp>
        <p:nvSpPr>
          <p:cNvPr id="5" name="Content Placeholder 4">
            <a:extLst>
              <a:ext uri="{FF2B5EF4-FFF2-40B4-BE49-F238E27FC236}">
                <a16:creationId xmlns:a16="http://schemas.microsoft.com/office/drawing/2014/main" id="{31016072-7215-5732-925F-24AB12C50B86}"/>
              </a:ext>
            </a:extLst>
          </p:cNvPr>
          <p:cNvSpPr>
            <a:spLocks noGrp="1"/>
          </p:cNvSpPr>
          <p:nvPr>
            <p:ph sz="quarter" idx="10"/>
          </p:nvPr>
        </p:nvSpPr>
        <p:spPr>
          <a:xfrm>
            <a:off x="853200" y="1969200"/>
            <a:ext cx="9244800" cy="513346"/>
          </a:xfrm>
          <a:prstGeom prst="rect">
            <a:avLst/>
          </a:prstGeom>
          <a:noFill/>
        </p:spPr>
        <p:txBody>
          <a:bodyPr wrap="square" rtlCol="0">
            <a:spAutoFit/>
          </a:bodyPr>
          <a:lstStyle>
            <a:lvl1pPr marL="0" indent="0" algn="l">
              <a:buNone/>
              <a:defRPr lang="en-IN" sz="2400" dirty="0">
                <a:latin typeface="Century Gothic" panose="020B0502020202020204" pitchFamily="34" charset="0"/>
                <a:cs typeface="Aptos Light" panose="020F0302020204030204" pitchFamily="34" charset="0"/>
              </a:defRPr>
            </a:lvl1pPr>
          </a:lstStyle>
          <a:p>
            <a:pPr marL="0" lvl="0">
              <a:lnSpc>
                <a:spcPct val="114000"/>
              </a:lnSpc>
              <a:spcBef>
                <a:spcPts val="1200"/>
              </a:spcBef>
            </a:pPr>
            <a:endParaRPr lang="en-IN" dirty="0"/>
          </a:p>
        </p:txBody>
      </p:sp>
      <p:sp>
        <p:nvSpPr>
          <p:cNvPr id="6" name="Content Placeholder 6">
            <a:extLst>
              <a:ext uri="{FF2B5EF4-FFF2-40B4-BE49-F238E27FC236}">
                <a16:creationId xmlns:a16="http://schemas.microsoft.com/office/drawing/2014/main" id="{9B56CEFA-BAA2-BFF4-8234-C26B23942AA0}"/>
              </a:ext>
            </a:extLst>
          </p:cNvPr>
          <p:cNvSpPr>
            <a:spLocks noGrp="1"/>
          </p:cNvSpPr>
          <p:nvPr>
            <p:ph sz="quarter" idx="11"/>
          </p:nvPr>
        </p:nvSpPr>
        <p:spPr>
          <a:xfrm>
            <a:off x="852489" y="3373438"/>
            <a:ext cx="9245512" cy="513346"/>
          </a:xfrm>
          <a:prstGeom prst="rect">
            <a:avLst/>
          </a:prstGeom>
          <a:noFill/>
        </p:spPr>
        <p:txBody>
          <a:bodyPr wrap="square" rtlCol="0">
            <a:spAutoFit/>
          </a:bodyPr>
          <a:lstStyle>
            <a:lvl1pPr algn="l">
              <a:defRPr lang="en-IN" sz="2400" dirty="0">
                <a:latin typeface="Century Gothic" panose="020B0502020202020204" pitchFamily="34" charset="0"/>
                <a:cs typeface="Aptos Light" panose="020F0302020204030204" pitchFamily="34" charset="0"/>
              </a:defRPr>
            </a:lvl1pPr>
          </a:lstStyle>
          <a:p>
            <a:pPr marL="0" lvl="0" indent="0">
              <a:lnSpc>
                <a:spcPct val="114000"/>
              </a:lnSpc>
              <a:spcBef>
                <a:spcPts val="1200"/>
              </a:spcBef>
              <a:buNone/>
            </a:pPr>
            <a:endParaRPr lang="en-IN" dirty="0"/>
          </a:p>
        </p:txBody>
      </p:sp>
      <p:pic>
        <p:nvPicPr>
          <p:cNvPr id="7" name="Picture 6" descr="A green and black rectangle&#10;&#10;Description automatically generated">
            <a:extLst>
              <a:ext uri="{FF2B5EF4-FFF2-40B4-BE49-F238E27FC236}">
                <a16:creationId xmlns:a16="http://schemas.microsoft.com/office/drawing/2014/main" id="{30233BD8-4F7C-58C4-22E6-2D5EB9D32076}"/>
              </a:ext>
            </a:extLst>
          </p:cNvPr>
          <p:cNvPicPr>
            <a:picLocks noChangeAspect="1"/>
          </p:cNvPicPr>
          <p:nvPr userDrawn="1"/>
        </p:nvPicPr>
        <p:blipFill>
          <a:blip r:embed="rId3"/>
          <a:stretch>
            <a:fillRect/>
          </a:stretch>
        </p:blipFill>
        <p:spPr>
          <a:xfrm>
            <a:off x="1047206" y="919089"/>
            <a:ext cx="10097587" cy="1144800"/>
          </a:xfrm>
          <a:prstGeom prst="rect">
            <a:avLst/>
          </a:prstGeom>
        </p:spPr>
      </p:pic>
    </p:spTree>
    <p:extLst>
      <p:ext uri="{BB962C8B-B14F-4D97-AF65-F5344CB8AC3E}">
        <p14:creationId xmlns:p14="http://schemas.microsoft.com/office/powerpoint/2010/main" val="14032980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61023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2302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5783328"/>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93338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80796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62518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7488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1 Copy">
    <p:spTree>
      <p:nvGrpSpPr>
        <p:cNvPr id="1" name=""/>
        <p:cNvGrpSpPr/>
        <p:nvPr/>
      </p:nvGrpSpPr>
      <p:grpSpPr>
        <a:xfrm>
          <a:off x="0" y="0"/>
          <a:ext cx="0" cy="0"/>
          <a:chOff x="0" y="0"/>
          <a:chExt cx="0" cy="0"/>
        </a:xfrm>
      </p:grpSpPr>
      <p:pic>
        <p:nvPicPr>
          <p:cNvPr id="7" name="Picture 6" descr="A green and white background&#10;&#10;Description automatically generated">
            <a:extLst>
              <a:ext uri="{FF2B5EF4-FFF2-40B4-BE49-F238E27FC236}">
                <a16:creationId xmlns:a16="http://schemas.microsoft.com/office/drawing/2014/main" id="{D9D28CF8-B277-D246-A9B8-4B1BCB5F661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Content Placeholder 3"/>
          <p:cNvSpPr>
            <a:spLocks noGrp="1"/>
          </p:cNvSpPr>
          <p:nvPr>
            <p:ph sz="quarter" idx="10"/>
          </p:nvPr>
        </p:nvSpPr>
        <p:spPr>
          <a:xfrm>
            <a:off x="6091200" y="860400"/>
            <a:ext cx="5965817" cy="733791"/>
          </a:xfrm>
          <a:prstGeom prst="rect">
            <a:avLst/>
          </a:prstGeom>
          <a:noFill/>
        </p:spPr>
        <p:txBody>
          <a:bodyPr wrap="square" rtlCol="0">
            <a:spAutoFit/>
          </a:bodyPr>
          <a:lstStyle>
            <a:lvl1pPr marL="0" indent="0">
              <a:buNone/>
              <a:defRPr lang="en-IN" sz="4000" b="0" i="0" dirty="0">
                <a:latin typeface="Rockwell" panose="02060603020205020403" pitchFamily="18" charset="77"/>
              </a:defRPr>
            </a:lvl1pPr>
          </a:lstStyle>
          <a:p>
            <a:pPr marL="0" lvl="0" algn="ctr">
              <a:lnSpc>
                <a:spcPct val="113000"/>
              </a:lnSpc>
              <a:spcBef>
                <a:spcPts val="1200"/>
              </a:spcBef>
            </a:pPr>
            <a:endParaRPr lang="en-IN" dirty="0"/>
          </a:p>
        </p:txBody>
      </p:sp>
      <p:sp>
        <p:nvSpPr>
          <p:cNvPr id="2" name="Title 1"/>
          <p:cNvSpPr>
            <a:spLocks noGrp="1"/>
          </p:cNvSpPr>
          <p:nvPr>
            <p:ph type="title"/>
          </p:nvPr>
        </p:nvSpPr>
        <p:spPr>
          <a:xfrm>
            <a:off x="6091200" y="2458800"/>
            <a:ext cx="5803200" cy="2062800"/>
          </a:xfrm>
          <a:prstGeom prst="rect">
            <a:avLst/>
          </a:prstGeom>
          <a:noFill/>
        </p:spPr>
        <p:txBody>
          <a:bodyPr wrap="square" rtlCol="0">
            <a:spAutoFit/>
          </a:bodyPr>
          <a:lstStyle>
            <a:lvl1pPr>
              <a:defRPr lang="en-IN" sz="6400" b="1" dirty="0">
                <a:solidFill>
                  <a:srgbClr val="C52039"/>
                </a:solidFill>
                <a:latin typeface="Century Gothic" panose="020B0502020202020204" pitchFamily="34" charset="0"/>
                <a:ea typeface="+mn-ea"/>
                <a:cs typeface="+mn-cs"/>
              </a:defRPr>
            </a:lvl1pPr>
          </a:lstStyle>
          <a:p>
            <a:pPr marL="0" lvl="0" algn="ctr"/>
            <a:endParaRPr lang="en-IN" dirty="0"/>
          </a:p>
        </p:txBody>
      </p:sp>
      <p:sp>
        <p:nvSpPr>
          <p:cNvPr id="6" name="Content Placeholder 5"/>
          <p:cNvSpPr>
            <a:spLocks noGrp="1"/>
          </p:cNvSpPr>
          <p:nvPr>
            <p:ph sz="quarter" idx="11"/>
          </p:nvPr>
        </p:nvSpPr>
        <p:spPr>
          <a:xfrm>
            <a:off x="1713600" y="5918400"/>
            <a:ext cx="8766000" cy="522000"/>
          </a:xfrm>
          <a:prstGeom prst="rect">
            <a:avLst/>
          </a:prstGeom>
          <a:noFill/>
        </p:spPr>
        <p:txBody>
          <a:bodyPr wrap="square" rtlCol="0">
            <a:spAutoFit/>
          </a:bodyPr>
          <a:lstStyle>
            <a:lvl1pPr marL="0" indent="0">
              <a:buNone/>
              <a:defRPr lang="en-IN" dirty="0">
                <a:latin typeface="Century Gothic" panose="020B0502020202020204" pitchFamily="34" charset="0"/>
                <a:cs typeface="Aptos Light" panose="020F0302020204030204" pitchFamily="34" charset="0"/>
              </a:defRPr>
            </a:lvl1pPr>
          </a:lstStyle>
          <a:p>
            <a:pPr marL="0" lvl="0" algn="ctr"/>
            <a:endParaRPr lang="en-IN" dirty="0"/>
          </a:p>
        </p:txBody>
      </p:sp>
      <p:pic>
        <p:nvPicPr>
          <p:cNvPr id="3" name="Picture 2">
            <a:extLst>
              <a:ext uri="{FF2B5EF4-FFF2-40B4-BE49-F238E27FC236}">
                <a16:creationId xmlns:a16="http://schemas.microsoft.com/office/drawing/2014/main" id="{2D026604-1C83-EC8B-14C1-4758A20009F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05678" y="341495"/>
            <a:ext cx="5156418" cy="5236853"/>
          </a:xfrm>
          <a:prstGeom prst="ellipse">
            <a:avLst/>
          </a:prstGeom>
          <a:effectLst>
            <a:softEdge rad="228021"/>
          </a:effectLst>
        </p:spPr>
      </p:pic>
      <p:pic>
        <p:nvPicPr>
          <p:cNvPr id="5" name="Picture 4">
            <a:extLst>
              <a:ext uri="{FF2B5EF4-FFF2-40B4-BE49-F238E27FC236}">
                <a16:creationId xmlns:a16="http://schemas.microsoft.com/office/drawing/2014/main" id="{43B817DA-612E-1D2D-B77F-517325562D1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35970" y="494364"/>
            <a:ext cx="5047155" cy="4916709"/>
          </a:xfrm>
          <a:prstGeom prst="rect">
            <a:avLst/>
          </a:prstGeom>
        </p:spPr>
      </p:pic>
    </p:spTree>
    <p:extLst>
      <p:ext uri="{BB962C8B-B14F-4D97-AF65-F5344CB8AC3E}">
        <p14:creationId xmlns:p14="http://schemas.microsoft.com/office/powerpoint/2010/main" val="33082060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2 Cop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131996-4770-6F48-8E83-616C02F5946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83A50030-463A-D7EF-4A06-622609471F80}"/>
              </a:ext>
            </a:extLst>
          </p:cNvPr>
          <p:cNvPicPr>
            <a:picLocks noChangeAspect="1"/>
          </p:cNvPicPr>
          <p:nvPr userDrawn="1"/>
        </p:nvPicPr>
        <p:blipFill>
          <a:blip r:embed="rId3"/>
          <a:stretch>
            <a:fillRect/>
          </a:stretch>
        </p:blipFill>
        <p:spPr>
          <a:xfrm>
            <a:off x="3400981" y="1280461"/>
            <a:ext cx="5331853" cy="340399"/>
          </a:xfrm>
          <a:prstGeom prst="rect">
            <a:avLst/>
          </a:prstGeom>
        </p:spPr>
      </p:pic>
      <p:sp>
        <p:nvSpPr>
          <p:cNvPr id="6" name="Title 5"/>
          <p:cNvSpPr>
            <a:spLocks noGrp="1"/>
          </p:cNvSpPr>
          <p:nvPr>
            <p:ph type="title"/>
          </p:nvPr>
        </p:nvSpPr>
        <p:spPr>
          <a:xfrm>
            <a:off x="0" y="453600"/>
            <a:ext cx="12193200" cy="784830"/>
          </a:xfrm>
          <a:prstGeom prst="rect">
            <a:avLst/>
          </a:prstGeom>
          <a:noFill/>
        </p:spPr>
        <p:txBody>
          <a:bodyPr wrap="square" rtlCol="0">
            <a:spAutoFit/>
          </a:bodyPr>
          <a:lstStyle>
            <a:lvl1pPr>
              <a:defRPr lang="en-IN" sz="5000" b="0" i="0">
                <a:latin typeface="Rockwell" panose="02060603020205020403" pitchFamily="18" charset="77"/>
                <a:ea typeface="+mn-ea"/>
                <a:cs typeface="+mn-cs"/>
              </a:defRPr>
            </a:lvl1pPr>
          </a:lstStyle>
          <a:p>
            <a:pPr marL="0" lvl="0" algn="ctr"/>
            <a:r>
              <a:rPr lang="en-US" dirty="0"/>
              <a:t>Click to edit Master title style</a:t>
            </a:r>
            <a:endParaRPr lang="en-IN" dirty="0"/>
          </a:p>
        </p:txBody>
      </p:sp>
      <p:sp>
        <p:nvSpPr>
          <p:cNvPr id="5" name="Content Placeholder 4"/>
          <p:cNvSpPr>
            <a:spLocks noGrp="1"/>
          </p:cNvSpPr>
          <p:nvPr>
            <p:ph sz="quarter" idx="10"/>
          </p:nvPr>
        </p:nvSpPr>
        <p:spPr>
          <a:xfrm>
            <a:off x="856800" y="1969200"/>
            <a:ext cx="7905600" cy="513346"/>
          </a:xfrm>
          <a:prstGeom prst="rect">
            <a:avLst/>
          </a:prstGeom>
          <a:noFill/>
        </p:spPr>
        <p:txBody>
          <a:bodyPr wrap="square" rtlCol="0">
            <a:spAutoFit/>
          </a:bodyPr>
          <a:lstStyle>
            <a:lvl1pPr marL="0" indent="0" algn="l">
              <a:buNone/>
              <a:defRPr lang="en-IN" sz="2400" dirty="0">
                <a:latin typeface="Century Gothic" panose="020B0502020202020204" pitchFamily="34" charset="0"/>
                <a:cs typeface="Aptos Light" panose="020F0302020204030204" pitchFamily="34" charset="0"/>
              </a:defRPr>
            </a:lvl1pPr>
          </a:lstStyle>
          <a:p>
            <a:pPr marL="342900" lvl="0" indent="-342900">
              <a:lnSpc>
                <a:spcPct val="114000"/>
              </a:lnSpc>
              <a:spcBef>
                <a:spcPts val="1200"/>
              </a:spcBef>
            </a:pPr>
            <a:endParaRPr lang="en-IN" dirty="0"/>
          </a:p>
        </p:txBody>
      </p:sp>
      <p:sp>
        <p:nvSpPr>
          <p:cNvPr id="8" name="Content Placeholder 7"/>
          <p:cNvSpPr>
            <a:spLocks noGrp="1"/>
          </p:cNvSpPr>
          <p:nvPr>
            <p:ph sz="quarter" idx="11"/>
          </p:nvPr>
        </p:nvSpPr>
        <p:spPr>
          <a:xfrm>
            <a:off x="857250" y="5281613"/>
            <a:ext cx="7905750" cy="513346"/>
          </a:xfrm>
          <a:prstGeom prst="rect">
            <a:avLst/>
          </a:prstGeom>
          <a:noFill/>
        </p:spPr>
        <p:txBody>
          <a:bodyPr wrap="square" rtlCol="0">
            <a:spAutoFit/>
          </a:bodyPr>
          <a:lstStyle>
            <a:lvl1pPr algn="l">
              <a:defRPr lang="en-IN" sz="2400" dirty="0">
                <a:latin typeface="Century Gothic" panose="020B0502020202020204" pitchFamily="34" charset="0"/>
                <a:cs typeface="Aptos Light" panose="020F0302020204030204" pitchFamily="34" charset="0"/>
              </a:defRPr>
            </a:lvl1pPr>
          </a:lstStyle>
          <a:p>
            <a:pPr marL="342900" lvl="0" indent="-342900">
              <a:lnSpc>
                <a:spcPct val="114000"/>
              </a:lnSpc>
              <a:spcBef>
                <a:spcPts val="1200"/>
              </a:spcBef>
              <a:buNone/>
            </a:pPr>
            <a:endParaRPr lang="en-IN" dirty="0"/>
          </a:p>
        </p:txBody>
      </p:sp>
    </p:spTree>
    <p:extLst>
      <p:ext uri="{BB962C8B-B14F-4D97-AF65-F5344CB8AC3E}">
        <p14:creationId xmlns:p14="http://schemas.microsoft.com/office/powerpoint/2010/main" val="22883910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 2 With ima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131996-4770-6F48-8E83-616C02F5946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83A50030-463A-D7EF-4A06-622609471F80}"/>
              </a:ext>
            </a:extLst>
          </p:cNvPr>
          <p:cNvPicPr>
            <a:picLocks noChangeAspect="1"/>
          </p:cNvPicPr>
          <p:nvPr userDrawn="1"/>
        </p:nvPicPr>
        <p:blipFill>
          <a:blip r:embed="rId3"/>
          <a:stretch>
            <a:fillRect/>
          </a:stretch>
        </p:blipFill>
        <p:spPr>
          <a:xfrm>
            <a:off x="3400981" y="1280461"/>
            <a:ext cx="5331853" cy="340399"/>
          </a:xfrm>
          <a:prstGeom prst="rect">
            <a:avLst/>
          </a:prstGeom>
        </p:spPr>
      </p:pic>
      <p:sp>
        <p:nvSpPr>
          <p:cNvPr id="6" name="Title 5"/>
          <p:cNvSpPr>
            <a:spLocks noGrp="1"/>
          </p:cNvSpPr>
          <p:nvPr>
            <p:ph type="title"/>
          </p:nvPr>
        </p:nvSpPr>
        <p:spPr>
          <a:xfrm>
            <a:off x="0" y="453600"/>
            <a:ext cx="12193200" cy="784830"/>
          </a:xfrm>
          <a:prstGeom prst="rect">
            <a:avLst/>
          </a:prstGeom>
          <a:noFill/>
        </p:spPr>
        <p:txBody>
          <a:bodyPr wrap="square" rtlCol="0">
            <a:spAutoFit/>
          </a:bodyPr>
          <a:lstStyle>
            <a:lvl1pPr>
              <a:defRPr lang="en-IN" sz="5000" b="0" i="0">
                <a:latin typeface="Rockwell" panose="02060603020205020403" pitchFamily="18" charset="77"/>
                <a:ea typeface="+mn-ea"/>
                <a:cs typeface="+mn-cs"/>
              </a:defRPr>
            </a:lvl1pPr>
          </a:lstStyle>
          <a:p>
            <a:pPr marL="0" lvl="0" algn="ctr"/>
            <a:r>
              <a:rPr lang="en-US" dirty="0"/>
              <a:t>Click to edit Master title style</a:t>
            </a:r>
            <a:endParaRPr lang="en-IN" dirty="0"/>
          </a:p>
        </p:txBody>
      </p:sp>
      <p:sp>
        <p:nvSpPr>
          <p:cNvPr id="5" name="Content Placeholder 4"/>
          <p:cNvSpPr>
            <a:spLocks noGrp="1"/>
          </p:cNvSpPr>
          <p:nvPr>
            <p:ph sz="quarter" idx="10"/>
          </p:nvPr>
        </p:nvSpPr>
        <p:spPr>
          <a:xfrm>
            <a:off x="856800" y="1969200"/>
            <a:ext cx="7905600" cy="513346"/>
          </a:xfrm>
          <a:prstGeom prst="rect">
            <a:avLst/>
          </a:prstGeom>
          <a:noFill/>
        </p:spPr>
        <p:txBody>
          <a:bodyPr wrap="square" rtlCol="0">
            <a:spAutoFit/>
          </a:bodyPr>
          <a:lstStyle>
            <a:lvl1pPr marL="0" indent="0" algn="l">
              <a:buNone/>
              <a:defRPr lang="en-IN" sz="2400" dirty="0">
                <a:latin typeface="Century Gothic" panose="020B0502020202020204" pitchFamily="34" charset="0"/>
                <a:cs typeface="Aptos Light" panose="020F0302020204030204" pitchFamily="34" charset="0"/>
              </a:defRPr>
            </a:lvl1pPr>
          </a:lstStyle>
          <a:p>
            <a:pPr marL="342900" lvl="0" indent="-342900">
              <a:lnSpc>
                <a:spcPct val="114000"/>
              </a:lnSpc>
              <a:spcBef>
                <a:spcPts val="1200"/>
              </a:spcBef>
            </a:pPr>
            <a:endParaRPr lang="en-IN" dirty="0"/>
          </a:p>
        </p:txBody>
      </p:sp>
      <p:sp>
        <p:nvSpPr>
          <p:cNvPr id="8" name="Content Placeholder 7"/>
          <p:cNvSpPr>
            <a:spLocks noGrp="1"/>
          </p:cNvSpPr>
          <p:nvPr>
            <p:ph sz="quarter" idx="11"/>
          </p:nvPr>
        </p:nvSpPr>
        <p:spPr>
          <a:xfrm>
            <a:off x="857250" y="5281613"/>
            <a:ext cx="7905750" cy="513346"/>
          </a:xfrm>
          <a:prstGeom prst="rect">
            <a:avLst/>
          </a:prstGeom>
          <a:noFill/>
        </p:spPr>
        <p:txBody>
          <a:bodyPr wrap="square" rtlCol="0">
            <a:spAutoFit/>
          </a:bodyPr>
          <a:lstStyle>
            <a:lvl1pPr algn="l">
              <a:defRPr lang="en-IN" sz="2400" dirty="0">
                <a:latin typeface="Century Gothic" panose="020B0502020202020204" pitchFamily="34" charset="0"/>
                <a:cs typeface="Aptos Light" panose="020F0302020204030204" pitchFamily="34" charset="0"/>
              </a:defRPr>
            </a:lvl1pPr>
          </a:lstStyle>
          <a:p>
            <a:pPr marL="342900" lvl="0" indent="-342900">
              <a:lnSpc>
                <a:spcPct val="114000"/>
              </a:lnSpc>
              <a:spcBef>
                <a:spcPts val="1200"/>
              </a:spcBef>
              <a:buNone/>
            </a:pPr>
            <a:endParaRPr lang="en-IN" dirty="0"/>
          </a:p>
        </p:txBody>
      </p:sp>
      <p:pic>
        <p:nvPicPr>
          <p:cNvPr id="7" name="Picture 6">
            <a:extLst>
              <a:ext uri="{FF2B5EF4-FFF2-40B4-BE49-F238E27FC236}">
                <a16:creationId xmlns:a16="http://schemas.microsoft.com/office/drawing/2014/main" id="{E7924BF9-6412-2547-9D81-928DFAF31C6B}"/>
              </a:ext>
            </a:extLst>
          </p:cNvPr>
          <p:cNvPicPr>
            <a:picLocks noChangeAspect="1"/>
          </p:cNvPicPr>
          <p:nvPr userDrawn="1"/>
        </p:nvPicPr>
        <p:blipFill>
          <a:blip r:embed="rId4"/>
          <a:stretch>
            <a:fillRect/>
          </a:stretch>
        </p:blipFill>
        <p:spPr>
          <a:xfrm rot="20338355">
            <a:off x="4357034" y="3736401"/>
            <a:ext cx="7981742" cy="4327878"/>
          </a:xfrm>
          <a:prstGeom prst="rect">
            <a:avLst/>
          </a:prstGeom>
        </p:spPr>
      </p:pic>
      <p:pic>
        <p:nvPicPr>
          <p:cNvPr id="10" name="Picture 9">
            <a:extLst>
              <a:ext uri="{FF2B5EF4-FFF2-40B4-BE49-F238E27FC236}">
                <a16:creationId xmlns:a16="http://schemas.microsoft.com/office/drawing/2014/main" id="{C3085ED5-49F4-7A44-A5B7-B501E88ED318}"/>
              </a:ext>
            </a:extLst>
          </p:cNvPr>
          <p:cNvPicPr>
            <a:picLocks noChangeAspect="1"/>
          </p:cNvPicPr>
          <p:nvPr userDrawn="1"/>
        </p:nvPicPr>
        <p:blipFill>
          <a:blip r:embed="rId5"/>
          <a:stretch>
            <a:fillRect/>
          </a:stretch>
        </p:blipFill>
        <p:spPr>
          <a:xfrm rot="6280645" flipV="1">
            <a:off x="5533351" y="3707576"/>
            <a:ext cx="1067111" cy="261034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065561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image" Target="../media/image10.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green and white background&#10;&#10;Description automatically generated">
            <a:extLst>
              <a:ext uri="{FF2B5EF4-FFF2-40B4-BE49-F238E27FC236}">
                <a16:creationId xmlns:a16="http://schemas.microsoft.com/office/drawing/2014/main" id="{0C6A7BD8-C4F3-CE08-0A5F-6746ED2F44E8}"/>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9662090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5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2118AF-4C6A-68CB-2E88-ADB5325F86E7}"/>
              </a:ext>
            </a:extLst>
          </p:cNvPr>
          <p:cNvPicPr>
            <a:picLocks noChangeAspect="1"/>
          </p:cNvPicPr>
          <p:nvPr userDrawn="1"/>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97658583"/>
      </p:ext>
    </p:extLst>
  </p:cSld>
  <p:clrMap bg1="lt1" tx1="dk1" bg2="lt2" tx2="dk2" accent1="accent1" accent2="accent2" accent3="accent3" accent4="accent4" accent5="accent5" accent6="accent6" hlink="hlink" folHlink="folHlink"/>
  <p:sldLayoutIdLst>
    <p:sldLayoutId id="2147483667" r:id="rId1"/>
    <p:sldLayoutId id="214748368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2064638"/>
      </p:ext>
    </p:extLst>
  </p:cSld>
  <p:clrMap bg1="lt1" tx1="dk1" bg2="lt2" tx2="dk2" accent1="accent1" accent2="accent2" accent3="accent3" accent4="accent4" accent5="accent5" accent6="accent6" hlink="hlink" folHlink="folHlink"/>
  <p:sldLayoutIdLst>
    <p:sldLayoutId id="2147483679" r:id="rId1"/>
    <p:sldLayoutId id="2147483715" r:id="rId2"/>
    <p:sldLayoutId id="2147483716" r:id="rId3"/>
    <p:sldLayoutId id="2147483717" r:id="rId4"/>
    <p:sldLayoutId id="2147483723" r:id="rId5"/>
    <p:sldLayoutId id="2147483729" r:id="rId6"/>
    <p:sldLayoutId id="2147483730" r:id="rId7"/>
    <p:sldLayoutId id="2147483731" r:id="rId8"/>
    <p:sldLayoutId id="2147483732" r:id="rId9"/>
    <p:sldLayoutId id="2147483734" r:id="rId10"/>
    <p:sldLayoutId id="2147483733" r:id="rId11"/>
    <p:sldLayoutId id="214748371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965D03-464A-FBE5-DF9C-D0DCC7BAE1C8}"/>
              </a:ext>
            </a:extLst>
          </p:cNvPr>
          <p:cNvPicPr>
            <a:picLocks noChangeAspect="1"/>
          </p:cNvPicPr>
          <p:nvPr userDrawn="1"/>
        </p:nvPicPr>
        <p:blipFill>
          <a:blip r:embed="rId4"/>
          <a:stretch>
            <a:fillRect/>
          </a:stretch>
        </p:blipFill>
        <p:spPr>
          <a:xfrm>
            <a:off x="0" y="-1"/>
            <a:ext cx="12192000" cy="1128889"/>
          </a:xfrm>
          <a:prstGeom prst="rect">
            <a:avLst/>
          </a:prstGeom>
        </p:spPr>
      </p:pic>
      <p:sp>
        <p:nvSpPr>
          <p:cNvPr id="8" name="Title 1">
            <a:extLst>
              <a:ext uri="{FF2B5EF4-FFF2-40B4-BE49-F238E27FC236}">
                <a16:creationId xmlns:a16="http://schemas.microsoft.com/office/drawing/2014/main" id="{3AD87C75-7BE8-40F9-9AA9-CF685186AED1}"/>
              </a:ext>
            </a:extLst>
          </p:cNvPr>
          <p:cNvSpPr txBox="1">
            <a:spLocks/>
          </p:cNvSpPr>
          <p:nvPr userDrawn="1"/>
        </p:nvSpPr>
        <p:spPr>
          <a:xfrm>
            <a:off x="1" y="413984"/>
            <a:ext cx="12192000" cy="993074"/>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0" i="0" dirty="0">
                <a:solidFill>
                  <a:schemeClr val="bg1"/>
                </a:solidFill>
                <a:latin typeface="Rockwell" panose="02060603020205020403" pitchFamily="18" charset="77"/>
              </a:rPr>
              <a:t>Skill Building Challenge</a:t>
            </a:r>
            <a:br>
              <a:rPr lang="en-US" b="0" i="0" dirty="0">
                <a:latin typeface="Rockwell" panose="02060603020205020403" pitchFamily="18" charset="77"/>
              </a:rPr>
            </a:br>
            <a:endParaRPr lang="en-US" dirty="0"/>
          </a:p>
        </p:txBody>
      </p:sp>
    </p:spTree>
    <p:extLst>
      <p:ext uri="{BB962C8B-B14F-4D97-AF65-F5344CB8AC3E}">
        <p14:creationId xmlns:p14="http://schemas.microsoft.com/office/powerpoint/2010/main" val="978166602"/>
      </p:ext>
    </p:extLst>
  </p:cSld>
  <p:clrMap bg1="lt1" tx1="dk1" bg2="lt2" tx2="dk2" accent1="accent1" accent2="accent2" accent3="accent3" accent4="accent4" accent5="accent5" accent6="accent6" hlink="hlink" folHlink="folHlink"/>
  <p:sldLayoutIdLst>
    <p:sldLayoutId id="2147483687" r:id="rId1"/>
    <p:sldLayoutId id="214748368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6010990" y="860400"/>
            <a:ext cx="5965817" cy="1596847"/>
          </a:xfrm>
        </p:spPr>
        <p:txBody>
          <a:bodyPr/>
          <a:lstStyle/>
          <a:p>
            <a:pPr algn="ctr">
              <a:lnSpc>
                <a:spcPct val="113000"/>
              </a:lnSpc>
              <a:spcBef>
                <a:spcPts val="1200"/>
              </a:spcBef>
            </a:pPr>
            <a:r>
              <a:rPr lang="en-US" dirty="0"/>
              <a:t>Chapter </a:t>
            </a:r>
            <a:r>
              <a:rPr lang="en-IN" dirty="0"/>
              <a:t>3</a:t>
            </a:r>
            <a:endParaRPr lang="en-US" dirty="0"/>
          </a:p>
          <a:p>
            <a:pPr algn="ctr">
              <a:lnSpc>
                <a:spcPct val="113000"/>
              </a:lnSpc>
              <a:spcBef>
                <a:spcPts val="1200"/>
              </a:spcBef>
            </a:pPr>
            <a:r>
              <a:rPr lang="en-US" dirty="0"/>
              <a:t>LESSON </a:t>
            </a:r>
            <a:r>
              <a:rPr lang="en-IN" dirty="0"/>
              <a:t>3</a:t>
            </a:r>
            <a:r>
              <a:rPr lang="en-US" dirty="0"/>
              <a:t>.2</a:t>
            </a:r>
          </a:p>
        </p:txBody>
      </p:sp>
      <p:sp>
        <p:nvSpPr>
          <p:cNvPr id="2" name="Title 1"/>
          <p:cNvSpPr>
            <a:spLocks noGrp="1"/>
          </p:cNvSpPr>
          <p:nvPr>
            <p:ph type="title"/>
          </p:nvPr>
        </p:nvSpPr>
        <p:spPr>
          <a:xfrm>
            <a:off x="6075158" y="2522968"/>
            <a:ext cx="5803200" cy="2585323"/>
          </a:xfrm>
        </p:spPr>
        <p:txBody>
          <a:bodyPr/>
          <a:lstStyle/>
          <a:p>
            <a:pPr algn="ctr">
              <a:lnSpc>
                <a:spcPct val="100000"/>
              </a:lnSpc>
            </a:pPr>
            <a:r>
              <a:rPr lang="en-US" sz="5400" dirty="0"/>
              <a:t>Energy Balance, Hunger, and Appetite</a:t>
            </a:r>
            <a:endParaRPr lang="en-IN" sz="5400" dirty="0"/>
          </a:p>
        </p:txBody>
      </p:sp>
      <p:sp>
        <p:nvSpPr>
          <p:cNvPr id="9" name="Content Placeholder 3">
            <a:extLst>
              <a:ext uri="{FF2B5EF4-FFF2-40B4-BE49-F238E27FC236}">
                <a16:creationId xmlns:a16="http://schemas.microsoft.com/office/drawing/2014/main" id="{E3324652-81D3-6F25-9417-46D3F94C57AA}"/>
              </a:ext>
            </a:extLst>
          </p:cNvPr>
          <p:cNvSpPr>
            <a:spLocks noGrp="1"/>
          </p:cNvSpPr>
          <p:nvPr>
            <p:ph sz="quarter" idx="11"/>
          </p:nvPr>
        </p:nvSpPr>
        <p:spPr>
          <a:xfrm>
            <a:off x="1713600" y="5918400"/>
            <a:ext cx="8766000" cy="523220"/>
          </a:xfrm>
        </p:spPr>
        <p:txBody>
          <a:bodyPr/>
          <a:lstStyle/>
          <a:p>
            <a:pPr algn="ctr">
              <a:lnSpc>
                <a:spcPct val="100000"/>
              </a:lnSpc>
              <a:spcBef>
                <a:spcPts val="0"/>
              </a:spcBef>
            </a:pPr>
            <a:r>
              <a:rPr lang="en-US" dirty="0"/>
              <a:t>Live Well: </a:t>
            </a:r>
            <a:r>
              <a:rPr lang="en-IN" dirty="0"/>
              <a:t>Middle</a:t>
            </a:r>
            <a:r>
              <a:rPr lang="en-US" dirty="0"/>
              <a:t> School Health</a:t>
            </a:r>
          </a:p>
        </p:txBody>
      </p:sp>
    </p:spTree>
    <p:extLst>
      <p:ext uri="{BB962C8B-B14F-4D97-AF65-F5344CB8AC3E}">
        <p14:creationId xmlns:p14="http://schemas.microsoft.com/office/powerpoint/2010/main" val="9034090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8BB38-74F1-56DF-8935-3E57F2005B1B}"/>
              </a:ext>
            </a:extLst>
          </p:cNvPr>
          <p:cNvSpPr>
            <a:spLocks noGrp="1"/>
          </p:cNvSpPr>
          <p:nvPr>
            <p:ph type="title"/>
          </p:nvPr>
        </p:nvSpPr>
        <p:spPr>
          <a:xfrm>
            <a:off x="0" y="453600"/>
            <a:ext cx="12193200" cy="1412088"/>
          </a:xfrm>
        </p:spPr>
        <p:txBody>
          <a:bodyPr/>
          <a:lstStyle/>
          <a:p>
            <a:pPr algn="ctr"/>
            <a:r>
              <a:rPr lang="en-US" dirty="0"/>
              <a:t>Energy Needs Across the Life Span</a:t>
            </a:r>
          </a:p>
        </p:txBody>
      </p:sp>
      <p:graphicFrame>
        <p:nvGraphicFramePr>
          <p:cNvPr id="4" name="Table 3" descr="Table"/>
          <p:cNvGraphicFramePr>
            <a:graphicFrameLocks noGrp="1"/>
          </p:cNvGraphicFramePr>
          <p:nvPr>
            <p:extLst>
              <p:ext uri="{D42A27DB-BD31-4B8C-83A1-F6EECF244321}">
                <p14:modId xmlns:p14="http://schemas.microsoft.com/office/powerpoint/2010/main" val="3298271990"/>
              </p:ext>
            </p:extLst>
          </p:nvPr>
        </p:nvGraphicFramePr>
        <p:xfrm>
          <a:off x="2563585" y="2474220"/>
          <a:ext cx="7064830" cy="2992860"/>
        </p:xfrm>
        <a:graphic>
          <a:graphicData uri="http://schemas.openxmlformats.org/drawingml/2006/table">
            <a:tbl>
              <a:tblPr firstRow="1" firstCol="1" bandRow="1">
                <a:tableStyleId>{073A0DAA-6AF3-43AB-8588-CEC1D06C72B9}</a:tableStyleId>
              </a:tblPr>
              <a:tblGrid>
                <a:gridCol w="1164284">
                  <a:extLst>
                    <a:ext uri="{9D8B030D-6E8A-4147-A177-3AD203B41FA5}">
                      <a16:colId xmlns:a16="http://schemas.microsoft.com/office/drawing/2014/main" val="4098223174"/>
                    </a:ext>
                  </a:extLst>
                </a:gridCol>
                <a:gridCol w="2950273">
                  <a:extLst>
                    <a:ext uri="{9D8B030D-6E8A-4147-A177-3AD203B41FA5}">
                      <a16:colId xmlns:a16="http://schemas.microsoft.com/office/drawing/2014/main" val="1472750421"/>
                    </a:ext>
                  </a:extLst>
                </a:gridCol>
                <a:gridCol w="2950273">
                  <a:extLst>
                    <a:ext uri="{9D8B030D-6E8A-4147-A177-3AD203B41FA5}">
                      <a16:colId xmlns:a16="http://schemas.microsoft.com/office/drawing/2014/main" val="1329407557"/>
                    </a:ext>
                  </a:extLst>
                </a:gridCol>
              </a:tblGrid>
              <a:tr h="332540">
                <a:tc>
                  <a:txBody>
                    <a:bodyPr/>
                    <a:lstStyle/>
                    <a:p>
                      <a:pPr>
                        <a:lnSpc>
                          <a:spcPct val="107000"/>
                        </a:lnSpc>
                        <a:spcAft>
                          <a:spcPts val="0"/>
                        </a:spcAft>
                      </a:pPr>
                      <a:r>
                        <a:rPr lang="en-US" sz="1100">
                          <a:effectLst/>
                        </a:rPr>
                        <a:t> </a:t>
                      </a:r>
                      <a:endParaRPr lang="en-IN" sz="1100">
                        <a:effectLst/>
                        <a:latin typeface="Calibri" panose="020F0502020204030204" pitchFamily="34" charset="0"/>
                        <a:ea typeface="Calibri" panose="020F0502020204030204" pitchFamily="34" charset="0"/>
                        <a:cs typeface="Latha"/>
                      </a:endParaRPr>
                    </a:p>
                  </a:txBody>
                  <a:tcPr marL="68580" marR="68580" marT="0" marB="0"/>
                </a:tc>
                <a:tc>
                  <a:txBody>
                    <a:bodyPr/>
                    <a:lstStyle/>
                    <a:p>
                      <a:pPr>
                        <a:lnSpc>
                          <a:spcPct val="107000"/>
                        </a:lnSpc>
                        <a:spcAft>
                          <a:spcPts val="0"/>
                        </a:spcAft>
                      </a:pPr>
                      <a:r>
                        <a:rPr lang="en-US" sz="1100">
                          <a:effectLst/>
                        </a:rPr>
                        <a:t>Calories per day (sedentary -. active*)</a:t>
                      </a:r>
                      <a:endParaRPr lang="en-IN" sz="1100">
                        <a:effectLst/>
                        <a:latin typeface="Calibri" panose="020F0502020204030204" pitchFamily="34" charset="0"/>
                        <a:ea typeface="Calibri" panose="020F0502020204030204" pitchFamily="34" charset="0"/>
                        <a:cs typeface="Latha"/>
                      </a:endParaRPr>
                    </a:p>
                  </a:txBody>
                  <a:tcPr marL="68580" marR="68580" marT="0" marB="0"/>
                </a:tc>
                <a:tc>
                  <a:txBody>
                    <a:bodyPr/>
                    <a:lstStyle/>
                    <a:p>
                      <a:pPr>
                        <a:lnSpc>
                          <a:spcPct val="107000"/>
                        </a:lnSpc>
                        <a:spcAft>
                          <a:spcPts val="0"/>
                        </a:spcAft>
                      </a:pPr>
                      <a:r>
                        <a:rPr lang="en-US" sz="1100">
                          <a:effectLst/>
                        </a:rPr>
                        <a:t>Calories per day (sedentary -. active*)</a:t>
                      </a:r>
                      <a:endParaRPr lang="en-IN" sz="1100">
                        <a:effectLst/>
                        <a:latin typeface="Calibri" panose="020F0502020204030204" pitchFamily="34" charset="0"/>
                        <a:ea typeface="Calibri" panose="020F0502020204030204" pitchFamily="34" charset="0"/>
                        <a:cs typeface="Latha"/>
                      </a:endParaRPr>
                    </a:p>
                  </a:txBody>
                  <a:tcPr marL="68580" marR="68580" marT="0" marB="0"/>
                </a:tc>
                <a:extLst>
                  <a:ext uri="{0D108BD9-81ED-4DB2-BD59-A6C34878D82A}">
                    <a16:rowId xmlns:a16="http://schemas.microsoft.com/office/drawing/2014/main" val="1557568774"/>
                  </a:ext>
                </a:extLst>
              </a:tr>
              <a:tr h="332540">
                <a:tc>
                  <a:txBody>
                    <a:bodyPr/>
                    <a:lstStyle/>
                    <a:p>
                      <a:pPr>
                        <a:lnSpc>
                          <a:spcPct val="107000"/>
                        </a:lnSpc>
                        <a:spcAft>
                          <a:spcPts val="0"/>
                        </a:spcAft>
                      </a:pPr>
                      <a:r>
                        <a:rPr lang="en-US" sz="1100">
                          <a:effectLst/>
                        </a:rPr>
                        <a:t>Age (years)</a:t>
                      </a:r>
                      <a:endParaRPr lang="en-IN" sz="1100">
                        <a:effectLst/>
                        <a:latin typeface="Calibri" panose="020F0502020204030204" pitchFamily="34" charset="0"/>
                        <a:ea typeface="Calibri" panose="020F0502020204030204" pitchFamily="34" charset="0"/>
                        <a:cs typeface="Latha"/>
                      </a:endParaRPr>
                    </a:p>
                  </a:txBody>
                  <a:tcPr marL="68580" marR="68580" marT="0" marB="0"/>
                </a:tc>
                <a:tc>
                  <a:txBody>
                    <a:bodyPr/>
                    <a:lstStyle/>
                    <a:p>
                      <a:pPr>
                        <a:lnSpc>
                          <a:spcPct val="107000"/>
                        </a:lnSpc>
                        <a:spcAft>
                          <a:spcPts val="0"/>
                        </a:spcAft>
                      </a:pPr>
                      <a:r>
                        <a:rPr lang="en-US" sz="1100">
                          <a:effectLst/>
                        </a:rPr>
                        <a:t>Females</a:t>
                      </a:r>
                      <a:endParaRPr lang="en-IN" sz="1100">
                        <a:effectLst/>
                        <a:latin typeface="Calibri" panose="020F0502020204030204" pitchFamily="34" charset="0"/>
                        <a:ea typeface="Calibri" panose="020F0502020204030204" pitchFamily="34" charset="0"/>
                        <a:cs typeface="Latha"/>
                      </a:endParaRPr>
                    </a:p>
                  </a:txBody>
                  <a:tcPr marL="68580" marR="68580" marT="0" marB="0"/>
                </a:tc>
                <a:tc>
                  <a:txBody>
                    <a:bodyPr/>
                    <a:lstStyle/>
                    <a:p>
                      <a:pPr>
                        <a:lnSpc>
                          <a:spcPct val="107000"/>
                        </a:lnSpc>
                        <a:spcAft>
                          <a:spcPts val="0"/>
                        </a:spcAft>
                      </a:pPr>
                      <a:r>
                        <a:rPr lang="en-US" sz="1100" dirty="0">
                          <a:effectLst/>
                        </a:rPr>
                        <a:t>Males</a:t>
                      </a:r>
                      <a:endParaRPr lang="en-IN" sz="1100" dirty="0">
                        <a:effectLst/>
                        <a:latin typeface="Calibri" panose="020F0502020204030204" pitchFamily="34" charset="0"/>
                        <a:ea typeface="Calibri" panose="020F0502020204030204" pitchFamily="34" charset="0"/>
                        <a:cs typeface="Latha"/>
                      </a:endParaRPr>
                    </a:p>
                  </a:txBody>
                  <a:tcPr marL="68580" marR="68580" marT="0" marB="0"/>
                </a:tc>
                <a:extLst>
                  <a:ext uri="{0D108BD9-81ED-4DB2-BD59-A6C34878D82A}">
                    <a16:rowId xmlns:a16="http://schemas.microsoft.com/office/drawing/2014/main" val="734594752"/>
                  </a:ext>
                </a:extLst>
              </a:tr>
              <a:tr h="332540">
                <a:tc>
                  <a:txBody>
                    <a:bodyPr/>
                    <a:lstStyle/>
                    <a:p>
                      <a:pPr>
                        <a:lnSpc>
                          <a:spcPct val="107000"/>
                        </a:lnSpc>
                        <a:spcAft>
                          <a:spcPts val="0"/>
                        </a:spcAft>
                      </a:pPr>
                      <a:r>
                        <a:rPr lang="en-US" sz="1100">
                          <a:effectLst/>
                        </a:rPr>
                        <a:t>Children 2 to 3</a:t>
                      </a:r>
                      <a:endParaRPr lang="en-IN" sz="1100">
                        <a:effectLst/>
                        <a:latin typeface="Calibri" panose="020F0502020204030204" pitchFamily="34" charset="0"/>
                        <a:ea typeface="Calibri" panose="020F0502020204030204" pitchFamily="34" charset="0"/>
                        <a:cs typeface="Latha"/>
                      </a:endParaRPr>
                    </a:p>
                  </a:txBody>
                  <a:tcPr marL="68580" marR="68580" marT="0" marB="0"/>
                </a:tc>
                <a:tc>
                  <a:txBody>
                    <a:bodyPr/>
                    <a:lstStyle/>
                    <a:p>
                      <a:pPr>
                        <a:lnSpc>
                          <a:spcPct val="107000"/>
                        </a:lnSpc>
                        <a:spcAft>
                          <a:spcPts val="0"/>
                        </a:spcAft>
                      </a:pPr>
                      <a:r>
                        <a:rPr lang="en-US" sz="1100">
                          <a:effectLst/>
                        </a:rPr>
                        <a:t>1000 to 1400</a:t>
                      </a:r>
                      <a:endParaRPr lang="en-IN" sz="1100">
                        <a:effectLst/>
                        <a:latin typeface="Calibri" panose="020F0502020204030204" pitchFamily="34" charset="0"/>
                        <a:ea typeface="Calibri" panose="020F0502020204030204" pitchFamily="34" charset="0"/>
                        <a:cs typeface="Latha"/>
                      </a:endParaRPr>
                    </a:p>
                  </a:txBody>
                  <a:tcPr marL="68580" marR="68580" marT="0" marB="0"/>
                </a:tc>
                <a:tc>
                  <a:txBody>
                    <a:bodyPr/>
                    <a:lstStyle/>
                    <a:p>
                      <a:pPr>
                        <a:lnSpc>
                          <a:spcPct val="107000"/>
                        </a:lnSpc>
                        <a:spcAft>
                          <a:spcPts val="0"/>
                        </a:spcAft>
                      </a:pPr>
                      <a:r>
                        <a:rPr lang="en-US" sz="1100">
                          <a:effectLst/>
                        </a:rPr>
                        <a:t>1000 to 1400</a:t>
                      </a:r>
                      <a:endParaRPr lang="en-IN" sz="1100">
                        <a:effectLst/>
                        <a:latin typeface="Calibri" panose="020F0502020204030204" pitchFamily="34" charset="0"/>
                        <a:ea typeface="Calibri" panose="020F0502020204030204" pitchFamily="34" charset="0"/>
                        <a:cs typeface="Latha"/>
                      </a:endParaRPr>
                    </a:p>
                  </a:txBody>
                  <a:tcPr marL="68580" marR="68580" marT="0" marB="0"/>
                </a:tc>
                <a:extLst>
                  <a:ext uri="{0D108BD9-81ED-4DB2-BD59-A6C34878D82A}">
                    <a16:rowId xmlns:a16="http://schemas.microsoft.com/office/drawing/2014/main" val="3898001689"/>
                  </a:ext>
                </a:extLst>
              </a:tr>
              <a:tr h="332540">
                <a:tc>
                  <a:txBody>
                    <a:bodyPr/>
                    <a:lstStyle/>
                    <a:p>
                      <a:pPr>
                        <a:lnSpc>
                          <a:spcPct val="107000"/>
                        </a:lnSpc>
                        <a:spcAft>
                          <a:spcPts val="0"/>
                        </a:spcAft>
                      </a:pPr>
                      <a:r>
                        <a:rPr lang="en-US" sz="1100">
                          <a:effectLst/>
                        </a:rPr>
                        <a:t>4 to 8</a:t>
                      </a:r>
                      <a:endParaRPr lang="en-IN" sz="1100">
                        <a:effectLst/>
                        <a:latin typeface="Calibri" panose="020F0502020204030204" pitchFamily="34" charset="0"/>
                        <a:ea typeface="Calibri" panose="020F0502020204030204" pitchFamily="34" charset="0"/>
                        <a:cs typeface="Latha"/>
                      </a:endParaRPr>
                    </a:p>
                  </a:txBody>
                  <a:tcPr marL="68580" marR="68580" marT="0" marB="0"/>
                </a:tc>
                <a:tc>
                  <a:txBody>
                    <a:bodyPr/>
                    <a:lstStyle/>
                    <a:p>
                      <a:pPr>
                        <a:lnSpc>
                          <a:spcPct val="107000"/>
                        </a:lnSpc>
                        <a:spcAft>
                          <a:spcPts val="0"/>
                        </a:spcAft>
                      </a:pPr>
                      <a:r>
                        <a:rPr lang="en-US" sz="1100">
                          <a:effectLst/>
                        </a:rPr>
                        <a:t>1200 to 1800</a:t>
                      </a:r>
                      <a:endParaRPr lang="en-IN" sz="1100">
                        <a:effectLst/>
                        <a:latin typeface="Calibri" panose="020F0502020204030204" pitchFamily="34" charset="0"/>
                        <a:ea typeface="Calibri" panose="020F0502020204030204" pitchFamily="34" charset="0"/>
                        <a:cs typeface="Latha"/>
                      </a:endParaRPr>
                    </a:p>
                  </a:txBody>
                  <a:tcPr marL="68580" marR="68580" marT="0" marB="0"/>
                </a:tc>
                <a:tc>
                  <a:txBody>
                    <a:bodyPr/>
                    <a:lstStyle/>
                    <a:p>
                      <a:pPr>
                        <a:lnSpc>
                          <a:spcPct val="107000"/>
                        </a:lnSpc>
                        <a:spcAft>
                          <a:spcPts val="0"/>
                        </a:spcAft>
                      </a:pPr>
                      <a:r>
                        <a:rPr lang="en-US" sz="1100">
                          <a:effectLst/>
                        </a:rPr>
                        <a:t>1400 to 2000</a:t>
                      </a:r>
                      <a:endParaRPr lang="en-IN" sz="1100">
                        <a:effectLst/>
                        <a:latin typeface="Calibri" panose="020F0502020204030204" pitchFamily="34" charset="0"/>
                        <a:ea typeface="Calibri" panose="020F0502020204030204" pitchFamily="34" charset="0"/>
                        <a:cs typeface="Latha"/>
                      </a:endParaRPr>
                    </a:p>
                  </a:txBody>
                  <a:tcPr marL="68580" marR="68580" marT="0" marB="0"/>
                </a:tc>
                <a:extLst>
                  <a:ext uri="{0D108BD9-81ED-4DB2-BD59-A6C34878D82A}">
                    <a16:rowId xmlns:a16="http://schemas.microsoft.com/office/drawing/2014/main" val="1251744144"/>
                  </a:ext>
                </a:extLst>
              </a:tr>
              <a:tr h="332540">
                <a:tc>
                  <a:txBody>
                    <a:bodyPr/>
                    <a:lstStyle/>
                    <a:p>
                      <a:pPr>
                        <a:lnSpc>
                          <a:spcPct val="107000"/>
                        </a:lnSpc>
                        <a:spcAft>
                          <a:spcPts val="0"/>
                        </a:spcAft>
                      </a:pPr>
                      <a:r>
                        <a:rPr lang="en-US" sz="1100">
                          <a:effectLst/>
                        </a:rPr>
                        <a:t>9 to 13</a:t>
                      </a:r>
                      <a:endParaRPr lang="en-IN" sz="1100">
                        <a:effectLst/>
                        <a:latin typeface="Calibri" panose="020F0502020204030204" pitchFamily="34" charset="0"/>
                        <a:ea typeface="Calibri" panose="020F0502020204030204" pitchFamily="34" charset="0"/>
                        <a:cs typeface="Latha"/>
                      </a:endParaRPr>
                    </a:p>
                  </a:txBody>
                  <a:tcPr marL="68580" marR="68580" marT="0" marB="0"/>
                </a:tc>
                <a:tc>
                  <a:txBody>
                    <a:bodyPr/>
                    <a:lstStyle/>
                    <a:p>
                      <a:pPr>
                        <a:lnSpc>
                          <a:spcPct val="107000"/>
                        </a:lnSpc>
                        <a:spcAft>
                          <a:spcPts val="0"/>
                        </a:spcAft>
                      </a:pPr>
                      <a:r>
                        <a:rPr lang="en-US" sz="1100">
                          <a:effectLst/>
                        </a:rPr>
                        <a:t>1600 to 2200</a:t>
                      </a:r>
                      <a:endParaRPr lang="en-IN" sz="1100">
                        <a:effectLst/>
                        <a:latin typeface="Calibri" panose="020F0502020204030204" pitchFamily="34" charset="0"/>
                        <a:ea typeface="Calibri" panose="020F0502020204030204" pitchFamily="34" charset="0"/>
                        <a:cs typeface="Latha"/>
                      </a:endParaRPr>
                    </a:p>
                  </a:txBody>
                  <a:tcPr marL="68580" marR="68580" marT="0" marB="0"/>
                </a:tc>
                <a:tc>
                  <a:txBody>
                    <a:bodyPr/>
                    <a:lstStyle/>
                    <a:p>
                      <a:pPr>
                        <a:lnSpc>
                          <a:spcPct val="107000"/>
                        </a:lnSpc>
                        <a:spcAft>
                          <a:spcPts val="0"/>
                        </a:spcAft>
                      </a:pPr>
                      <a:r>
                        <a:rPr lang="en-US" sz="1100">
                          <a:effectLst/>
                        </a:rPr>
                        <a:t>1800 to 2600</a:t>
                      </a:r>
                      <a:endParaRPr lang="en-IN" sz="1100">
                        <a:effectLst/>
                        <a:latin typeface="Calibri" panose="020F0502020204030204" pitchFamily="34" charset="0"/>
                        <a:ea typeface="Calibri" panose="020F0502020204030204" pitchFamily="34" charset="0"/>
                        <a:cs typeface="Latha"/>
                      </a:endParaRPr>
                    </a:p>
                  </a:txBody>
                  <a:tcPr marL="68580" marR="68580" marT="0" marB="0"/>
                </a:tc>
                <a:extLst>
                  <a:ext uri="{0D108BD9-81ED-4DB2-BD59-A6C34878D82A}">
                    <a16:rowId xmlns:a16="http://schemas.microsoft.com/office/drawing/2014/main" val="1484890997"/>
                  </a:ext>
                </a:extLst>
              </a:tr>
              <a:tr h="332540">
                <a:tc>
                  <a:txBody>
                    <a:bodyPr/>
                    <a:lstStyle/>
                    <a:p>
                      <a:pPr>
                        <a:lnSpc>
                          <a:spcPct val="107000"/>
                        </a:lnSpc>
                        <a:spcAft>
                          <a:spcPts val="0"/>
                        </a:spcAft>
                      </a:pPr>
                      <a:r>
                        <a:rPr lang="en-US" sz="1100">
                          <a:effectLst/>
                        </a:rPr>
                        <a:t>14 to 18</a:t>
                      </a:r>
                      <a:endParaRPr lang="en-IN" sz="1100">
                        <a:effectLst/>
                        <a:latin typeface="Calibri" panose="020F0502020204030204" pitchFamily="34" charset="0"/>
                        <a:ea typeface="Calibri" panose="020F0502020204030204" pitchFamily="34" charset="0"/>
                        <a:cs typeface="Latha"/>
                      </a:endParaRPr>
                    </a:p>
                  </a:txBody>
                  <a:tcPr marL="68580" marR="68580" marT="0" marB="0"/>
                </a:tc>
                <a:tc>
                  <a:txBody>
                    <a:bodyPr/>
                    <a:lstStyle/>
                    <a:p>
                      <a:pPr>
                        <a:lnSpc>
                          <a:spcPct val="107000"/>
                        </a:lnSpc>
                        <a:spcAft>
                          <a:spcPts val="0"/>
                        </a:spcAft>
                      </a:pPr>
                      <a:r>
                        <a:rPr lang="en-US" sz="1100">
                          <a:effectLst/>
                        </a:rPr>
                        <a:t>1800 to 2400</a:t>
                      </a:r>
                      <a:endParaRPr lang="en-IN" sz="1100">
                        <a:effectLst/>
                        <a:latin typeface="Calibri" panose="020F0502020204030204" pitchFamily="34" charset="0"/>
                        <a:ea typeface="Calibri" panose="020F0502020204030204" pitchFamily="34" charset="0"/>
                        <a:cs typeface="Latha"/>
                      </a:endParaRPr>
                    </a:p>
                  </a:txBody>
                  <a:tcPr marL="68580" marR="68580" marT="0" marB="0"/>
                </a:tc>
                <a:tc>
                  <a:txBody>
                    <a:bodyPr/>
                    <a:lstStyle/>
                    <a:p>
                      <a:pPr>
                        <a:lnSpc>
                          <a:spcPct val="107000"/>
                        </a:lnSpc>
                        <a:spcAft>
                          <a:spcPts val="0"/>
                        </a:spcAft>
                      </a:pPr>
                      <a:r>
                        <a:rPr lang="en-US" sz="1100">
                          <a:effectLst/>
                        </a:rPr>
                        <a:t>2200 to 3200</a:t>
                      </a:r>
                      <a:endParaRPr lang="en-IN" sz="1100">
                        <a:effectLst/>
                        <a:latin typeface="Calibri" panose="020F0502020204030204" pitchFamily="34" charset="0"/>
                        <a:ea typeface="Calibri" panose="020F0502020204030204" pitchFamily="34" charset="0"/>
                        <a:cs typeface="Latha"/>
                      </a:endParaRPr>
                    </a:p>
                  </a:txBody>
                  <a:tcPr marL="68580" marR="68580" marT="0" marB="0"/>
                </a:tc>
                <a:extLst>
                  <a:ext uri="{0D108BD9-81ED-4DB2-BD59-A6C34878D82A}">
                    <a16:rowId xmlns:a16="http://schemas.microsoft.com/office/drawing/2014/main" val="1124868929"/>
                  </a:ext>
                </a:extLst>
              </a:tr>
              <a:tr h="332540">
                <a:tc>
                  <a:txBody>
                    <a:bodyPr/>
                    <a:lstStyle/>
                    <a:p>
                      <a:pPr>
                        <a:lnSpc>
                          <a:spcPct val="107000"/>
                        </a:lnSpc>
                        <a:spcAft>
                          <a:spcPts val="0"/>
                        </a:spcAft>
                      </a:pPr>
                      <a:r>
                        <a:rPr lang="en-US" sz="1100">
                          <a:effectLst/>
                        </a:rPr>
                        <a:t>19 to 30</a:t>
                      </a:r>
                      <a:endParaRPr lang="en-IN" sz="1100">
                        <a:effectLst/>
                        <a:latin typeface="Calibri" panose="020F0502020204030204" pitchFamily="34" charset="0"/>
                        <a:ea typeface="Calibri" panose="020F0502020204030204" pitchFamily="34" charset="0"/>
                        <a:cs typeface="Latha"/>
                      </a:endParaRPr>
                    </a:p>
                  </a:txBody>
                  <a:tcPr marL="68580" marR="68580" marT="0" marB="0"/>
                </a:tc>
                <a:tc>
                  <a:txBody>
                    <a:bodyPr/>
                    <a:lstStyle/>
                    <a:p>
                      <a:pPr>
                        <a:lnSpc>
                          <a:spcPct val="107000"/>
                        </a:lnSpc>
                        <a:spcAft>
                          <a:spcPts val="0"/>
                        </a:spcAft>
                      </a:pPr>
                      <a:r>
                        <a:rPr lang="en-US" sz="1100">
                          <a:effectLst/>
                        </a:rPr>
                        <a:t>2000 to 2400</a:t>
                      </a:r>
                      <a:endParaRPr lang="en-IN" sz="1100">
                        <a:effectLst/>
                        <a:latin typeface="Calibri" panose="020F0502020204030204" pitchFamily="34" charset="0"/>
                        <a:ea typeface="Calibri" panose="020F0502020204030204" pitchFamily="34" charset="0"/>
                        <a:cs typeface="Latha"/>
                      </a:endParaRPr>
                    </a:p>
                  </a:txBody>
                  <a:tcPr marL="68580" marR="68580" marT="0" marB="0"/>
                </a:tc>
                <a:tc>
                  <a:txBody>
                    <a:bodyPr/>
                    <a:lstStyle/>
                    <a:p>
                      <a:pPr>
                        <a:lnSpc>
                          <a:spcPct val="107000"/>
                        </a:lnSpc>
                        <a:spcAft>
                          <a:spcPts val="0"/>
                        </a:spcAft>
                      </a:pPr>
                      <a:r>
                        <a:rPr lang="en-US" sz="1100">
                          <a:effectLst/>
                        </a:rPr>
                        <a:t>2400 to 3000</a:t>
                      </a:r>
                      <a:endParaRPr lang="en-IN" sz="1100">
                        <a:effectLst/>
                        <a:latin typeface="Calibri" panose="020F0502020204030204" pitchFamily="34" charset="0"/>
                        <a:ea typeface="Calibri" panose="020F0502020204030204" pitchFamily="34" charset="0"/>
                        <a:cs typeface="Latha"/>
                      </a:endParaRPr>
                    </a:p>
                  </a:txBody>
                  <a:tcPr marL="68580" marR="68580" marT="0" marB="0"/>
                </a:tc>
                <a:extLst>
                  <a:ext uri="{0D108BD9-81ED-4DB2-BD59-A6C34878D82A}">
                    <a16:rowId xmlns:a16="http://schemas.microsoft.com/office/drawing/2014/main" val="1517424553"/>
                  </a:ext>
                </a:extLst>
              </a:tr>
              <a:tr h="332540">
                <a:tc>
                  <a:txBody>
                    <a:bodyPr/>
                    <a:lstStyle/>
                    <a:p>
                      <a:pPr>
                        <a:lnSpc>
                          <a:spcPct val="107000"/>
                        </a:lnSpc>
                        <a:spcAft>
                          <a:spcPts val="0"/>
                        </a:spcAft>
                      </a:pPr>
                      <a:r>
                        <a:rPr lang="en-US" sz="1100">
                          <a:effectLst/>
                        </a:rPr>
                        <a:t>31 to 50</a:t>
                      </a:r>
                      <a:endParaRPr lang="en-IN" sz="1100">
                        <a:effectLst/>
                        <a:latin typeface="Calibri" panose="020F0502020204030204" pitchFamily="34" charset="0"/>
                        <a:ea typeface="Calibri" panose="020F0502020204030204" pitchFamily="34" charset="0"/>
                        <a:cs typeface="Latha"/>
                      </a:endParaRPr>
                    </a:p>
                  </a:txBody>
                  <a:tcPr marL="68580" marR="68580" marT="0" marB="0"/>
                </a:tc>
                <a:tc>
                  <a:txBody>
                    <a:bodyPr/>
                    <a:lstStyle/>
                    <a:p>
                      <a:pPr>
                        <a:lnSpc>
                          <a:spcPct val="107000"/>
                        </a:lnSpc>
                        <a:spcAft>
                          <a:spcPts val="0"/>
                        </a:spcAft>
                      </a:pPr>
                      <a:r>
                        <a:rPr lang="en-US" sz="1100">
                          <a:effectLst/>
                        </a:rPr>
                        <a:t>1800 to 2200</a:t>
                      </a:r>
                      <a:endParaRPr lang="en-IN" sz="1100">
                        <a:effectLst/>
                        <a:latin typeface="Calibri" panose="020F0502020204030204" pitchFamily="34" charset="0"/>
                        <a:ea typeface="Calibri" panose="020F0502020204030204" pitchFamily="34" charset="0"/>
                        <a:cs typeface="Latha"/>
                      </a:endParaRPr>
                    </a:p>
                  </a:txBody>
                  <a:tcPr marL="68580" marR="68580" marT="0" marB="0"/>
                </a:tc>
                <a:tc>
                  <a:txBody>
                    <a:bodyPr/>
                    <a:lstStyle/>
                    <a:p>
                      <a:pPr>
                        <a:lnSpc>
                          <a:spcPct val="107000"/>
                        </a:lnSpc>
                        <a:spcAft>
                          <a:spcPts val="0"/>
                        </a:spcAft>
                      </a:pPr>
                      <a:r>
                        <a:rPr lang="en-US" sz="1100">
                          <a:effectLst/>
                        </a:rPr>
                        <a:t>2200 to 3000</a:t>
                      </a:r>
                      <a:endParaRPr lang="en-IN" sz="1100">
                        <a:effectLst/>
                        <a:latin typeface="Calibri" panose="020F0502020204030204" pitchFamily="34" charset="0"/>
                        <a:ea typeface="Calibri" panose="020F0502020204030204" pitchFamily="34" charset="0"/>
                        <a:cs typeface="Latha"/>
                      </a:endParaRPr>
                    </a:p>
                  </a:txBody>
                  <a:tcPr marL="68580" marR="68580" marT="0" marB="0"/>
                </a:tc>
                <a:extLst>
                  <a:ext uri="{0D108BD9-81ED-4DB2-BD59-A6C34878D82A}">
                    <a16:rowId xmlns:a16="http://schemas.microsoft.com/office/drawing/2014/main" val="3126134344"/>
                  </a:ext>
                </a:extLst>
              </a:tr>
              <a:tr h="332540">
                <a:tc>
                  <a:txBody>
                    <a:bodyPr/>
                    <a:lstStyle/>
                    <a:p>
                      <a:pPr>
                        <a:lnSpc>
                          <a:spcPct val="107000"/>
                        </a:lnSpc>
                        <a:spcAft>
                          <a:spcPts val="0"/>
                        </a:spcAft>
                      </a:pPr>
                      <a:r>
                        <a:rPr lang="en-US" sz="1100">
                          <a:effectLst/>
                        </a:rPr>
                        <a:t>51+</a:t>
                      </a:r>
                      <a:endParaRPr lang="en-IN" sz="1100">
                        <a:effectLst/>
                        <a:latin typeface="Calibri" panose="020F0502020204030204" pitchFamily="34" charset="0"/>
                        <a:ea typeface="Calibri" panose="020F0502020204030204" pitchFamily="34" charset="0"/>
                        <a:cs typeface="Latha"/>
                      </a:endParaRPr>
                    </a:p>
                  </a:txBody>
                  <a:tcPr marL="68580" marR="68580" marT="0" marB="0"/>
                </a:tc>
                <a:tc>
                  <a:txBody>
                    <a:bodyPr/>
                    <a:lstStyle/>
                    <a:p>
                      <a:pPr>
                        <a:lnSpc>
                          <a:spcPct val="107000"/>
                        </a:lnSpc>
                        <a:spcAft>
                          <a:spcPts val="0"/>
                        </a:spcAft>
                      </a:pPr>
                      <a:r>
                        <a:rPr lang="en-US" sz="1100">
                          <a:effectLst/>
                        </a:rPr>
                        <a:t>1600 to 2200</a:t>
                      </a:r>
                      <a:endParaRPr lang="en-IN" sz="1100">
                        <a:effectLst/>
                        <a:latin typeface="Calibri" panose="020F0502020204030204" pitchFamily="34" charset="0"/>
                        <a:ea typeface="Calibri" panose="020F0502020204030204" pitchFamily="34" charset="0"/>
                        <a:cs typeface="Latha"/>
                      </a:endParaRPr>
                    </a:p>
                  </a:txBody>
                  <a:tcPr marL="68580" marR="68580" marT="0" marB="0"/>
                </a:tc>
                <a:tc>
                  <a:txBody>
                    <a:bodyPr/>
                    <a:lstStyle/>
                    <a:p>
                      <a:pPr>
                        <a:lnSpc>
                          <a:spcPct val="107000"/>
                        </a:lnSpc>
                        <a:spcAft>
                          <a:spcPts val="0"/>
                        </a:spcAft>
                      </a:pPr>
                      <a:r>
                        <a:rPr lang="en-US" sz="1100" dirty="0">
                          <a:effectLst/>
                        </a:rPr>
                        <a:t>2000 to 2800</a:t>
                      </a:r>
                      <a:endParaRPr lang="en-IN" sz="1100" dirty="0">
                        <a:effectLst/>
                        <a:latin typeface="Calibri" panose="020F0502020204030204" pitchFamily="34" charset="0"/>
                        <a:ea typeface="Calibri" panose="020F0502020204030204" pitchFamily="34" charset="0"/>
                        <a:cs typeface="Latha"/>
                      </a:endParaRPr>
                    </a:p>
                  </a:txBody>
                  <a:tcPr marL="68580" marR="68580" marT="0" marB="0"/>
                </a:tc>
                <a:extLst>
                  <a:ext uri="{0D108BD9-81ED-4DB2-BD59-A6C34878D82A}">
                    <a16:rowId xmlns:a16="http://schemas.microsoft.com/office/drawing/2014/main" val="3467301666"/>
                  </a:ext>
                </a:extLst>
              </a:tr>
            </a:tbl>
          </a:graphicData>
        </a:graphic>
      </p:graphicFrame>
      <p:pic>
        <p:nvPicPr>
          <p:cNvPr id="3" name="Picture 2" descr="Table 3.1 shows the calorie requirements of sedentary to active females and males of various ages. Calorie needs depend on level of activity. Females ages 9 to 13 need 1,600 to 2,200 calories per day. Females ages 14 to 18 need 1,800 to 2,400 calories per day. Males ages 9 to 13 need 1,800 to 2,600 calories per day. Males ages 14 to 18 need 2,200 to 3,200 calories per day.">
            <a:extLst>
              <a:ext uri="{FF2B5EF4-FFF2-40B4-BE49-F238E27FC236}">
                <a16:creationId xmlns:a16="http://schemas.microsoft.com/office/drawing/2014/main" id="{77BE026E-BB85-4B8E-B2EA-48083E7D3B08}"/>
              </a:ext>
            </a:extLst>
          </p:cNvPr>
          <p:cNvPicPr>
            <a:picLocks noChangeAspect="1"/>
          </p:cNvPicPr>
          <p:nvPr/>
        </p:nvPicPr>
        <p:blipFill>
          <a:blip r:embed="rId3"/>
          <a:stretch>
            <a:fillRect/>
          </a:stretch>
        </p:blipFill>
        <p:spPr>
          <a:xfrm>
            <a:off x="1422589" y="1865688"/>
            <a:ext cx="9346822" cy="4262395"/>
          </a:xfrm>
          <a:prstGeom prst="rect">
            <a:avLst/>
          </a:prstGeom>
        </p:spPr>
      </p:pic>
    </p:spTree>
    <p:extLst>
      <p:ext uri="{BB962C8B-B14F-4D97-AF65-F5344CB8AC3E}">
        <p14:creationId xmlns:p14="http://schemas.microsoft.com/office/powerpoint/2010/main" val="20670967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pPr algn="ctr">
              <a:lnSpc>
                <a:spcPct val="100000"/>
              </a:lnSpc>
            </a:pPr>
            <a:r>
              <a:rPr lang="en-US" spc="-100" dirty="0"/>
              <a:t>Understanding Your Hunger</a:t>
            </a:r>
            <a:endParaRPr lang="en-IN" dirty="0"/>
          </a:p>
        </p:txBody>
      </p:sp>
      <p:sp>
        <p:nvSpPr>
          <p:cNvPr id="6" name="Content Placeholder 5"/>
          <p:cNvSpPr>
            <a:spLocks noGrp="1"/>
          </p:cNvSpPr>
          <p:nvPr>
            <p:ph sz="quarter" idx="10"/>
          </p:nvPr>
        </p:nvSpPr>
        <p:spPr>
          <a:xfrm>
            <a:off x="853199" y="1969199"/>
            <a:ext cx="10520653" cy="3950337"/>
          </a:xfrm>
        </p:spPr>
        <p:txBody>
          <a:bodyPr/>
          <a:lstStyle/>
          <a:p>
            <a:pPr marL="0" lvl="1" indent="0">
              <a:lnSpc>
                <a:spcPct val="114000"/>
              </a:lnSpc>
              <a:spcBef>
                <a:spcPts val="1200"/>
              </a:spcBef>
              <a:buNone/>
            </a:pPr>
            <a:r>
              <a:rPr lang="en-US" dirty="0">
                <a:latin typeface="Century Gothic" panose="020B0502020202020204" pitchFamily="34" charset="0"/>
                <a:cs typeface="Aptos Light" panose="020F0302020204030204" pitchFamily="34" charset="0"/>
              </a:rPr>
              <a:t>When your energy levels are low, your brain tells your body that it’s time to eat.</a:t>
            </a:r>
          </a:p>
          <a:p>
            <a:pPr marL="800100" lvl="1" indent="-342900">
              <a:lnSpc>
                <a:spcPct val="100000"/>
              </a:lnSpc>
              <a:spcBef>
                <a:spcPts val="800"/>
              </a:spcBef>
            </a:pPr>
            <a:r>
              <a:rPr lang="en-US" sz="2000" dirty="0">
                <a:latin typeface="Century Gothic" panose="020B0502020202020204" pitchFamily="34" charset="0"/>
              </a:rPr>
              <a:t>Your stomach might be growling, or you feel like you don’t have very much energy.</a:t>
            </a:r>
          </a:p>
          <a:p>
            <a:pPr marL="0" lvl="1" indent="0">
              <a:lnSpc>
                <a:spcPct val="114000"/>
              </a:lnSpc>
              <a:spcBef>
                <a:spcPts val="1200"/>
              </a:spcBef>
              <a:buNone/>
            </a:pPr>
            <a:r>
              <a:rPr lang="en-US" dirty="0">
                <a:latin typeface="Century Gothic" panose="020B0502020202020204" pitchFamily="34" charset="0"/>
                <a:cs typeface="Aptos Light" panose="020F0302020204030204" pitchFamily="34" charset="0"/>
              </a:rPr>
              <a:t>This communication inside your body is </a:t>
            </a:r>
            <a:r>
              <a:rPr lang="en-US" b="1" dirty="0">
                <a:solidFill>
                  <a:srgbClr val="BF0071"/>
                </a:solidFill>
                <a:latin typeface="Century Gothic" panose="020B0502020202020204" pitchFamily="34" charset="0"/>
              </a:rPr>
              <a:t>hunger</a:t>
            </a:r>
            <a:r>
              <a:rPr lang="en-US" dirty="0">
                <a:latin typeface="Century Gothic" panose="020B0502020202020204" pitchFamily="34" charset="0"/>
                <a:cs typeface="Aptos Light" panose="020F0302020204030204" pitchFamily="34" charset="0"/>
              </a:rPr>
              <a:t>.</a:t>
            </a:r>
          </a:p>
          <a:p>
            <a:pPr marL="0" lvl="1" indent="0">
              <a:lnSpc>
                <a:spcPct val="114000"/>
              </a:lnSpc>
              <a:spcBef>
                <a:spcPts val="1200"/>
              </a:spcBef>
              <a:buNone/>
            </a:pPr>
            <a:r>
              <a:rPr lang="en-US" dirty="0">
                <a:latin typeface="Century Gothic" panose="020B0502020202020204" pitchFamily="34" charset="0"/>
                <a:cs typeface="Aptos Light" panose="020F0302020204030204" pitchFamily="34" charset="0"/>
              </a:rPr>
              <a:t>Hormones, what you eat, your physical activity levels, and even genetics influence hunger.</a:t>
            </a:r>
          </a:p>
          <a:p>
            <a:pPr marL="0" lvl="1" indent="0">
              <a:lnSpc>
                <a:spcPct val="114000"/>
              </a:lnSpc>
              <a:spcBef>
                <a:spcPts val="1200"/>
              </a:spcBef>
              <a:buNone/>
            </a:pPr>
            <a:r>
              <a:rPr lang="en-US" dirty="0">
                <a:latin typeface="Century Gothic" panose="020B0502020202020204" pitchFamily="34" charset="0"/>
                <a:cs typeface="Aptos Light" panose="020F0302020204030204" pitchFamily="34" charset="0"/>
              </a:rPr>
              <a:t>When your body is full and your hunger is satisfied, you are </a:t>
            </a:r>
            <a:r>
              <a:rPr lang="en-US" b="1" dirty="0">
                <a:solidFill>
                  <a:srgbClr val="BF0071"/>
                </a:solidFill>
                <a:latin typeface="Century Gothic" panose="020B0502020202020204" pitchFamily="34" charset="0"/>
              </a:rPr>
              <a:t>satiated</a:t>
            </a:r>
            <a:r>
              <a:rPr lang="en-US" dirty="0">
                <a:latin typeface="Century Gothic" panose="020B0502020202020204" pitchFamily="34" charset="0"/>
                <a:cs typeface="Aptos Light" panose="020F0302020204030204" pitchFamily="34" charset="0"/>
              </a:rPr>
              <a:t>.</a:t>
            </a:r>
          </a:p>
        </p:txBody>
      </p:sp>
    </p:spTree>
    <p:extLst>
      <p:ext uri="{BB962C8B-B14F-4D97-AF65-F5344CB8AC3E}">
        <p14:creationId xmlns:p14="http://schemas.microsoft.com/office/powerpoint/2010/main" val="2195184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p:txBody>
          <a:bodyPr/>
          <a:lstStyle/>
          <a:p>
            <a:pPr algn="ctr">
              <a:lnSpc>
                <a:spcPct val="100000"/>
              </a:lnSpc>
            </a:pPr>
            <a:r>
              <a:rPr lang="en-US" spc="-100" dirty="0"/>
              <a:t>Understanding Your Appetite</a:t>
            </a:r>
            <a:endParaRPr lang="en-IN" dirty="0"/>
          </a:p>
        </p:txBody>
      </p:sp>
      <p:sp>
        <p:nvSpPr>
          <p:cNvPr id="4" name="Content Placeholder 3"/>
          <p:cNvSpPr>
            <a:spLocks noGrp="1"/>
          </p:cNvSpPr>
          <p:nvPr>
            <p:ph sz="quarter" idx="10"/>
          </p:nvPr>
        </p:nvSpPr>
        <p:spPr>
          <a:xfrm>
            <a:off x="853200" y="1969199"/>
            <a:ext cx="5884484" cy="3950337"/>
          </a:xfrm>
        </p:spPr>
        <p:txBody>
          <a:bodyPr/>
          <a:lstStyle/>
          <a:p>
            <a:pPr marL="0" lvl="1" indent="0">
              <a:lnSpc>
                <a:spcPct val="114000"/>
              </a:lnSpc>
              <a:spcBef>
                <a:spcPts val="1200"/>
              </a:spcBef>
              <a:buNone/>
            </a:pPr>
            <a:r>
              <a:rPr lang="en-US" b="1" dirty="0">
                <a:solidFill>
                  <a:srgbClr val="BF0071"/>
                </a:solidFill>
                <a:latin typeface="Century Gothic" panose="020B0502020202020204" pitchFamily="34" charset="0"/>
              </a:rPr>
              <a:t>Appetite</a:t>
            </a:r>
            <a:r>
              <a:rPr lang="en-US" dirty="0">
                <a:latin typeface="Century Gothic" panose="020B0502020202020204" pitchFamily="34" charset="0"/>
                <a:cs typeface="Aptos Light" panose="020F0302020204030204" pitchFamily="34" charset="0"/>
              </a:rPr>
              <a:t> is all the external influences on your food choices.</a:t>
            </a:r>
          </a:p>
          <a:p>
            <a:pPr marL="0" lvl="1" indent="0">
              <a:lnSpc>
                <a:spcPct val="114000"/>
              </a:lnSpc>
              <a:spcBef>
                <a:spcPts val="1200"/>
              </a:spcBef>
              <a:buNone/>
            </a:pPr>
            <a:r>
              <a:rPr lang="en-US" dirty="0">
                <a:latin typeface="Century Gothic" panose="020B0502020202020204" pitchFamily="34" charset="0"/>
                <a:cs typeface="Aptos Light" panose="020F0302020204030204" pitchFamily="34" charset="0"/>
              </a:rPr>
              <a:t>Your appetite is what makes you want to eat even if you are not feeling hungry. It can also keep you from eating even when your body is hungry.</a:t>
            </a:r>
          </a:p>
        </p:txBody>
      </p:sp>
      <p:pic>
        <p:nvPicPr>
          <p:cNvPr id="10" name="Picture 9" descr="A circle with arrows flowing around it shows the repeating cycle of feeling hungry, then eating, then feeling full. Hunger tells you to start eating, satiation tells you to stop eating, and satiety is the satisfaction between meals.">
            <a:extLst>
              <a:ext uri="{FF2B5EF4-FFF2-40B4-BE49-F238E27FC236}">
                <a16:creationId xmlns:a16="http://schemas.microsoft.com/office/drawing/2014/main" id="{50A3D682-0F23-CD40-B476-9139925A41F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074073" y="1802331"/>
            <a:ext cx="4263488" cy="4393517"/>
          </a:xfrm>
          <a:prstGeom prst="rect">
            <a:avLst/>
          </a:prstGeom>
        </p:spPr>
      </p:pic>
    </p:spTree>
    <p:extLst>
      <p:ext uri="{BB962C8B-B14F-4D97-AF65-F5344CB8AC3E}">
        <p14:creationId xmlns:p14="http://schemas.microsoft.com/office/powerpoint/2010/main" val="19756361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3600"/>
            <a:ext cx="12193200" cy="861774"/>
          </a:xfrm>
        </p:spPr>
        <p:txBody>
          <a:bodyPr/>
          <a:lstStyle/>
          <a:p>
            <a:pPr algn="ctr">
              <a:lnSpc>
                <a:spcPct val="100000"/>
              </a:lnSpc>
            </a:pPr>
            <a:r>
              <a:rPr lang="en-US" spc="-100" dirty="0"/>
              <a:t>Factors That Influence Appetite</a:t>
            </a:r>
            <a:endParaRPr lang="en-IN" dirty="0"/>
          </a:p>
        </p:txBody>
      </p:sp>
      <p:pic>
        <p:nvPicPr>
          <p:cNvPr id="9" name="Picture 8" descr="Ads, emotions, friends, access to food, finances, where you live, culture and family are examples of things that affect appetite.">
            <a:extLst>
              <a:ext uri="{FF2B5EF4-FFF2-40B4-BE49-F238E27FC236}">
                <a16:creationId xmlns:a16="http://schemas.microsoft.com/office/drawing/2014/main" id="{779B641C-DA83-FB48-96A6-DD5FB560D6D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193962" y="2017591"/>
            <a:ext cx="8479265" cy="4386809"/>
          </a:xfrm>
          <a:prstGeom prst="rect">
            <a:avLst/>
          </a:prstGeom>
        </p:spPr>
      </p:pic>
    </p:spTree>
    <p:extLst>
      <p:ext uri="{BB962C8B-B14F-4D97-AF65-F5344CB8AC3E}">
        <p14:creationId xmlns:p14="http://schemas.microsoft.com/office/powerpoint/2010/main" val="328456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lnSpc>
                <a:spcPct val="100000"/>
              </a:lnSpc>
            </a:pPr>
            <a:r>
              <a:rPr lang="en-US" spc="-100" dirty="0"/>
              <a:t>Influences on Food Choices</a:t>
            </a:r>
            <a:endParaRPr lang="en-IN" dirty="0"/>
          </a:p>
        </p:txBody>
      </p:sp>
      <p:sp>
        <p:nvSpPr>
          <p:cNvPr id="3" name="Content Placeholder 2">
            <a:extLst>
              <a:ext uri="{FF2B5EF4-FFF2-40B4-BE49-F238E27FC236}">
                <a16:creationId xmlns:a16="http://schemas.microsoft.com/office/drawing/2014/main" id="{420EF0AE-63A1-B61B-3A75-23993E2D0A41}"/>
              </a:ext>
            </a:extLst>
          </p:cNvPr>
          <p:cNvSpPr>
            <a:spLocks noGrp="1"/>
          </p:cNvSpPr>
          <p:nvPr>
            <p:ph sz="quarter" idx="10"/>
          </p:nvPr>
        </p:nvSpPr>
        <p:spPr>
          <a:xfrm>
            <a:off x="864000" y="1980000"/>
            <a:ext cx="9643579" cy="2868221"/>
          </a:xfrm>
        </p:spPr>
        <p:txBody>
          <a:bodyPr/>
          <a:lstStyle/>
          <a:p>
            <a:pPr>
              <a:lnSpc>
                <a:spcPct val="113000"/>
              </a:lnSpc>
              <a:spcBef>
                <a:spcPts val="1200"/>
              </a:spcBef>
            </a:pPr>
            <a:r>
              <a:rPr lang="en-US" dirty="0"/>
              <a:t>Think about what it is like to smell fresh bread baking or garlic cooking. Does it make you want to eat when you walk by? </a:t>
            </a:r>
          </a:p>
          <a:p>
            <a:pPr>
              <a:lnSpc>
                <a:spcPct val="113000"/>
              </a:lnSpc>
              <a:spcBef>
                <a:spcPts val="1200"/>
              </a:spcBef>
            </a:pPr>
            <a:r>
              <a:rPr lang="en-US" dirty="0"/>
              <a:t>Have you ever gone to a fast-food restaurant or ordered something because of a commercial or ad you saw?</a:t>
            </a:r>
          </a:p>
          <a:p>
            <a:pPr>
              <a:lnSpc>
                <a:spcPct val="113000"/>
              </a:lnSpc>
              <a:spcBef>
                <a:spcPts val="1200"/>
              </a:spcBef>
            </a:pPr>
            <a:r>
              <a:rPr lang="en-US" dirty="0"/>
              <a:t>These times are when your appetite might change when you eat, how much you eat, or what you eat.</a:t>
            </a:r>
          </a:p>
        </p:txBody>
      </p:sp>
    </p:spTree>
    <p:extLst>
      <p:ext uri="{BB962C8B-B14F-4D97-AF65-F5344CB8AC3E}">
        <p14:creationId xmlns:p14="http://schemas.microsoft.com/office/powerpoint/2010/main" val="35406630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3599"/>
            <a:ext cx="12193200" cy="1515599"/>
          </a:xfrm>
        </p:spPr>
        <p:txBody>
          <a:bodyPr/>
          <a:lstStyle/>
          <a:p>
            <a:pPr algn="ctr">
              <a:lnSpc>
                <a:spcPct val="100000"/>
              </a:lnSpc>
            </a:pPr>
            <a:r>
              <a:rPr lang="en-US" spc="-100" dirty="0"/>
              <a:t>Cultural</a:t>
            </a:r>
            <a:r>
              <a:rPr lang="en-IN" spc="-100" dirty="0"/>
              <a:t> </a:t>
            </a:r>
            <a:r>
              <a:rPr lang="en-US" spc="-100" dirty="0"/>
              <a:t>Influences on Food Choices</a:t>
            </a:r>
            <a:endParaRPr lang="en-IN" dirty="0"/>
          </a:p>
        </p:txBody>
      </p:sp>
      <p:sp>
        <p:nvSpPr>
          <p:cNvPr id="3" name="Content Placeholder 2">
            <a:extLst>
              <a:ext uri="{FF2B5EF4-FFF2-40B4-BE49-F238E27FC236}">
                <a16:creationId xmlns:a16="http://schemas.microsoft.com/office/drawing/2014/main" id="{420EF0AE-63A1-B61B-3A75-23993E2D0A41}"/>
              </a:ext>
            </a:extLst>
          </p:cNvPr>
          <p:cNvSpPr>
            <a:spLocks noGrp="1"/>
          </p:cNvSpPr>
          <p:nvPr>
            <p:ph sz="quarter" idx="10"/>
          </p:nvPr>
        </p:nvSpPr>
        <p:spPr>
          <a:xfrm>
            <a:off x="853199" y="1969199"/>
            <a:ext cx="10632947" cy="3907032"/>
          </a:xfrm>
        </p:spPr>
        <p:txBody>
          <a:bodyPr/>
          <a:lstStyle/>
          <a:p>
            <a:pPr>
              <a:lnSpc>
                <a:spcPct val="113000"/>
              </a:lnSpc>
              <a:spcBef>
                <a:spcPts val="1200"/>
              </a:spcBef>
            </a:pPr>
            <a:r>
              <a:rPr lang="en-US" dirty="0"/>
              <a:t>Culture can affect</a:t>
            </a:r>
          </a:p>
          <a:p>
            <a:pPr marL="1028700" lvl="1" indent="-342900">
              <a:lnSpc>
                <a:spcPct val="113000"/>
              </a:lnSpc>
              <a:spcBef>
                <a:spcPts val="1200"/>
              </a:spcBef>
            </a:pPr>
            <a:r>
              <a:rPr lang="en-US" sz="2000" dirty="0">
                <a:latin typeface="Century Gothic" panose="020B0502020202020204" pitchFamily="34" charset="0"/>
              </a:rPr>
              <a:t>our beliefs about who should make food,</a:t>
            </a:r>
          </a:p>
          <a:p>
            <a:pPr marL="1028700" lvl="1" indent="-342900">
              <a:lnSpc>
                <a:spcPct val="113000"/>
              </a:lnSpc>
              <a:spcBef>
                <a:spcPts val="1200"/>
              </a:spcBef>
            </a:pPr>
            <a:r>
              <a:rPr lang="en-US" sz="2000" dirty="0">
                <a:latin typeface="Century Gothic" panose="020B0502020202020204" pitchFamily="34" charset="0"/>
              </a:rPr>
              <a:t>how much food we should eat,</a:t>
            </a:r>
          </a:p>
          <a:p>
            <a:pPr marL="1028700" lvl="1" indent="-342900">
              <a:lnSpc>
                <a:spcPct val="113000"/>
              </a:lnSpc>
              <a:spcBef>
                <a:spcPts val="1200"/>
              </a:spcBef>
            </a:pPr>
            <a:r>
              <a:rPr lang="en-US" sz="2000" dirty="0">
                <a:latin typeface="Century Gothic" panose="020B0502020202020204" pitchFamily="34" charset="0"/>
              </a:rPr>
              <a:t>how many meals we should have in one day, and</a:t>
            </a:r>
          </a:p>
          <a:p>
            <a:pPr marL="1028700" lvl="1" indent="-342900">
              <a:lnSpc>
                <a:spcPct val="113000"/>
              </a:lnSpc>
              <a:spcBef>
                <a:spcPts val="1200"/>
              </a:spcBef>
            </a:pPr>
            <a:r>
              <a:rPr lang="en-US" sz="2000" dirty="0">
                <a:latin typeface="Century Gothic" panose="020B0502020202020204" pitchFamily="34" charset="0"/>
              </a:rPr>
              <a:t>what time we eat what foods.</a:t>
            </a:r>
          </a:p>
          <a:p>
            <a:pPr>
              <a:lnSpc>
                <a:spcPct val="113000"/>
              </a:lnSpc>
              <a:spcBef>
                <a:spcPts val="1200"/>
              </a:spcBef>
            </a:pPr>
            <a:r>
              <a:rPr lang="en-US" dirty="0"/>
              <a:t>Culture can also influence our food choices.</a:t>
            </a:r>
          </a:p>
          <a:p>
            <a:pPr marL="1028700" lvl="1" indent="-342900">
              <a:lnSpc>
                <a:spcPct val="113000"/>
              </a:lnSpc>
              <a:spcBef>
                <a:spcPts val="1200"/>
              </a:spcBef>
            </a:pPr>
            <a:r>
              <a:rPr lang="en-US" sz="2000" dirty="0">
                <a:latin typeface="Century Gothic" panose="020B0502020202020204" pitchFamily="34" charset="0"/>
              </a:rPr>
              <a:t>If you grew up eating in a certain type of ethnic food tradition, such as Italian, you may crave that food more often</a:t>
            </a:r>
            <a:r>
              <a:rPr lang="en-IN" sz="2000" dirty="0">
                <a:latin typeface="Century Gothic" panose="020B0502020202020204" pitchFamily="34" charset="0"/>
              </a:rPr>
              <a:t>.</a:t>
            </a:r>
            <a:endParaRPr lang="en-US" sz="2000" dirty="0">
              <a:latin typeface="Century Gothic" panose="020B0502020202020204" pitchFamily="34" charset="0"/>
            </a:endParaRPr>
          </a:p>
        </p:txBody>
      </p:sp>
    </p:spTree>
    <p:extLst>
      <p:ext uri="{BB962C8B-B14F-4D97-AF65-F5344CB8AC3E}">
        <p14:creationId xmlns:p14="http://schemas.microsoft.com/office/powerpoint/2010/main" val="31001658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lnSpc>
                <a:spcPct val="100000"/>
              </a:lnSpc>
            </a:pPr>
            <a:r>
              <a:rPr lang="en-IN" spc="-100" dirty="0"/>
              <a:t>Peer </a:t>
            </a:r>
            <a:r>
              <a:rPr lang="en-US" spc="-100" dirty="0"/>
              <a:t>Influences on Food Choices</a:t>
            </a:r>
            <a:endParaRPr lang="en-IN" dirty="0"/>
          </a:p>
        </p:txBody>
      </p:sp>
      <p:sp>
        <p:nvSpPr>
          <p:cNvPr id="3" name="Content Placeholder 2">
            <a:extLst>
              <a:ext uri="{FF2B5EF4-FFF2-40B4-BE49-F238E27FC236}">
                <a16:creationId xmlns:a16="http://schemas.microsoft.com/office/drawing/2014/main" id="{420EF0AE-63A1-B61B-3A75-23993E2D0A41}"/>
              </a:ext>
            </a:extLst>
          </p:cNvPr>
          <p:cNvSpPr>
            <a:spLocks noGrp="1"/>
          </p:cNvSpPr>
          <p:nvPr>
            <p:ph sz="quarter" idx="10"/>
          </p:nvPr>
        </p:nvSpPr>
        <p:spPr>
          <a:xfrm>
            <a:off x="853200" y="1969199"/>
            <a:ext cx="10713158" cy="3720570"/>
          </a:xfrm>
        </p:spPr>
        <p:txBody>
          <a:bodyPr/>
          <a:lstStyle/>
          <a:p>
            <a:pPr marL="342900" indent="-342900">
              <a:lnSpc>
                <a:spcPct val="113000"/>
              </a:lnSpc>
              <a:spcBef>
                <a:spcPts val="1200"/>
              </a:spcBef>
              <a:buFont typeface="Arial" panose="020B0604020202020204" pitchFamily="34" charset="0"/>
              <a:buChar char="•"/>
            </a:pPr>
            <a:r>
              <a:rPr lang="en-US" dirty="0"/>
              <a:t>Peers can influence daily food choices, especially when away from home or at school.</a:t>
            </a:r>
          </a:p>
          <a:p>
            <a:pPr marL="342900" indent="-342900">
              <a:lnSpc>
                <a:spcPct val="113000"/>
              </a:lnSpc>
              <a:spcBef>
                <a:spcPts val="1200"/>
              </a:spcBef>
              <a:buFont typeface="Arial" panose="020B0604020202020204" pitchFamily="34" charset="0"/>
              <a:buChar char="•"/>
            </a:pPr>
            <a:r>
              <a:rPr lang="en-US" dirty="0"/>
              <a:t>The pressure to fit in and belong can affect the foods you choose to eat.</a:t>
            </a:r>
          </a:p>
          <a:p>
            <a:pPr marL="1028700" lvl="1" indent="-342900">
              <a:lnSpc>
                <a:spcPct val="113000"/>
              </a:lnSpc>
              <a:spcBef>
                <a:spcPts val="1200"/>
              </a:spcBef>
            </a:pPr>
            <a:r>
              <a:rPr lang="en-US" sz="2200" dirty="0">
                <a:latin typeface="Century Gothic" panose="020B0502020202020204" pitchFamily="34" charset="0"/>
              </a:rPr>
              <a:t>If you have a friend who loves fried, greasy foods, you are more likely to eat those too.</a:t>
            </a:r>
          </a:p>
          <a:p>
            <a:pPr marL="1028700" lvl="1" indent="-342900">
              <a:lnSpc>
                <a:spcPct val="113000"/>
              </a:lnSpc>
              <a:spcBef>
                <a:spcPts val="1200"/>
              </a:spcBef>
            </a:pPr>
            <a:r>
              <a:rPr lang="en-US" sz="2200" dirty="0">
                <a:latin typeface="Century Gothic" panose="020B0502020202020204" pitchFamily="34" charset="0"/>
              </a:rPr>
              <a:t>If you have friends who eat healthy foods, you will be more likely to eat healthy with them.</a:t>
            </a:r>
          </a:p>
        </p:txBody>
      </p:sp>
    </p:spTree>
    <p:extLst>
      <p:ext uri="{BB962C8B-B14F-4D97-AF65-F5344CB8AC3E}">
        <p14:creationId xmlns:p14="http://schemas.microsoft.com/office/powerpoint/2010/main" val="4055624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3599"/>
            <a:ext cx="12193200" cy="1515599"/>
          </a:xfrm>
        </p:spPr>
        <p:txBody>
          <a:bodyPr/>
          <a:lstStyle/>
          <a:p>
            <a:pPr algn="ctr">
              <a:lnSpc>
                <a:spcPct val="100000"/>
              </a:lnSpc>
            </a:pPr>
            <a:r>
              <a:rPr lang="en-IN" spc="-100" dirty="0"/>
              <a:t>Family </a:t>
            </a:r>
            <a:r>
              <a:rPr lang="en-US" spc="-100" dirty="0"/>
              <a:t>Influences on Food Choices</a:t>
            </a:r>
            <a:endParaRPr lang="en-IN" dirty="0"/>
          </a:p>
        </p:txBody>
      </p:sp>
      <p:sp>
        <p:nvSpPr>
          <p:cNvPr id="3" name="Content Placeholder 2">
            <a:extLst>
              <a:ext uri="{FF2B5EF4-FFF2-40B4-BE49-F238E27FC236}">
                <a16:creationId xmlns:a16="http://schemas.microsoft.com/office/drawing/2014/main" id="{420EF0AE-63A1-B61B-3A75-23993E2D0A41}"/>
              </a:ext>
            </a:extLst>
          </p:cNvPr>
          <p:cNvSpPr>
            <a:spLocks noGrp="1"/>
          </p:cNvSpPr>
          <p:nvPr>
            <p:ph sz="quarter" idx="10"/>
          </p:nvPr>
        </p:nvSpPr>
        <p:spPr>
          <a:xfrm>
            <a:off x="853200" y="1969199"/>
            <a:ext cx="10713158" cy="3071546"/>
          </a:xfrm>
        </p:spPr>
        <p:txBody>
          <a:bodyPr/>
          <a:lstStyle/>
          <a:p>
            <a:pPr>
              <a:lnSpc>
                <a:spcPct val="113000"/>
              </a:lnSpc>
              <a:spcBef>
                <a:spcPts val="1200"/>
              </a:spcBef>
            </a:pPr>
            <a:r>
              <a:rPr lang="en-US" dirty="0"/>
              <a:t>When you are a teen, your family may influence your food choices more than anything. </a:t>
            </a:r>
          </a:p>
          <a:p>
            <a:pPr marL="1028700" lvl="1" indent="-342900">
              <a:lnSpc>
                <a:spcPct val="113000"/>
              </a:lnSpc>
              <a:spcBef>
                <a:spcPts val="1200"/>
              </a:spcBef>
            </a:pPr>
            <a:r>
              <a:rPr lang="en-US" sz="2200" dirty="0">
                <a:latin typeface="Century Gothic" panose="020B0502020202020204" pitchFamily="34" charset="0"/>
              </a:rPr>
              <a:t>You likely don’t do the grocery shopping.</a:t>
            </a:r>
          </a:p>
          <a:p>
            <a:pPr marL="1028700" lvl="1" indent="-342900">
              <a:lnSpc>
                <a:spcPct val="113000"/>
              </a:lnSpc>
              <a:spcBef>
                <a:spcPts val="1200"/>
              </a:spcBef>
            </a:pPr>
            <a:r>
              <a:rPr lang="en-US" sz="2200" dirty="0">
                <a:latin typeface="Century Gothic" panose="020B0502020202020204" pitchFamily="34" charset="0"/>
              </a:rPr>
              <a:t>You only have access to what’s in your home.</a:t>
            </a:r>
          </a:p>
          <a:p>
            <a:pPr marL="1028700" lvl="1" indent="-342900">
              <a:lnSpc>
                <a:spcPct val="113000"/>
              </a:lnSpc>
              <a:spcBef>
                <a:spcPts val="1200"/>
              </a:spcBef>
            </a:pPr>
            <a:r>
              <a:rPr lang="en-US" sz="2200" dirty="0">
                <a:latin typeface="Century Gothic" panose="020B0502020202020204" pitchFamily="34" charset="0"/>
              </a:rPr>
              <a:t>You might be limited in what you’re allowed to safely cook.</a:t>
            </a:r>
          </a:p>
          <a:p>
            <a:pPr>
              <a:lnSpc>
                <a:spcPct val="113000"/>
              </a:lnSpc>
              <a:spcBef>
                <a:spcPts val="1200"/>
              </a:spcBef>
            </a:pPr>
            <a:r>
              <a:rPr lang="en-US" dirty="0"/>
              <a:t>It is important to talk with your parents about your desire to eat healthy.</a:t>
            </a:r>
            <a:endParaRPr lang="en-US" sz="2200" dirty="0">
              <a:latin typeface="Century Gothic" panose="020B0502020202020204" pitchFamily="34" charset="0"/>
            </a:endParaRPr>
          </a:p>
        </p:txBody>
      </p:sp>
    </p:spTree>
    <p:extLst>
      <p:ext uri="{BB962C8B-B14F-4D97-AF65-F5344CB8AC3E}">
        <p14:creationId xmlns:p14="http://schemas.microsoft.com/office/powerpoint/2010/main" val="23207467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4600"/>
            <a:ext cx="12193200" cy="1631216"/>
          </a:xfrm>
        </p:spPr>
        <p:txBody>
          <a:bodyPr/>
          <a:lstStyle/>
          <a:p>
            <a:pPr algn="ctr">
              <a:lnSpc>
                <a:spcPct val="100000"/>
              </a:lnSpc>
            </a:pPr>
            <a:r>
              <a:rPr lang="en-IN" spc="-100" dirty="0"/>
              <a:t>School and Community  </a:t>
            </a:r>
            <a:r>
              <a:rPr lang="en-US" spc="-100" dirty="0"/>
              <a:t>Influences</a:t>
            </a:r>
            <a:br>
              <a:rPr lang="en-US" spc="-100" dirty="0"/>
            </a:br>
            <a:r>
              <a:rPr lang="en-US" spc="-100" dirty="0"/>
              <a:t>on Food Choices</a:t>
            </a:r>
            <a:endParaRPr lang="en-IN" dirty="0"/>
          </a:p>
        </p:txBody>
      </p:sp>
      <p:sp>
        <p:nvSpPr>
          <p:cNvPr id="3" name="Content Placeholder 2">
            <a:extLst>
              <a:ext uri="{FF2B5EF4-FFF2-40B4-BE49-F238E27FC236}">
                <a16:creationId xmlns:a16="http://schemas.microsoft.com/office/drawing/2014/main" id="{420EF0AE-63A1-B61B-3A75-23993E2D0A41}"/>
              </a:ext>
            </a:extLst>
          </p:cNvPr>
          <p:cNvSpPr>
            <a:spLocks noGrp="1"/>
          </p:cNvSpPr>
          <p:nvPr>
            <p:ph sz="quarter" idx="10"/>
          </p:nvPr>
        </p:nvSpPr>
        <p:spPr>
          <a:xfrm>
            <a:off x="853200" y="2376000"/>
            <a:ext cx="9244800" cy="3285579"/>
          </a:xfrm>
        </p:spPr>
        <p:txBody>
          <a:bodyPr/>
          <a:lstStyle/>
          <a:p>
            <a:pPr>
              <a:lnSpc>
                <a:spcPct val="113000"/>
              </a:lnSpc>
              <a:spcBef>
                <a:spcPts val="1200"/>
              </a:spcBef>
            </a:pPr>
            <a:r>
              <a:rPr lang="en-US" dirty="0"/>
              <a:t>Access to food, food options, and pressure to eat a certain way are part of school influences.</a:t>
            </a:r>
          </a:p>
          <a:p>
            <a:pPr>
              <a:lnSpc>
                <a:spcPct val="113000"/>
              </a:lnSpc>
              <a:spcBef>
                <a:spcPts val="1200"/>
              </a:spcBef>
            </a:pPr>
            <a:r>
              <a:rPr lang="en-US" dirty="0"/>
              <a:t>Schools are required to follow federal guidelines when it comes to the foods they serve or provide access to.</a:t>
            </a:r>
          </a:p>
          <a:p>
            <a:pPr>
              <a:lnSpc>
                <a:spcPct val="113000"/>
              </a:lnSpc>
              <a:spcBef>
                <a:spcPts val="1200"/>
              </a:spcBef>
            </a:pPr>
            <a:r>
              <a:rPr lang="en-US" dirty="0"/>
              <a:t>Choosing salads, vegetables, and foods that have not been fried is also a better choice to include a variety of nutrients in your diet</a:t>
            </a:r>
            <a:r>
              <a:rPr lang="en-IN" dirty="0"/>
              <a:t>.</a:t>
            </a:r>
            <a:endParaRPr lang="en-US" sz="2200" dirty="0">
              <a:latin typeface="Century Gothic" panose="020B0502020202020204" pitchFamily="34" charset="0"/>
            </a:endParaRPr>
          </a:p>
        </p:txBody>
      </p:sp>
    </p:spTree>
    <p:extLst>
      <p:ext uri="{BB962C8B-B14F-4D97-AF65-F5344CB8AC3E}">
        <p14:creationId xmlns:p14="http://schemas.microsoft.com/office/powerpoint/2010/main" val="4005214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3600"/>
            <a:ext cx="12193200" cy="861774"/>
          </a:xfrm>
        </p:spPr>
        <p:txBody>
          <a:bodyPr/>
          <a:lstStyle/>
          <a:p>
            <a:pPr algn="ctr">
              <a:lnSpc>
                <a:spcPct val="100000"/>
              </a:lnSpc>
            </a:pPr>
            <a:r>
              <a:rPr lang="en-US" dirty="0"/>
              <a:t>Write About It</a:t>
            </a:r>
            <a:endParaRPr lang="en-IN" dirty="0"/>
          </a:p>
        </p:txBody>
      </p:sp>
      <p:sp>
        <p:nvSpPr>
          <p:cNvPr id="4" name="Content Placeholder 3"/>
          <p:cNvSpPr>
            <a:spLocks noGrp="1"/>
          </p:cNvSpPr>
          <p:nvPr>
            <p:ph sz="quarter" idx="10"/>
          </p:nvPr>
        </p:nvSpPr>
        <p:spPr>
          <a:xfrm>
            <a:off x="856800" y="1969200"/>
            <a:ext cx="7905600" cy="2468240"/>
          </a:xfrm>
        </p:spPr>
        <p:txBody>
          <a:bodyPr/>
          <a:lstStyle/>
          <a:p>
            <a:pPr marL="342900" indent="-342900">
              <a:lnSpc>
                <a:spcPct val="114000"/>
              </a:lnSpc>
              <a:spcBef>
                <a:spcPts val="1200"/>
              </a:spcBef>
              <a:buFont typeface="Arial" panose="020B0604020202020204" pitchFamily="34" charset="0"/>
              <a:buChar char="•"/>
            </a:pPr>
            <a:r>
              <a:rPr lang="en-US" dirty="0"/>
              <a:t>What does it feel like to be hungry?</a:t>
            </a:r>
          </a:p>
          <a:p>
            <a:pPr marL="342900" indent="-342900">
              <a:lnSpc>
                <a:spcPct val="114000"/>
              </a:lnSpc>
              <a:spcBef>
                <a:spcPts val="1200"/>
              </a:spcBef>
              <a:buFont typeface="Arial" panose="020B0604020202020204" pitchFamily="34" charset="0"/>
              <a:buChar char="•"/>
            </a:pPr>
            <a:r>
              <a:rPr lang="en-US" dirty="0"/>
              <a:t>Have you ever eaten something even though you weren’t hungry?</a:t>
            </a:r>
          </a:p>
          <a:p>
            <a:pPr marL="342900" indent="-342900">
              <a:lnSpc>
                <a:spcPct val="114000"/>
              </a:lnSpc>
              <a:spcBef>
                <a:spcPts val="1200"/>
              </a:spcBef>
              <a:buFont typeface="Arial" panose="020B0604020202020204" pitchFamily="34" charset="0"/>
              <a:buChar char="•"/>
            </a:pPr>
            <a:r>
              <a:rPr lang="en-US" dirty="0"/>
              <a:t>What influenced you to eat when you weren’t hungry?</a:t>
            </a:r>
            <a:endParaRPr lang="en-IN" dirty="0"/>
          </a:p>
        </p:txBody>
      </p:sp>
    </p:spTree>
    <p:extLst>
      <p:ext uri="{BB962C8B-B14F-4D97-AF65-F5344CB8AC3E}">
        <p14:creationId xmlns:p14="http://schemas.microsoft.com/office/powerpoint/2010/main" val="23474927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a:spLocks noGrp="1"/>
          </p:cNvSpPr>
          <p:nvPr>
            <p:ph type="title"/>
          </p:nvPr>
        </p:nvSpPr>
        <p:spPr>
          <a:xfrm>
            <a:off x="0" y="453600"/>
            <a:ext cx="12193200" cy="861774"/>
          </a:xfrm>
        </p:spPr>
        <p:txBody>
          <a:bodyPr/>
          <a:lstStyle/>
          <a:p>
            <a:pPr algn="ctr">
              <a:lnSpc>
                <a:spcPct val="100000"/>
              </a:lnSpc>
            </a:pPr>
            <a:r>
              <a:rPr lang="en-US" spc="-100" dirty="0"/>
              <a:t>Energy Balance </a:t>
            </a:r>
            <a:r>
              <a:rPr lang="en-US" sz="3000" spc="-100" dirty="0"/>
              <a:t>(1 of 2)</a:t>
            </a:r>
            <a:endParaRPr lang="en-IN" dirty="0"/>
          </a:p>
        </p:txBody>
      </p:sp>
      <p:sp>
        <p:nvSpPr>
          <p:cNvPr id="20" name="Content Placeholder 2"/>
          <p:cNvSpPr>
            <a:spLocks noGrp="1"/>
          </p:cNvSpPr>
          <p:nvPr>
            <p:ph sz="quarter" idx="10"/>
          </p:nvPr>
        </p:nvSpPr>
        <p:spPr>
          <a:xfrm>
            <a:off x="853200" y="1969200"/>
            <a:ext cx="5932611" cy="2699053"/>
          </a:xfrm>
        </p:spPr>
        <p:txBody>
          <a:bodyPr/>
          <a:lstStyle/>
          <a:p>
            <a:pPr marL="0" lvl="1" indent="0">
              <a:lnSpc>
                <a:spcPct val="114000"/>
              </a:lnSpc>
              <a:spcBef>
                <a:spcPts val="1200"/>
              </a:spcBef>
              <a:buNone/>
              <a:defRPr/>
            </a:pPr>
            <a:r>
              <a:rPr lang="en-US" b="1" dirty="0">
                <a:solidFill>
                  <a:srgbClr val="BF0071"/>
                </a:solidFill>
                <a:latin typeface="Century Gothic" panose="020B0502020202020204" pitchFamily="34" charset="0"/>
              </a:rPr>
              <a:t>Energy balance</a:t>
            </a:r>
            <a:r>
              <a:rPr lang="en-US" dirty="0">
                <a:solidFill>
                  <a:prstClr val="black"/>
                </a:solidFill>
                <a:latin typeface="Century Gothic" panose="020B0502020202020204" pitchFamily="34" charset="0"/>
                <a:cs typeface="Aptos Light" panose="020F0302020204030204" pitchFamily="34" charset="0"/>
              </a:rPr>
              <a:t> is the relationship between the calories (energy) you eat and the calories (energy) you burn off.</a:t>
            </a:r>
          </a:p>
          <a:p>
            <a:pPr marL="0" lvl="1" indent="0">
              <a:lnSpc>
                <a:spcPct val="114000"/>
              </a:lnSpc>
              <a:spcBef>
                <a:spcPts val="1200"/>
              </a:spcBef>
              <a:buNone/>
              <a:defRPr/>
            </a:pPr>
            <a:r>
              <a:rPr lang="en-US" dirty="0">
                <a:solidFill>
                  <a:prstClr val="black"/>
                </a:solidFill>
                <a:latin typeface="Century Gothic" panose="020B0502020202020204" pitchFamily="34" charset="0"/>
                <a:cs typeface="Aptos Light" panose="020F0302020204030204" pitchFamily="34" charset="0"/>
              </a:rPr>
              <a:t>The human body works best when the amount we eat is similar to the amount we use.</a:t>
            </a:r>
            <a:endParaRPr lang="en-IN" dirty="0"/>
          </a:p>
        </p:txBody>
      </p:sp>
      <p:pic>
        <p:nvPicPr>
          <p:cNvPr id="25" name="Picture 4" descr="A scale with two trays. The Energy In tray holds food items; the Energy Out tray shows a girl exercising.">
            <a:extLst>
              <a:ext uri="{FF2B5EF4-FFF2-40B4-BE49-F238E27FC236}">
                <a16:creationId xmlns:a16="http://schemas.microsoft.com/office/drawing/2014/main" id="{07A3E6F2-11E7-9041-81B3-D0E5B50B6AB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393577" y="1767382"/>
            <a:ext cx="4501075" cy="4475763"/>
          </a:xfrm>
          <a:prstGeom prst="rect">
            <a:avLst/>
          </a:prstGeom>
        </p:spPr>
      </p:pic>
      <p:sp>
        <p:nvSpPr>
          <p:cNvPr id="22" name="Content Placeholder 3"/>
          <p:cNvSpPr>
            <a:spLocks noGrp="1"/>
          </p:cNvSpPr>
          <p:nvPr>
            <p:ph sz="quarter" idx="11"/>
          </p:nvPr>
        </p:nvSpPr>
        <p:spPr>
          <a:xfrm>
            <a:off x="5374705" y="5104399"/>
            <a:ext cx="1475873" cy="313932"/>
          </a:xfrm>
        </p:spPr>
        <p:txBody>
          <a:bodyPr/>
          <a:lstStyle/>
          <a:p>
            <a:pPr marL="0" indent="0" algn="r">
              <a:buNone/>
            </a:pPr>
            <a:r>
              <a:rPr lang="en-US" sz="1600" i="1" dirty="0"/>
              <a:t>(continued)</a:t>
            </a:r>
            <a:endParaRPr lang="en-IN" sz="1600" dirty="0"/>
          </a:p>
        </p:txBody>
      </p:sp>
    </p:spTree>
    <p:extLst>
      <p:ext uri="{BB962C8B-B14F-4D97-AF65-F5344CB8AC3E}">
        <p14:creationId xmlns:p14="http://schemas.microsoft.com/office/powerpoint/2010/main" val="17212053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453600"/>
            <a:ext cx="12193200" cy="861774"/>
          </a:xfrm>
        </p:spPr>
        <p:txBody>
          <a:bodyPr/>
          <a:lstStyle/>
          <a:p>
            <a:pPr algn="ctr">
              <a:lnSpc>
                <a:spcPct val="100000"/>
              </a:lnSpc>
            </a:pPr>
            <a:r>
              <a:rPr lang="en-US" spc="-100" dirty="0"/>
              <a:t>Energy Balance </a:t>
            </a:r>
            <a:r>
              <a:rPr lang="en-US" sz="3000" spc="-100" dirty="0"/>
              <a:t>(2 of 2)</a:t>
            </a:r>
            <a:endParaRPr lang="en-IN" dirty="0"/>
          </a:p>
        </p:txBody>
      </p:sp>
      <p:sp>
        <p:nvSpPr>
          <p:cNvPr id="4" name="Content Placeholder 3"/>
          <p:cNvSpPr>
            <a:spLocks noGrp="1"/>
          </p:cNvSpPr>
          <p:nvPr>
            <p:ph sz="quarter" idx="10"/>
          </p:nvPr>
        </p:nvSpPr>
        <p:spPr>
          <a:xfrm>
            <a:off x="853200" y="1969200"/>
            <a:ext cx="6221368" cy="3723648"/>
          </a:xfrm>
        </p:spPr>
        <p:txBody>
          <a:bodyPr/>
          <a:lstStyle/>
          <a:p>
            <a:pPr marL="0" lvl="1" indent="0">
              <a:lnSpc>
                <a:spcPct val="113000"/>
              </a:lnSpc>
              <a:spcBef>
                <a:spcPts val="1200"/>
              </a:spcBef>
              <a:buNone/>
              <a:defRPr/>
            </a:pPr>
            <a:r>
              <a:rPr lang="en-US" b="1" dirty="0">
                <a:solidFill>
                  <a:srgbClr val="BF0071"/>
                </a:solidFill>
                <a:latin typeface="Century Gothic" panose="020B0502020202020204" pitchFamily="34" charset="0"/>
              </a:rPr>
              <a:t>Positive energy balance:</a:t>
            </a:r>
            <a:r>
              <a:rPr lang="en-US" dirty="0">
                <a:solidFill>
                  <a:prstClr val="black"/>
                </a:solidFill>
                <a:latin typeface="Century Gothic" panose="020B0502020202020204" pitchFamily="34" charset="0"/>
                <a:cs typeface="Aptos Light" panose="020F0302020204030204" pitchFamily="34" charset="0"/>
              </a:rPr>
              <a:t> If you eat more than you use, you have too many calories in your body.</a:t>
            </a:r>
          </a:p>
          <a:p>
            <a:pPr marL="800100" lvl="1" indent="-342900">
              <a:lnSpc>
                <a:spcPct val="113000"/>
              </a:lnSpc>
              <a:spcBef>
                <a:spcPts val="1200"/>
              </a:spcBef>
              <a:defRPr/>
            </a:pPr>
            <a:r>
              <a:rPr lang="en-US" sz="2000" dirty="0">
                <a:solidFill>
                  <a:prstClr val="black"/>
                </a:solidFill>
                <a:latin typeface="Century Gothic" panose="020B0502020202020204" pitchFamily="34" charset="0"/>
              </a:rPr>
              <a:t>Can lead to weight gain</a:t>
            </a:r>
          </a:p>
          <a:p>
            <a:pPr marL="0" lvl="1" indent="0">
              <a:lnSpc>
                <a:spcPct val="113000"/>
              </a:lnSpc>
              <a:spcBef>
                <a:spcPts val="1200"/>
              </a:spcBef>
              <a:buNone/>
              <a:defRPr/>
            </a:pPr>
            <a:r>
              <a:rPr lang="en-US" b="1" dirty="0">
                <a:solidFill>
                  <a:srgbClr val="BF0071"/>
                </a:solidFill>
                <a:latin typeface="Century Gothic" panose="020B0502020202020204" pitchFamily="34" charset="0"/>
              </a:rPr>
              <a:t>Negative energy balance:</a:t>
            </a:r>
            <a:r>
              <a:rPr lang="en-US" dirty="0">
                <a:solidFill>
                  <a:prstClr val="black"/>
                </a:solidFill>
                <a:latin typeface="Century Gothic" panose="020B0502020202020204" pitchFamily="34" charset="0"/>
                <a:cs typeface="Aptos Light" panose="020F0302020204030204" pitchFamily="34" charset="0"/>
              </a:rPr>
              <a:t> When you burn off more than you eat, your body does not have enough energy.</a:t>
            </a:r>
          </a:p>
          <a:p>
            <a:pPr marL="800100" lvl="1" indent="-342900">
              <a:lnSpc>
                <a:spcPct val="113000"/>
              </a:lnSpc>
              <a:spcBef>
                <a:spcPts val="1200"/>
              </a:spcBef>
              <a:defRPr/>
            </a:pPr>
            <a:r>
              <a:rPr lang="en-US" sz="2000" dirty="0">
                <a:solidFill>
                  <a:prstClr val="black"/>
                </a:solidFill>
                <a:latin typeface="Century Gothic" panose="020B0502020202020204" pitchFamily="34" charset="0"/>
              </a:rPr>
              <a:t>Can lead to weight loss</a:t>
            </a:r>
          </a:p>
        </p:txBody>
      </p:sp>
      <p:pic>
        <p:nvPicPr>
          <p:cNvPr id="5" name="Picture 4" descr="A scale with two trays. The Energy In tray holds food items; the Energy Out tray shows a girl exercising.">
            <a:extLst>
              <a:ext uri="{FF2B5EF4-FFF2-40B4-BE49-F238E27FC236}">
                <a16:creationId xmlns:a16="http://schemas.microsoft.com/office/drawing/2014/main" id="{02B9AE00-A829-CC40-BF82-3E0ED2C1BBB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393577" y="1767382"/>
            <a:ext cx="4501075" cy="4475763"/>
          </a:xfrm>
          <a:prstGeom prst="rect">
            <a:avLst/>
          </a:prstGeom>
        </p:spPr>
      </p:pic>
    </p:spTree>
    <p:extLst>
      <p:ext uri="{BB962C8B-B14F-4D97-AF65-F5344CB8AC3E}">
        <p14:creationId xmlns:p14="http://schemas.microsoft.com/office/powerpoint/2010/main" val="33881674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3600"/>
            <a:ext cx="12193200" cy="861774"/>
          </a:xfrm>
        </p:spPr>
        <p:txBody>
          <a:bodyPr/>
          <a:lstStyle/>
          <a:p>
            <a:pPr algn="ctr">
              <a:lnSpc>
                <a:spcPct val="100000"/>
              </a:lnSpc>
            </a:pPr>
            <a:r>
              <a:rPr lang="en-US" spc="-100" dirty="0"/>
              <a:t>How You Burn Calories</a:t>
            </a:r>
            <a:endParaRPr lang="en-IN" dirty="0"/>
          </a:p>
        </p:txBody>
      </p:sp>
      <p:sp>
        <p:nvSpPr>
          <p:cNvPr id="3" name="Content Placeholder 2"/>
          <p:cNvSpPr>
            <a:spLocks noGrp="1"/>
          </p:cNvSpPr>
          <p:nvPr>
            <p:ph sz="quarter" idx="10"/>
          </p:nvPr>
        </p:nvSpPr>
        <p:spPr>
          <a:xfrm>
            <a:off x="628611" y="1969200"/>
            <a:ext cx="10023347" cy="3912353"/>
          </a:xfrm>
        </p:spPr>
        <p:txBody>
          <a:bodyPr/>
          <a:lstStyle/>
          <a:p>
            <a:pPr>
              <a:lnSpc>
                <a:spcPct val="114000"/>
              </a:lnSpc>
              <a:spcBef>
                <a:spcPts val="1200"/>
              </a:spcBef>
            </a:pPr>
            <a:r>
              <a:rPr lang="en-IN" dirty="0">
                <a:latin typeface="Century Gothic" panose="020B0502020202020204" pitchFamily="34" charset="0"/>
                <a:cs typeface="Aptos Light" panose="020F0302020204030204" pitchFamily="34" charset="0"/>
              </a:rPr>
              <a:t>You burn energy doing three main things. </a:t>
            </a:r>
          </a:p>
          <a:p>
            <a:pPr lvl="1" indent="-457200">
              <a:lnSpc>
                <a:spcPct val="114000"/>
              </a:lnSpc>
              <a:spcBef>
                <a:spcPts val="1200"/>
              </a:spcBef>
              <a:buFont typeface="+mj-lt"/>
              <a:buAutoNum type="arabicPeriod"/>
            </a:pPr>
            <a:r>
              <a:rPr lang="en-US" dirty="0">
                <a:latin typeface="Century Gothic" panose="020B0502020202020204" pitchFamily="34" charset="0"/>
                <a:cs typeface="Aptos Light" panose="020F0302020204030204" pitchFamily="34" charset="0"/>
              </a:rPr>
              <a:t>Daily survival</a:t>
            </a:r>
          </a:p>
          <a:p>
            <a:pPr lvl="2" indent="-457200">
              <a:lnSpc>
                <a:spcPct val="114000"/>
              </a:lnSpc>
              <a:spcBef>
                <a:spcPts val="1200"/>
              </a:spcBef>
            </a:pPr>
            <a:r>
              <a:rPr lang="en-US" dirty="0">
                <a:latin typeface="Century Gothic" panose="020B0502020202020204" pitchFamily="34" charset="0"/>
                <a:cs typeface="Aptos Light" panose="020F0302020204030204" pitchFamily="34" charset="0"/>
              </a:rPr>
              <a:t>Your body burns calories daily by having your brain, heart, blood, and lungs work properly.</a:t>
            </a:r>
          </a:p>
          <a:p>
            <a:pPr lvl="2" indent="-457200">
              <a:lnSpc>
                <a:spcPct val="114000"/>
              </a:lnSpc>
              <a:spcBef>
                <a:spcPts val="1200"/>
              </a:spcBef>
            </a:pPr>
            <a:r>
              <a:rPr lang="en-US" dirty="0">
                <a:latin typeface="Century Gothic" panose="020B0502020202020204" pitchFamily="34" charset="0"/>
                <a:cs typeface="Aptos Light" panose="020F0302020204030204" pitchFamily="34" charset="0"/>
              </a:rPr>
              <a:t>The number of calories you burn to keep your basic body functions working is called </a:t>
            </a:r>
            <a:r>
              <a:rPr lang="en-US" b="1" dirty="0">
                <a:solidFill>
                  <a:srgbClr val="BF0071"/>
                </a:solidFill>
                <a:latin typeface="Century Gothic" panose="020B0502020202020204" pitchFamily="34" charset="0"/>
              </a:rPr>
              <a:t>metabolic rate</a:t>
            </a:r>
            <a:r>
              <a:rPr lang="en-US" dirty="0">
                <a:latin typeface="Century Gothic" panose="020B0502020202020204" pitchFamily="34" charset="0"/>
                <a:cs typeface="Aptos Light" panose="020F0302020204030204" pitchFamily="34" charset="0"/>
              </a:rPr>
              <a:t>.</a:t>
            </a:r>
          </a:p>
          <a:p>
            <a:pPr lvl="1" indent="-457200">
              <a:lnSpc>
                <a:spcPct val="114000"/>
              </a:lnSpc>
              <a:spcBef>
                <a:spcPts val="1200"/>
              </a:spcBef>
              <a:buFont typeface="+mj-lt"/>
              <a:buAutoNum type="arabicPeriod"/>
            </a:pPr>
            <a:r>
              <a:rPr lang="en-US" dirty="0">
                <a:latin typeface="Century Gothic" panose="020B0502020202020204" pitchFamily="34" charset="0"/>
                <a:cs typeface="Aptos Light" panose="020F0302020204030204" pitchFamily="34" charset="0"/>
              </a:rPr>
              <a:t>Ingesting and digesting foods</a:t>
            </a:r>
          </a:p>
          <a:p>
            <a:pPr lvl="1" indent="-457200">
              <a:lnSpc>
                <a:spcPct val="114000"/>
              </a:lnSpc>
              <a:spcBef>
                <a:spcPts val="1200"/>
              </a:spcBef>
              <a:buFont typeface="+mj-lt"/>
              <a:buAutoNum type="arabicPeriod"/>
            </a:pPr>
            <a:r>
              <a:rPr lang="en-US" dirty="0">
                <a:latin typeface="Century Gothic" panose="020B0502020202020204" pitchFamily="34" charset="0"/>
                <a:cs typeface="Aptos Light" panose="020F0302020204030204" pitchFamily="34" charset="0"/>
              </a:rPr>
              <a:t>Physical activity and movement</a:t>
            </a:r>
            <a:endParaRPr lang="en-US" sz="2000" dirty="0">
              <a:latin typeface="Century Gothic" panose="020B0502020202020204" pitchFamily="34" charset="0"/>
            </a:endParaRPr>
          </a:p>
        </p:txBody>
      </p:sp>
    </p:spTree>
    <p:extLst>
      <p:ext uri="{BB962C8B-B14F-4D97-AF65-F5344CB8AC3E}">
        <p14:creationId xmlns:p14="http://schemas.microsoft.com/office/powerpoint/2010/main" val="28689337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3599"/>
            <a:ext cx="12193200" cy="1485559"/>
          </a:xfrm>
        </p:spPr>
        <p:txBody>
          <a:bodyPr/>
          <a:lstStyle/>
          <a:p>
            <a:pPr algn="ctr">
              <a:lnSpc>
                <a:spcPct val="100000"/>
              </a:lnSpc>
            </a:pPr>
            <a:r>
              <a:rPr lang="en-US" sz="4500" dirty="0"/>
              <a:t>Contributors to Daily Energy</a:t>
            </a:r>
            <a:r>
              <a:rPr lang="en-IN" sz="4500" dirty="0"/>
              <a:t> </a:t>
            </a:r>
            <a:r>
              <a:rPr lang="en-US" sz="4500" dirty="0"/>
              <a:t>Expenditure</a:t>
            </a:r>
            <a:endParaRPr lang="en-IN" sz="4500" dirty="0"/>
          </a:p>
        </p:txBody>
      </p:sp>
      <p:pic>
        <p:nvPicPr>
          <p:cNvPr id="3" name="Picture 2" descr="Resting metabolic rate: 60 to 70 percent; physical activity and exercise: 20 to 30 percent; ingestion and digestion: 10 percent.">
            <a:extLst>
              <a:ext uri="{FF2B5EF4-FFF2-40B4-BE49-F238E27FC236}">
                <a16:creationId xmlns:a16="http://schemas.microsoft.com/office/drawing/2014/main" id="{B9905C4E-DF39-144C-A1F8-15DD69AA242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30530" y="1815592"/>
            <a:ext cx="5930940" cy="4588808"/>
          </a:xfrm>
          <a:prstGeom prst="rect">
            <a:avLst/>
          </a:prstGeom>
        </p:spPr>
      </p:pic>
    </p:spTree>
    <p:extLst>
      <p:ext uri="{BB962C8B-B14F-4D97-AF65-F5344CB8AC3E}">
        <p14:creationId xmlns:p14="http://schemas.microsoft.com/office/powerpoint/2010/main" val="4211288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pPr algn="ctr">
              <a:lnSpc>
                <a:spcPct val="100000"/>
              </a:lnSpc>
            </a:pPr>
            <a:r>
              <a:rPr lang="en-US" spc="-100" dirty="0"/>
              <a:t>Daily Energy Need </a:t>
            </a:r>
            <a:r>
              <a:rPr lang="en-US" sz="3000" spc="-100" dirty="0"/>
              <a:t>(1 of 2)</a:t>
            </a:r>
            <a:endParaRPr lang="en-IN" dirty="0"/>
          </a:p>
        </p:txBody>
      </p:sp>
      <p:sp>
        <p:nvSpPr>
          <p:cNvPr id="11" name="Content Placeholder 2"/>
          <p:cNvSpPr>
            <a:spLocks noGrp="1"/>
          </p:cNvSpPr>
          <p:nvPr>
            <p:ph sz="quarter" idx="10"/>
          </p:nvPr>
        </p:nvSpPr>
        <p:spPr>
          <a:xfrm>
            <a:off x="853200" y="1969199"/>
            <a:ext cx="9244800" cy="3043671"/>
          </a:xfrm>
        </p:spPr>
        <p:txBody>
          <a:bodyPr/>
          <a:lstStyle/>
          <a:p>
            <a:pPr marL="0" lvl="1" indent="0">
              <a:lnSpc>
                <a:spcPct val="114000"/>
              </a:lnSpc>
              <a:spcBef>
                <a:spcPts val="1200"/>
              </a:spcBef>
              <a:buNone/>
              <a:defRPr/>
            </a:pPr>
            <a:r>
              <a:rPr lang="en-US" b="1" dirty="0">
                <a:solidFill>
                  <a:srgbClr val="BF0071"/>
                </a:solidFill>
                <a:latin typeface="Century Gothic" panose="020B0502020202020204" pitchFamily="34" charset="0"/>
              </a:rPr>
              <a:t>Daily energy need</a:t>
            </a:r>
            <a:r>
              <a:rPr lang="en-US" dirty="0">
                <a:solidFill>
                  <a:prstClr val="black"/>
                </a:solidFill>
                <a:latin typeface="Century Gothic" panose="020B0502020202020204" pitchFamily="34" charset="0"/>
                <a:cs typeface="Aptos Light" panose="020F0302020204030204" pitchFamily="34" charset="0"/>
              </a:rPr>
              <a:t> is the number of calories you need each day to stay healthy.</a:t>
            </a:r>
          </a:p>
          <a:p>
            <a:pPr marL="0" lvl="1" indent="0">
              <a:lnSpc>
                <a:spcPct val="114000"/>
              </a:lnSpc>
              <a:spcBef>
                <a:spcPts val="1200"/>
              </a:spcBef>
              <a:buNone/>
              <a:defRPr/>
            </a:pPr>
            <a:r>
              <a:rPr lang="en-US" dirty="0">
                <a:solidFill>
                  <a:prstClr val="black"/>
                </a:solidFill>
                <a:latin typeface="Century Gothic" panose="020B0502020202020204" pitchFamily="34" charset="0"/>
                <a:cs typeface="Aptos Light" panose="020F0302020204030204" pitchFamily="34" charset="0"/>
              </a:rPr>
              <a:t>Not everyone needs the same number of calories each day.</a:t>
            </a:r>
          </a:p>
          <a:p>
            <a:pPr marL="0" lvl="1" indent="0">
              <a:lnSpc>
                <a:spcPct val="114000"/>
              </a:lnSpc>
              <a:spcBef>
                <a:spcPts val="1200"/>
              </a:spcBef>
              <a:buNone/>
              <a:defRPr/>
            </a:pPr>
            <a:r>
              <a:rPr lang="en-US" dirty="0">
                <a:solidFill>
                  <a:prstClr val="black"/>
                </a:solidFill>
                <a:latin typeface="Century Gothic" panose="020B0502020202020204" pitchFamily="34" charset="0"/>
                <a:cs typeface="Aptos Light" panose="020F0302020204030204" pitchFamily="34" charset="0"/>
              </a:rPr>
              <a:t>Some people need more calories because they are </a:t>
            </a:r>
            <a:br>
              <a:rPr lang="en-US" dirty="0">
                <a:solidFill>
                  <a:prstClr val="black"/>
                </a:solidFill>
                <a:latin typeface="Century Gothic" panose="020B0502020202020204" pitchFamily="34" charset="0"/>
                <a:cs typeface="Aptos Light" panose="020F0302020204030204" pitchFamily="34" charset="0"/>
              </a:rPr>
            </a:br>
            <a:r>
              <a:rPr lang="en-US" dirty="0">
                <a:solidFill>
                  <a:prstClr val="black"/>
                </a:solidFill>
                <a:latin typeface="Century Gothic" panose="020B0502020202020204" pitchFamily="34" charset="0"/>
                <a:cs typeface="Aptos Light" panose="020F0302020204030204" pitchFamily="34" charset="0"/>
              </a:rPr>
              <a:t>taller or bigger or have more muscle.</a:t>
            </a:r>
          </a:p>
          <a:p>
            <a:pPr marL="914400" lvl="2" indent="-457200">
              <a:lnSpc>
                <a:spcPct val="114000"/>
              </a:lnSpc>
              <a:spcBef>
                <a:spcPts val="1200"/>
              </a:spcBef>
              <a:defRPr/>
            </a:pPr>
            <a:r>
              <a:rPr lang="en-US" dirty="0">
                <a:latin typeface="Century Gothic" panose="020B0502020202020204" pitchFamily="34" charset="0"/>
              </a:rPr>
              <a:t>People who are active or growing also need more energy.</a:t>
            </a:r>
            <a:endParaRPr lang="en-IN" dirty="0"/>
          </a:p>
        </p:txBody>
      </p:sp>
      <p:sp>
        <p:nvSpPr>
          <p:cNvPr id="12" name="Content Placeholder 3"/>
          <p:cNvSpPr>
            <a:spLocks noGrp="1"/>
          </p:cNvSpPr>
          <p:nvPr>
            <p:ph sz="quarter" idx="11"/>
          </p:nvPr>
        </p:nvSpPr>
        <p:spPr>
          <a:xfrm>
            <a:off x="852489" y="6198278"/>
            <a:ext cx="5980797" cy="313932"/>
          </a:xfrm>
        </p:spPr>
        <p:txBody>
          <a:bodyPr/>
          <a:lstStyle/>
          <a:p>
            <a:pPr marL="0" indent="0" algn="r">
              <a:buNone/>
            </a:pPr>
            <a:r>
              <a:rPr lang="en-US" sz="1600" i="1" dirty="0"/>
              <a:t>(continued)</a:t>
            </a:r>
            <a:endParaRPr lang="en-IN" sz="1600" dirty="0"/>
          </a:p>
        </p:txBody>
      </p:sp>
    </p:spTree>
    <p:extLst>
      <p:ext uri="{BB962C8B-B14F-4D97-AF65-F5344CB8AC3E}">
        <p14:creationId xmlns:p14="http://schemas.microsoft.com/office/powerpoint/2010/main" val="20419375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3600"/>
            <a:ext cx="12193200" cy="861774"/>
          </a:xfrm>
        </p:spPr>
        <p:txBody>
          <a:bodyPr/>
          <a:lstStyle/>
          <a:p>
            <a:pPr algn="ctr">
              <a:lnSpc>
                <a:spcPct val="100000"/>
              </a:lnSpc>
            </a:pPr>
            <a:r>
              <a:rPr lang="en-US" spc="-100" dirty="0"/>
              <a:t>Daily Energy Need </a:t>
            </a:r>
            <a:r>
              <a:rPr lang="en-US" sz="3000" spc="-100" dirty="0"/>
              <a:t>(2 of 2)</a:t>
            </a:r>
            <a:endParaRPr lang="en-IN" dirty="0"/>
          </a:p>
        </p:txBody>
      </p:sp>
      <p:sp>
        <p:nvSpPr>
          <p:cNvPr id="3" name="Content Placeholder 2"/>
          <p:cNvSpPr>
            <a:spLocks noGrp="1"/>
          </p:cNvSpPr>
          <p:nvPr>
            <p:ph sz="quarter" idx="10"/>
          </p:nvPr>
        </p:nvSpPr>
        <p:spPr>
          <a:xfrm>
            <a:off x="853200" y="1969200"/>
            <a:ext cx="9782716" cy="3781805"/>
          </a:xfrm>
        </p:spPr>
        <p:txBody>
          <a:bodyPr/>
          <a:lstStyle/>
          <a:p>
            <a:pPr marL="0" lvl="1" indent="0">
              <a:lnSpc>
                <a:spcPct val="114000"/>
              </a:lnSpc>
              <a:spcBef>
                <a:spcPts val="1200"/>
              </a:spcBef>
              <a:buNone/>
              <a:defRPr/>
            </a:pPr>
            <a:r>
              <a:rPr lang="en-US" dirty="0">
                <a:solidFill>
                  <a:prstClr val="black"/>
                </a:solidFill>
                <a:latin typeface="Century Gothic" panose="020B0502020202020204" pitchFamily="34" charset="0"/>
                <a:cs typeface="Aptos Light" panose="020F0302020204030204" pitchFamily="34" charset="0"/>
              </a:rPr>
              <a:t>Eating more calories than you need each day can lead to weight gain.</a:t>
            </a:r>
          </a:p>
          <a:p>
            <a:pPr marL="0" lvl="1" indent="0">
              <a:lnSpc>
                <a:spcPct val="114000"/>
              </a:lnSpc>
              <a:spcBef>
                <a:spcPts val="1200"/>
              </a:spcBef>
              <a:buNone/>
              <a:defRPr/>
            </a:pPr>
            <a:r>
              <a:rPr lang="en-US" dirty="0">
                <a:solidFill>
                  <a:prstClr val="black"/>
                </a:solidFill>
                <a:latin typeface="Century Gothic" panose="020B0502020202020204" pitchFamily="34" charset="0"/>
                <a:cs typeface="Aptos Light" panose="020F0302020204030204" pitchFamily="34" charset="0"/>
              </a:rPr>
              <a:t>If you don’t eat enough calories each day, you may lose weight, or you may not grow and gain weight the way you should.</a:t>
            </a:r>
          </a:p>
          <a:p>
            <a:pPr marL="0" lvl="1" indent="0">
              <a:lnSpc>
                <a:spcPct val="114000"/>
              </a:lnSpc>
              <a:spcBef>
                <a:spcPts val="1200"/>
              </a:spcBef>
              <a:buNone/>
              <a:defRPr/>
            </a:pPr>
            <a:r>
              <a:rPr lang="en-US" dirty="0">
                <a:solidFill>
                  <a:prstClr val="black"/>
                </a:solidFill>
                <a:latin typeface="Century Gothic" panose="020B0502020202020204" pitchFamily="34" charset="0"/>
                <a:cs typeface="Aptos Light" panose="020F0302020204030204" pitchFamily="34" charset="0"/>
              </a:rPr>
              <a:t>Not eating enough food can lead to a deficiency in which you don’t get enough of a needed nutrient.</a:t>
            </a:r>
          </a:p>
          <a:p>
            <a:pPr marL="914400" lvl="2" indent="-457200">
              <a:lnSpc>
                <a:spcPct val="114000"/>
              </a:lnSpc>
              <a:spcBef>
                <a:spcPts val="1200"/>
              </a:spcBef>
              <a:defRPr/>
            </a:pPr>
            <a:r>
              <a:rPr lang="en-US" dirty="0">
                <a:latin typeface="Century Gothic" panose="020B0502020202020204" pitchFamily="34" charset="0"/>
              </a:rPr>
              <a:t>Deficiencies can lead to brittle hair and nails, weak bones, and poor night vision.</a:t>
            </a:r>
          </a:p>
        </p:txBody>
      </p:sp>
    </p:spTree>
    <p:extLst>
      <p:ext uri="{BB962C8B-B14F-4D97-AF65-F5344CB8AC3E}">
        <p14:creationId xmlns:p14="http://schemas.microsoft.com/office/powerpoint/2010/main" val="36585845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8BB38-74F1-56DF-8935-3E57F2005B1B}"/>
              </a:ext>
            </a:extLst>
          </p:cNvPr>
          <p:cNvSpPr>
            <a:spLocks noGrp="1"/>
          </p:cNvSpPr>
          <p:nvPr>
            <p:ph type="title"/>
          </p:nvPr>
        </p:nvSpPr>
        <p:spPr/>
        <p:txBody>
          <a:bodyPr/>
          <a:lstStyle/>
          <a:p>
            <a:pPr algn="ctr"/>
            <a:r>
              <a:rPr lang="en-US" dirty="0"/>
              <a:t>Determining Your Caloric Need</a:t>
            </a:r>
          </a:p>
        </p:txBody>
      </p:sp>
      <p:sp>
        <p:nvSpPr>
          <p:cNvPr id="3" name="Content Placeholder 2">
            <a:extLst>
              <a:ext uri="{FF2B5EF4-FFF2-40B4-BE49-F238E27FC236}">
                <a16:creationId xmlns:a16="http://schemas.microsoft.com/office/drawing/2014/main" id="{AEFE683F-7A1C-1AD5-7374-6E6E5B2CDB87}"/>
              </a:ext>
            </a:extLst>
          </p:cNvPr>
          <p:cNvSpPr>
            <a:spLocks noGrp="1"/>
          </p:cNvSpPr>
          <p:nvPr>
            <p:ph sz="quarter" idx="10"/>
          </p:nvPr>
        </p:nvSpPr>
        <p:spPr>
          <a:xfrm>
            <a:off x="853200" y="1969199"/>
            <a:ext cx="5996779" cy="3795270"/>
          </a:xfrm>
        </p:spPr>
        <p:txBody>
          <a:bodyPr/>
          <a:lstStyle/>
          <a:p>
            <a:pPr>
              <a:lnSpc>
                <a:spcPct val="113000"/>
              </a:lnSpc>
              <a:spcBef>
                <a:spcPts val="1200"/>
              </a:spcBef>
            </a:pPr>
            <a:r>
              <a:rPr lang="en-US" dirty="0"/>
              <a:t>Look at table 3.1 (next slide) to determine a starting point for how many calories you should be consuming for your gender and age.</a:t>
            </a:r>
          </a:p>
          <a:p>
            <a:pPr lvl="1">
              <a:lnSpc>
                <a:spcPct val="113000"/>
              </a:lnSpc>
              <a:spcBef>
                <a:spcPts val="1200"/>
              </a:spcBef>
            </a:pPr>
            <a:r>
              <a:rPr lang="en-US" sz="2200" dirty="0">
                <a:latin typeface="Century Gothic" panose="020B0502020202020204" pitchFamily="34" charset="0"/>
              </a:rPr>
              <a:t>Remember, if you are active, you might need to eat more calories, but, if you participate in sedentary activities, you might need to eat fewer.</a:t>
            </a:r>
          </a:p>
        </p:txBody>
      </p:sp>
      <p:pic>
        <p:nvPicPr>
          <p:cNvPr id="5" name="Picture 4" descr="Factors that increase metabolic rate include: lean body mass, physical activity and exercise, growth and development, being male, height (overall size), stress, and digestion. Factors that decrease metabolic rate include: aging, fat mass, starvation and dieting, sedentary living, being female, and sleep.">
            <a:extLst>
              <a:ext uri="{FF2B5EF4-FFF2-40B4-BE49-F238E27FC236}">
                <a16:creationId xmlns:a16="http://schemas.microsoft.com/office/drawing/2014/main" id="{3269E5B8-1627-60B2-2FC9-AA3CDEBFDF8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035547" y="1940094"/>
            <a:ext cx="4898011" cy="3782944"/>
          </a:xfrm>
          <a:prstGeom prst="rect">
            <a:avLst/>
          </a:prstGeom>
        </p:spPr>
      </p:pic>
    </p:spTree>
    <p:extLst>
      <p:ext uri="{BB962C8B-B14F-4D97-AF65-F5344CB8AC3E}">
        <p14:creationId xmlns:p14="http://schemas.microsoft.com/office/powerpoint/2010/main" val="28060773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15195</TotalTime>
  <Words>1133</Words>
  <Application>Microsoft Office PowerPoint</Application>
  <PresentationFormat>Widescreen</PresentationFormat>
  <Paragraphs>130</Paragraphs>
  <Slides>18</Slides>
  <Notes>15</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18</vt:i4>
      </vt:variant>
    </vt:vector>
  </HeadingPairs>
  <TitlesOfParts>
    <vt:vector size="33" baseType="lpstr">
      <vt:lpstr>Aptos</vt:lpstr>
      <vt:lpstr>Aptos Display</vt:lpstr>
      <vt:lpstr>Arial</vt:lpstr>
      <vt:lpstr>Calibri</vt:lpstr>
      <vt:lpstr>Century Gothic</vt:lpstr>
      <vt:lpstr>CenturyGothicStd</vt:lpstr>
      <vt:lpstr>Helvetica</vt:lpstr>
      <vt:lpstr>HelveticaLTStd</vt:lpstr>
      <vt:lpstr>ITC Garamond Std Book</vt:lpstr>
      <vt:lpstr>ITC Garamond Std Lt</vt:lpstr>
      <vt:lpstr>Rockwell</vt:lpstr>
      <vt:lpstr>1_Office Theme</vt:lpstr>
      <vt:lpstr>Custom Design</vt:lpstr>
      <vt:lpstr>1_Custom Design</vt:lpstr>
      <vt:lpstr>2_Custom Design</vt:lpstr>
      <vt:lpstr>Energy Balance, Hunger, and Appetite</vt:lpstr>
      <vt:lpstr>Write About It</vt:lpstr>
      <vt:lpstr>Energy Balance (1 of 2)</vt:lpstr>
      <vt:lpstr>Energy Balance (2 of 2)</vt:lpstr>
      <vt:lpstr>How You Burn Calories</vt:lpstr>
      <vt:lpstr>Contributors to Daily Energy Expenditure</vt:lpstr>
      <vt:lpstr>Daily Energy Need (1 of 2)</vt:lpstr>
      <vt:lpstr>Daily Energy Need (2 of 2)</vt:lpstr>
      <vt:lpstr>Determining Your Caloric Need</vt:lpstr>
      <vt:lpstr>Energy Needs Across the Life Span</vt:lpstr>
      <vt:lpstr>Understanding Your Hunger</vt:lpstr>
      <vt:lpstr>Understanding Your Appetite</vt:lpstr>
      <vt:lpstr>Factors That Influence Appetite</vt:lpstr>
      <vt:lpstr>Influences on Food Choices</vt:lpstr>
      <vt:lpstr>Cultural Influences on Food Choices</vt:lpstr>
      <vt:lpstr>Peer Influences on Food Choices</vt:lpstr>
      <vt:lpstr>Family Influences on Food Choices</vt:lpstr>
      <vt:lpstr>School and Community  Influences on Food Choices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3: Lesson 3.2: Energy Balance, Hunger, and Appetite</dc:title>
  <dc:creator>Joanne Brummett</dc:creator>
  <cp:lastModifiedBy>Laura Farrell</cp:lastModifiedBy>
  <cp:revision>168</cp:revision>
  <dcterms:created xsi:type="dcterms:W3CDTF">2024-04-04T14:49:27Z</dcterms:created>
  <dcterms:modified xsi:type="dcterms:W3CDTF">2024-10-03T18:48:46Z</dcterms:modified>
</cp:coreProperties>
</file>