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1"/>
    <p:sldMasterId id="2147483660" r:id="rId2"/>
    <p:sldMasterId id="2147483672" r:id="rId3"/>
    <p:sldMasterId id="2147483680" r:id="rId4"/>
  </p:sldMasterIdLst>
  <p:notesMasterIdLst>
    <p:notesMasterId r:id="rId19"/>
  </p:notesMasterIdLst>
  <p:sldIdLst>
    <p:sldId id="365" r:id="rId5"/>
    <p:sldId id="366" r:id="rId6"/>
    <p:sldId id="368" r:id="rId7"/>
    <p:sldId id="379" r:id="rId8"/>
    <p:sldId id="369" r:id="rId9"/>
    <p:sldId id="370" r:id="rId10"/>
    <p:sldId id="371" r:id="rId11"/>
    <p:sldId id="372" r:id="rId12"/>
    <p:sldId id="373" r:id="rId13"/>
    <p:sldId id="374" r:id="rId14"/>
    <p:sldId id="376" r:id="rId15"/>
    <p:sldId id="381" r:id="rId16"/>
    <p:sldId id="377" r:id="rId17"/>
    <p:sldId id="38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9A1DF04-340B-3450-F99A-8BDC315EA8C1}" name="Laura Farrell" initials="LF" userId="S::laurahf@hkusa.com::2e43a550-d27b-4754-a05c-c3cf9e976c93" providerId="AD"/>
  <p188:author id="{C361460D-7215-A4C9-D48E-A42F83D2172D}" name="Ian Fricker" initials="IF" userId="S::ianf@hkusa.com::5139194f-ddb1-4217-97d0-a5a6d0e1af53" providerId="AD"/>
  <p188:author id="{5FE70E16-5445-046E-D88B-776AFB394D67}" name="Copy Editor" initials="CE" userId="Copy Editor" providerId="None"/>
  <p188:author id="{29EDB9C1-DB70-D46F-995A-03CE1E2C71D4}" name="Laura Farrell" initials="LF" userId="S::LAURAHF@hkusa.com::2e43a550-d27b-4754-a05c-c3cf9e976c9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py Editor" initials="CE" lastIdx="9" clrIdx="0">
    <p:extLst>
      <p:ext uri="{19B8F6BF-5375-455C-9EA6-DF929625EA0E}">
        <p15:presenceInfo xmlns:p15="http://schemas.microsoft.com/office/powerpoint/2012/main" userId="2e8529772bf0378b" providerId="Windows Live"/>
      </p:ext>
    </p:extLst>
  </p:cmAuthor>
  <p:cmAuthor id="2" name="Rajesh Kumar Vimalamurthy" initials="RKV" lastIdx="14" clrIdx="1">
    <p:extLst>
      <p:ext uri="{19B8F6BF-5375-455C-9EA6-DF929625EA0E}">
        <p15:presenceInfo xmlns:p15="http://schemas.microsoft.com/office/powerpoint/2012/main" userId="Rajesh Kumar Vimalamurthy" providerId="None"/>
      </p:ext>
    </p:extLst>
  </p:cmAuthor>
  <p:cmAuthor id="3" name="Nancy Rasmus" initials="NR" lastIdx="4" clrIdx="2">
    <p:extLst>
      <p:ext uri="{19B8F6BF-5375-455C-9EA6-DF929625EA0E}">
        <p15:presenceInfo xmlns:p15="http://schemas.microsoft.com/office/powerpoint/2012/main" userId="Nancy Rasmus" providerId="None"/>
      </p:ext>
    </p:extLst>
  </p:cmAuthor>
  <p:cmAuthor id="4" name="Copy Editor" initials="CE [2]" lastIdx="6" clrIdx="3">
    <p:extLst>
      <p:ext uri="{19B8F6BF-5375-455C-9EA6-DF929625EA0E}">
        <p15:presenceInfo xmlns:p15="http://schemas.microsoft.com/office/powerpoint/2012/main" userId="Copy Edi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008D"/>
    <a:srgbClr val="CADE99"/>
    <a:srgbClr val="9142B5"/>
    <a:srgbClr val="257C1B"/>
    <a:srgbClr val="3A7C23"/>
    <a:srgbClr val="D62D00"/>
    <a:srgbClr val="D62D01"/>
    <a:srgbClr val="DB5407"/>
    <a:srgbClr val="F55D00"/>
    <a:srgbClr val="D86A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0225" autoAdjust="0"/>
    <p:restoredTop sz="93944" autoAdjust="0"/>
  </p:normalViewPr>
  <p:slideViewPr>
    <p:cSldViewPr snapToGrid="0" snapToObjects="1">
      <p:cViewPr varScale="1">
        <p:scale>
          <a:sx n="103" d="100"/>
          <a:sy n="103" d="100"/>
        </p:scale>
        <p:origin x="114" y="468"/>
      </p:cViewPr>
      <p:guideLst/>
    </p:cSldViewPr>
  </p:slideViewPr>
  <p:outlineViewPr>
    <p:cViewPr>
      <p:scale>
        <a:sx n="33" d="100"/>
        <a:sy n="33" d="100"/>
      </p:scale>
      <p:origin x="0" y="-784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k Lynx" userId="43154123f283b917" providerId="LiveId" clId="{5144EB7C-A5B2-EB4A-9653-BF5D00281EC3}"/>
    <pc:docChg chg="custSel addSld delSld modSld">
      <pc:chgData name="Ink Lynx" userId="43154123f283b917" providerId="LiveId" clId="{5144EB7C-A5B2-EB4A-9653-BF5D00281EC3}" dt="2024-07-22T17:58:08.432" v="133" actId="2711"/>
      <pc:docMkLst>
        <pc:docMk/>
      </pc:docMkLst>
      <pc:sldChg chg="modSp">
        <pc:chgData name="Ink Lynx" userId="43154123f283b917" providerId="LiveId" clId="{5144EB7C-A5B2-EB4A-9653-BF5D00281EC3}" dt="2024-07-22T17:44:07.453" v="15" actId="20577"/>
        <pc:sldMkLst>
          <pc:docMk/>
          <pc:sldMk cId="124888212" sldId="365"/>
        </pc:sldMkLst>
        <pc:spChg chg="mod">
          <ac:chgData name="Ink Lynx" userId="43154123f283b917" providerId="LiveId" clId="{5144EB7C-A5B2-EB4A-9653-BF5D00281EC3}" dt="2024-07-22T17:44:01.157" v="4" actId="20577"/>
          <ac:spMkLst>
            <pc:docMk/>
            <pc:sldMk cId="124888212" sldId="365"/>
            <ac:spMk id="3" creationId="{00000000-0000-0000-0000-000000000000}"/>
          </ac:spMkLst>
        </pc:spChg>
        <pc:spChg chg="mod">
          <ac:chgData name="Ink Lynx" userId="43154123f283b917" providerId="LiveId" clId="{5144EB7C-A5B2-EB4A-9653-BF5D00281EC3}" dt="2024-07-22T17:44:07.453" v="15" actId="20577"/>
          <ac:spMkLst>
            <pc:docMk/>
            <pc:sldMk cId="124888212" sldId="365"/>
            <ac:spMk id="4" creationId="{00000000-0000-0000-0000-000000000000}"/>
          </ac:spMkLst>
        </pc:spChg>
      </pc:sldChg>
      <pc:sldChg chg="del">
        <pc:chgData name="Ink Lynx" userId="43154123f283b917" providerId="LiveId" clId="{5144EB7C-A5B2-EB4A-9653-BF5D00281EC3}" dt="2024-07-22T17:44:12.706" v="16" actId="2696"/>
        <pc:sldMkLst>
          <pc:docMk/>
          <pc:sldMk cId="3086738971" sldId="367"/>
        </pc:sldMkLst>
      </pc:sldChg>
      <pc:sldChg chg="addSp delSp modSp mod modClrScheme chgLayout modNotesTx">
        <pc:chgData name="Ink Lynx" userId="43154123f283b917" providerId="LiveId" clId="{5144EB7C-A5B2-EB4A-9653-BF5D00281EC3}" dt="2024-07-22T17:45:54.192" v="35" actId="207"/>
        <pc:sldMkLst>
          <pc:docMk/>
          <pc:sldMk cId="1347446409" sldId="368"/>
        </pc:sldMkLst>
        <pc:spChg chg="add mod ord">
          <ac:chgData name="Ink Lynx" userId="43154123f283b917" providerId="LiveId" clId="{5144EB7C-A5B2-EB4A-9653-BF5D00281EC3}" dt="2024-07-22T17:45:54.192" v="35" actId="207"/>
          <ac:spMkLst>
            <pc:docMk/>
            <pc:sldMk cId="1347446409" sldId="368"/>
            <ac:spMk id="2" creationId="{8106B17D-6485-C5AD-713B-F5425224494F}"/>
          </ac:spMkLst>
        </pc:spChg>
        <pc:spChg chg="add del mod ord">
          <ac:chgData name="Ink Lynx" userId="43154123f283b917" providerId="LiveId" clId="{5144EB7C-A5B2-EB4A-9653-BF5D00281EC3}" dt="2024-07-22T17:45:13.810" v="22" actId="478"/>
          <ac:spMkLst>
            <pc:docMk/>
            <pc:sldMk cId="1347446409" sldId="368"/>
            <ac:spMk id="3" creationId="{CAC8D0C0-1909-B8EB-B8E0-CEB10CAD61F2}"/>
          </ac:spMkLst>
        </pc:spChg>
        <pc:spChg chg="mod ord">
          <ac:chgData name="Ink Lynx" userId="43154123f283b917" providerId="LiveId" clId="{5144EB7C-A5B2-EB4A-9653-BF5D00281EC3}" dt="2024-07-22T17:45:10.686" v="21" actId="700"/>
          <ac:spMkLst>
            <pc:docMk/>
            <pc:sldMk cId="1347446409" sldId="368"/>
            <ac:spMk id="12" creationId="{00000000-0000-0000-0000-000000000000}"/>
          </ac:spMkLst>
        </pc:spChg>
        <pc:picChg chg="del">
          <ac:chgData name="Ink Lynx" userId="43154123f283b917" providerId="LiveId" clId="{5144EB7C-A5B2-EB4A-9653-BF5D00281EC3}" dt="2024-07-22T17:45:06.870" v="20" actId="478"/>
          <ac:picMkLst>
            <pc:docMk/>
            <pc:sldMk cId="1347446409" sldId="368"/>
            <ac:picMk id="18" creationId="{AEAF1CCB-FCBD-E645-8D92-365512B29A7A}"/>
          </ac:picMkLst>
        </pc:picChg>
      </pc:sldChg>
      <pc:sldChg chg="modSp">
        <pc:chgData name="Ink Lynx" userId="43154123f283b917" providerId="LiveId" clId="{5144EB7C-A5B2-EB4A-9653-BF5D00281EC3}" dt="2024-07-22T17:52:08.335" v="44" actId="20577"/>
        <pc:sldMkLst>
          <pc:docMk/>
          <pc:sldMk cId="3308611093" sldId="375"/>
        </pc:sldMkLst>
        <pc:spChg chg="mod">
          <ac:chgData name="Ink Lynx" userId="43154123f283b917" providerId="LiveId" clId="{5144EB7C-A5B2-EB4A-9653-BF5D00281EC3}" dt="2024-07-22T17:52:08.335" v="44" actId="20577"/>
          <ac:spMkLst>
            <pc:docMk/>
            <pc:sldMk cId="3308611093" sldId="375"/>
            <ac:spMk id="3" creationId="{00000000-0000-0000-0000-000000000000}"/>
          </ac:spMkLst>
        </pc:spChg>
      </pc:sldChg>
      <pc:sldChg chg="modSp">
        <pc:chgData name="Ink Lynx" userId="43154123f283b917" providerId="LiveId" clId="{5144EB7C-A5B2-EB4A-9653-BF5D00281EC3}" dt="2024-07-22T17:53:29.840" v="77" actId="12"/>
        <pc:sldMkLst>
          <pc:docMk/>
          <pc:sldMk cId="3302413896" sldId="376"/>
        </pc:sldMkLst>
        <pc:spChg chg="mod">
          <ac:chgData name="Ink Lynx" userId="43154123f283b917" providerId="LiveId" clId="{5144EB7C-A5B2-EB4A-9653-BF5D00281EC3}" dt="2024-07-22T17:52:25.097" v="64" actId="20577"/>
          <ac:spMkLst>
            <pc:docMk/>
            <pc:sldMk cId="3302413896" sldId="376"/>
            <ac:spMk id="5" creationId="{00000000-0000-0000-0000-000000000000}"/>
          </ac:spMkLst>
        </pc:spChg>
        <pc:spChg chg="mod">
          <ac:chgData name="Ink Lynx" userId="43154123f283b917" providerId="LiveId" clId="{5144EB7C-A5B2-EB4A-9653-BF5D00281EC3}" dt="2024-07-22T17:53:29.840" v="77" actId="12"/>
          <ac:spMkLst>
            <pc:docMk/>
            <pc:sldMk cId="3302413896" sldId="376"/>
            <ac:spMk id="6" creationId="{00000000-0000-0000-0000-000000000000}"/>
          </ac:spMkLst>
        </pc:spChg>
      </pc:sldChg>
      <pc:sldChg chg="modSp">
        <pc:chgData name="Ink Lynx" userId="43154123f283b917" providerId="LiveId" clId="{5144EB7C-A5B2-EB4A-9653-BF5D00281EC3}" dt="2024-07-22T17:56:07.763" v="109" actId="121"/>
        <pc:sldMkLst>
          <pc:docMk/>
          <pc:sldMk cId="2998687918" sldId="377"/>
        </pc:sldMkLst>
        <pc:spChg chg="mod">
          <ac:chgData name="Ink Lynx" userId="43154123f283b917" providerId="LiveId" clId="{5144EB7C-A5B2-EB4A-9653-BF5D00281EC3}" dt="2024-07-22T17:55:16.635" v="93" actId="20577"/>
          <ac:spMkLst>
            <pc:docMk/>
            <pc:sldMk cId="2998687918" sldId="377"/>
            <ac:spMk id="2" creationId="{00000000-0000-0000-0000-000000000000}"/>
          </ac:spMkLst>
        </pc:spChg>
        <pc:spChg chg="mod">
          <ac:chgData name="Ink Lynx" userId="43154123f283b917" providerId="LiveId" clId="{5144EB7C-A5B2-EB4A-9653-BF5D00281EC3}" dt="2024-07-22T17:56:07.763" v="109" actId="121"/>
          <ac:spMkLst>
            <pc:docMk/>
            <pc:sldMk cId="2998687918" sldId="377"/>
            <ac:spMk id="3" creationId="{00000000-0000-0000-0000-000000000000}"/>
          </ac:spMkLst>
        </pc:spChg>
      </pc:sldChg>
      <pc:sldChg chg="del">
        <pc:chgData name="Ink Lynx" userId="43154123f283b917" providerId="LiveId" clId="{5144EB7C-A5B2-EB4A-9653-BF5D00281EC3}" dt="2024-07-22T17:55:22.516" v="95" actId="2696"/>
        <pc:sldMkLst>
          <pc:docMk/>
          <pc:sldMk cId="1542618608" sldId="378"/>
        </pc:sldMkLst>
      </pc:sldChg>
      <pc:sldChg chg="add">
        <pc:chgData name="Ink Lynx" userId="43154123f283b917" providerId="LiveId" clId="{5144EB7C-A5B2-EB4A-9653-BF5D00281EC3}" dt="2024-07-22T17:44:28.454" v="17" actId="571"/>
        <pc:sldMkLst>
          <pc:docMk/>
          <pc:sldMk cId="4030654704" sldId="379"/>
        </pc:sldMkLst>
      </pc:sldChg>
      <pc:sldChg chg="modSp add">
        <pc:chgData name="Ink Lynx" userId="43154123f283b917" providerId="LiveId" clId="{5144EB7C-A5B2-EB4A-9653-BF5D00281EC3}" dt="2024-07-22T17:58:08.432" v="133" actId="2711"/>
        <pc:sldMkLst>
          <pc:docMk/>
          <pc:sldMk cId="98263292" sldId="380"/>
        </pc:sldMkLst>
        <pc:spChg chg="mod">
          <ac:chgData name="Ink Lynx" userId="43154123f283b917" providerId="LiveId" clId="{5144EB7C-A5B2-EB4A-9653-BF5D00281EC3}" dt="2024-07-22T17:55:25.715" v="97" actId="20577"/>
          <ac:spMkLst>
            <pc:docMk/>
            <pc:sldMk cId="98263292" sldId="380"/>
            <ac:spMk id="2" creationId="{00000000-0000-0000-0000-000000000000}"/>
          </ac:spMkLst>
        </pc:spChg>
        <pc:spChg chg="mod">
          <ac:chgData name="Ink Lynx" userId="43154123f283b917" providerId="LiveId" clId="{5144EB7C-A5B2-EB4A-9653-BF5D00281EC3}" dt="2024-07-22T17:58:08.432" v="133" actId="2711"/>
          <ac:spMkLst>
            <pc:docMk/>
            <pc:sldMk cId="98263292" sldId="380"/>
            <ac:spMk id="3" creationId="{00000000-0000-0000-0000-000000000000}"/>
          </ac:spMkLst>
        </pc:spChg>
      </pc:sldChg>
    </pc:docChg>
  </pc:docChgLst>
  <pc:docChgLst>
    <pc:chgData name="Laura Farrell" userId="2e43a550-d27b-4754-a05c-c3cf9e976c93" providerId="ADAL" clId="{1A2EDFEF-4A5B-47A4-B5F6-4F8DB9FDB8BF}"/>
    <pc:docChg chg="modSld">
      <pc:chgData name="Laura Farrell" userId="2e43a550-d27b-4754-a05c-c3cf9e976c93" providerId="ADAL" clId="{1A2EDFEF-4A5B-47A4-B5F6-4F8DB9FDB8BF}" dt="2024-09-04T14:10:22.816" v="9"/>
      <pc:docMkLst>
        <pc:docMk/>
      </pc:docMkLst>
      <pc:sldChg chg="modNotesTx">
        <pc:chgData name="Laura Farrell" userId="2e43a550-d27b-4754-a05c-c3cf9e976c93" providerId="ADAL" clId="{1A2EDFEF-4A5B-47A4-B5F6-4F8DB9FDB8BF}" dt="2024-09-04T14:09:10.524" v="0"/>
        <pc:sldMkLst>
          <pc:docMk/>
          <pc:sldMk cId="124888212" sldId="365"/>
        </pc:sldMkLst>
      </pc:sldChg>
      <pc:sldChg chg="modSp mod delCm">
        <pc:chgData name="Laura Farrell" userId="2e43a550-d27b-4754-a05c-c3cf9e976c93" providerId="ADAL" clId="{1A2EDFEF-4A5B-47A4-B5F6-4F8DB9FDB8BF}" dt="2024-09-04T14:09:44.909" v="3"/>
        <pc:sldMkLst>
          <pc:docMk/>
          <pc:sldMk cId="1750463603" sldId="372"/>
        </pc:sldMkLst>
        <pc:picChg chg="mod">
          <ac:chgData name="Laura Farrell" userId="2e43a550-d27b-4754-a05c-c3cf9e976c93" providerId="ADAL" clId="{1A2EDFEF-4A5B-47A4-B5F6-4F8DB9FDB8BF}" dt="2024-09-04T14:09:38.520" v="2" actId="962"/>
          <ac:picMkLst>
            <pc:docMk/>
            <pc:sldMk cId="1750463603" sldId="372"/>
            <ac:picMk id="22" creationId="{B3D34855-81C4-CA4A-9F52-8F6EE2FE3444}"/>
          </ac:picMkLst>
        </pc:picChg>
        <pc:extLst>
          <p:ext xmlns:p="http://schemas.openxmlformats.org/presentationml/2006/main" uri="{D6D511B9-2390-475A-947B-AFAB55BFBCF1}">
            <pc226:cmChg xmlns:pc226="http://schemas.microsoft.com/office/powerpoint/2022/06/main/command" chg="del">
              <pc226:chgData name="Laura Farrell" userId="2e43a550-d27b-4754-a05c-c3cf9e976c93" providerId="ADAL" clId="{1A2EDFEF-4A5B-47A4-B5F6-4F8DB9FDB8BF}" dt="2024-09-04T14:09:44.909" v="3"/>
              <pc2:cmMkLst xmlns:pc2="http://schemas.microsoft.com/office/powerpoint/2019/9/main/command">
                <pc:docMk/>
                <pc:sldMk cId="1750463603" sldId="372"/>
                <pc2:cmMk id="{7C42DE9C-5E23-4624-85B3-C146C71CB48F}"/>
              </pc2:cmMkLst>
            </pc226:cmChg>
          </p:ext>
        </pc:extLst>
      </pc:sldChg>
      <pc:sldChg chg="modSp mod delCm modNotesTx">
        <pc:chgData name="Laura Farrell" userId="2e43a550-d27b-4754-a05c-c3cf9e976c93" providerId="ADAL" clId="{1A2EDFEF-4A5B-47A4-B5F6-4F8DB9FDB8BF}" dt="2024-09-04T14:10:22.816" v="9"/>
        <pc:sldMkLst>
          <pc:docMk/>
          <pc:sldMk cId="3302413896" sldId="376"/>
        </pc:sldMkLst>
        <pc:picChg chg="mod">
          <ac:chgData name="Laura Farrell" userId="2e43a550-d27b-4754-a05c-c3cf9e976c93" providerId="ADAL" clId="{1A2EDFEF-4A5B-47A4-B5F6-4F8DB9FDB8BF}" dt="2024-09-04T14:10:02.025" v="5" actId="962"/>
          <ac:picMkLst>
            <pc:docMk/>
            <pc:sldMk cId="3302413896" sldId="376"/>
            <ac:picMk id="10" creationId="{50E0A7CA-8CD0-6132-B1C2-E63A0C5107B4}"/>
          </ac:picMkLst>
        </pc:picChg>
        <pc:extLst>
          <p:ext xmlns:p="http://schemas.openxmlformats.org/presentationml/2006/main" uri="{D6D511B9-2390-475A-947B-AFAB55BFBCF1}">
            <pc226:cmChg xmlns:pc226="http://schemas.microsoft.com/office/powerpoint/2022/06/main/command" chg="del">
              <pc226:chgData name="Laura Farrell" userId="2e43a550-d27b-4754-a05c-c3cf9e976c93" providerId="ADAL" clId="{1A2EDFEF-4A5B-47A4-B5F6-4F8DB9FDB8BF}" dt="2024-09-04T14:10:06.573" v="6"/>
              <pc2:cmMkLst xmlns:pc2="http://schemas.microsoft.com/office/powerpoint/2019/9/main/command">
                <pc:docMk/>
                <pc:sldMk cId="3302413896" sldId="376"/>
                <pc2:cmMk id="{6C49D893-AB02-4484-A19D-B4ECEF4E8363}"/>
              </pc2:cmMkLst>
            </pc226:cmChg>
          </p:ext>
        </pc:extLst>
      </pc:sldChg>
    </pc:docChg>
  </pc:docChgLst>
  <pc:docChgLst>
    <pc:chgData name="Laura Farrell" userId="S::laurahf@hkusa.com::2e43a550-d27b-4754-a05c-c3cf9e976c93" providerId="AD" clId="Web-{295A4329-AE9D-0E8A-3E92-109CD872B9DE}"/>
    <pc:docChg chg="mod">
      <pc:chgData name="Laura Farrell" userId="S::laurahf@hkusa.com::2e43a550-d27b-4754-a05c-c3cf9e976c93" providerId="AD" clId="Web-{295A4329-AE9D-0E8A-3E92-109CD872B9DE}" dt="2024-08-22T15:50:29.104" v="0"/>
      <pc:docMkLst>
        <pc:docMk/>
      </pc:docMkLst>
    </pc:docChg>
  </pc:docChgLst>
  <pc:docChgLst>
    <pc:chgData name="Ian Fricker" userId="5139194f-ddb1-4217-97d0-a5a6d0e1af53" providerId="ADAL" clId="{C2AE2F82-CA12-4130-9347-8A4B067658B1}"/>
    <pc:docChg chg="modSld">
      <pc:chgData name="Ian Fricker" userId="5139194f-ddb1-4217-97d0-a5a6d0e1af53" providerId="ADAL" clId="{C2AE2F82-CA12-4130-9347-8A4B067658B1}" dt="2024-08-30T16:32:50.139" v="29"/>
      <pc:docMkLst>
        <pc:docMk/>
      </pc:docMkLst>
      <pc:sldChg chg="modSp mod addCm delCm">
        <pc:chgData name="Ian Fricker" userId="5139194f-ddb1-4217-97d0-a5a6d0e1af53" providerId="ADAL" clId="{C2AE2F82-CA12-4130-9347-8A4B067658B1}" dt="2024-08-30T16:32:50.139" v="29"/>
        <pc:sldMkLst>
          <pc:docMk/>
          <pc:sldMk cId="124888212" sldId="365"/>
        </pc:sldMkLst>
        <pc:spChg chg="mod">
          <ac:chgData name="Ian Fricker" userId="5139194f-ddb1-4217-97d0-a5a6d0e1af53" providerId="ADAL" clId="{C2AE2F82-CA12-4130-9347-8A4B067658B1}" dt="2024-08-22T15:35:48.508" v="0" actId="20577"/>
          <ac:spMkLst>
            <pc:docMk/>
            <pc:sldMk cId="124888212" sldId="365"/>
            <ac:spMk id="4" creationId="{00000000-0000-0000-0000-000000000000}"/>
          </ac:spMkLst>
        </pc:spChg>
        <pc:extLst>
          <p:ext xmlns:p="http://schemas.openxmlformats.org/presentationml/2006/main" uri="{D6D511B9-2390-475A-947B-AFAB55BFBCF1}">
            <pc226:cmChg xmlns:pc226="http://schemas.microsoft.com/office/powerpoint/2022/06/main/command" chg="add del">
              <pc226:chgData name="Ian Fricker" userId="5139194f-ddb1-4217-97d0-a5a6d0e1af53" providerId="ADAL" clId="{C2AE2F82-CA12-4130-9347-8A4B067658B1}" dt="2024-08-30T16:32:50.139" v="29"/>
              <pc2:cmMkLst xmlns:pc2="http://schemas.microsoft.com/office/powerpoint/2019/9/main/command">
                <pc:docMk/>
                <pc:sldMk cId="124888212" sldId="365"/>
                <pc2:cmMk id="{843DD98F-4121-48F7-A123-B275F9790B89}"/>
              </pc2:cmMkLst>
            </pc226:cmChg>
          </p:ext>
        </pc:extLst>
      </pc:sldChg>
      <pc:sldChg chg="addCm delCm modCm modNotesTx">
        <pc:chgData name="Ian Fricker" userId="5139194f-ddb1-4217-97d0-a5a6d0e1af53" providerId="ADAL" clId="{C2AE2F82-CA12-4130-9347-8A4B067658B1}" dt="2024-08-22T18:14:02.186" v="28"/>
        <pc:sldMkLst>
          <pc:docMk/>
          <pc:sldMk cId="1719595089" sldId="371"/>
        </pc:sldMkLst>
        <pc:extLst>
          <p:ext xmlns:p="http://schemas.openxmlformats.org/presentationml/2006/main" uri="{D6D511B9-2390-475A-947B-AFAB55BFBCF1}">
            <pc226:cmChg xmlns:pc226="http://schemas.microsoft.com/office/powerpoint/2022/06/main/command" chg="add del">
              <pc226:chgData name="Ian Fricker" userId="5139194f-ddb1-4217-97d0-a5a6d0e1af53" providerId="ADAL" clId="{C2AE2F82-CA12-4130-9347-8A4B067658B1}" dt="2024-08-22T16:18:57.394" v="21"/>
              <pc2:cmMkLst xmlns:pc2="http://schemas.microsoft.com/office/powerpoint/2019/9/main/command">
                <pc:docMk/>
                <pc:sldMk cId="1719595089" sldId="371"/>
                <pc2:cmMk id="{99419C0B-6316-4203-9E5B-256841020252}"/>
              </pc2:cmMkLst>
            </pc226:cmChg>
            <pc226:cmChg xmlns:pc226="http://schemas.microsoft.com/office/powerpoint/2022/06/main/command" chg="add mod">
              <pc226:chgData name="Ian Fricker" userId="5139194f-ddb1-4217-97d0-a5a6d0e1af53" providerId="ADAL" clId="{C2AE2F82-CA12-4130-9347-8A4B067658B1}" dt="2024-08-22T18:14:02.186" v="28"/>
              <pc2:cmMkLst xmlns:pc2="http://schemas.microsoft.com/office/powerpoint/2019/9/main/command">
                <pc:docMk/>
                <pc:sldMk cId="1719595089" sldId="371"/>
                <pc2:cmMk id="{C8E0DA49-5D6B-4DA2-8934-3556153233B8}"/>
              </pc2:cmMkLst>
            </pc226:cmChg>
          </p:ext>
        </pc:extLst>
      </pc:sldChg>
      <pc:sldChg chg="addCm modCm">
        <pc:chgData name="Ian Fricker" userId="5139194f-ddb1-4217-97d0-a5a6d0e1af53" providerId="ADAL" clId="{C2AE2F82-CA12-4130-9347-8A4B067658B1}" dt="2024-08-22T16:03:47.411" v="19"/>
        <pc:sldMkLst>
          <pc:docMk/>
          <pc:sldMk cId="1750463603" sldId="372"/>
        </pc:sldMkLst>
        <pc:extLst>
          <p:ext xmlns:p="http://schemas.openxmlformats.org/presentationml/2006/main" uri="{D6D511B9-2390-475A-947B-AFAB55BFBCF1}">
            <pc226:cmChg xmlns:pc226="http://schemas.microsoft.com/office/powerpoint/2022/06/main/command" chg="add mod">
              <pc226:chgData name="Ian Fricker" userId="5139194f-ddb1-4217-97d0-a5a6d0e1af53" providerId="ADAL" clId="{C2AE2F82-CA12-4130-9347-8A4B067658B1}" dt="2024-08-22T16:03:47.411" v="19"/>
              <pc2:cmMkLst xmlns:pc2="http://schemas.microsoft.com/office/powerpoint/2019/9/main/command">
                <pc:docMk/>
                <pc:sldMk cId="1750463603" sldId="372"/>
                <pc2:cmMk id="{7C42DE9C-5E23-4624-85B3-C146C71CB48F}"/>
              </pc2:cmMkLst>
            </pc226:cmChg>
          </p:ext>
        </pc:extLst>
      </pc:sldChg>
      <pc:sldChg chg="addCm">
        <pc:chgData name="Ian Fricker" userId="5139194f-ddb1-4217-97d0-a5a6d0e1af53" providerId="ADAL" clId="{C2AE2F82-CA12-4130-9347-8A4B067658B1}" dt="2024-08-22T16:15:22.983" v="20"/>
        <pc:sldMkLst>
          <pc:docMk/>
          <pc:sldMk cId="3302413896" sldId="376"/>
        </pc:sldMkLst>
        <pc:extLst>
          <p:ext xmlns:p="http://schemas.openxmlformats.org/presentationml/2006/main" uri="{D6D511B9-2390-475A-947B-AFAB55BFBCF1}">
            <pc226:cmChg xmlns:pc226="http://schemas.microsoft.com/office/powerpoint/2022/06/main/command" chg="add">
              <pc226:chgData name="Ian Fricker" userId="5139194f-ddb1-4217-97d0-a5a6d0e1af53" providerId="ADAL" clId="{C2AE2F82-CA12-4130-9347-8A4B067658B1}" dt="2024-08-22T16:15:22.983" v="20"/>
              <pc2:cmMkLst xmlns:pc2="http://schemas.microsoft.com/office/powerpoint/2019/9/main/command">
                <pc:docMk/>
                <pc:sldMk cId="3302413896" sldId="376"/>
                <pc2:cmMk id="{6C49D893-AB02-4484-A19D-B4ECEF4E8363}"/>
              </pc2:cmMkLst>
            </pc226:cmChg>
          </p:ext>
        </pc:extLst>
      </pc:sldChg>
      <pc:sldChg chg="modSp mod addCm">
        <pc:chgData name="Ian Fricker" userId="5139194f-ddb1-4217-97d0-a5a6d0e1af53" providerId="ADAL" clId="{C2AE2F82-CA12-4130-9347-8A4B067658B1}" dt="2024-08-22T15:40:02.737" v="16"/>
        <pc:sldMkLst>
          <pc:docMk/>
          <pc:sldMk cId="4030654704" sldId="379"/>
        </pc:sldMkLst>
        <pc:picChg chg="mod">
          <ac:chgData name="Ian Fricker" userId="5139194f-ddb1-4217-97d0-a5a6d0e1af53" providerId="ADAL" clId="{C2AE2F82-CA12-4130-9347-8A4B067658B1}" dt="2024-08-22T15:39:15.900" v="15" actId="962"/>
          <ac:picMkLst>
            <pc:docMk/>
            <pc:sldMk cId="4030654704" sldId="379"/>
            <ac:picMk id="18" creationId="{AEAF1CCB-FCBD-E645-8D92-365512B29A7A}"/>
          </ac:picMkLst>
        </pc:picChg>
        <pc:extLst>
          <p:ext xmlns:p="http://schemas.openxmlformats.org/presentationml/2006/main" uri="{D6D511B9-2390-475A-947B-AFAB55BFBCF1}">
            <pc226:cmChg xmlns:pc226="http://schemas.microsoft.com/office/powerpoint/2022/06/main/command" chg="add">
              <pc226:chgData name="Ian Fricker" userId="5139194f-ddb1-4217-97d0-a5a6d0e1af53" providerId="ADAL" clId="{C2AE2F82-CA12-4130-9347-8A4B067658B1}" dt="2024-08-22T15:40:02.737" v="16"/>
              <pc2:cmMkLst xmlns:pc2="http://schemas.microsoft.com/office/powerpoint/2019/9/main/command">
                <pc:docMk/>
                <pc:sldMk cId="4030654704" sldId="379"/>
                <pc2:cmMk id="{E85A681C-16F9-4252-9657-33B39D5F2842}"/>
              </pc2:cmMkLst>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CE4BAA-3705-4C9F-93F1-78D0E0227338}" type="datetimeFigureOut">
              <a:rPr lang="en-US" smtClean="0"/>
              <a:t>10/3/2024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9BF293-6360-4621-B2FB-E4894153052C}" type="slidenum">
              <a:rPr lang="en-US" smtClean="0"/>
              <a:t>‹#›</a:t>
            </a:fld>
            <a:endParaRPr lang="en-US"/>
          </a:p>
        </p:txBody>
      </p:sp>
    </p:spTree>
    <p:extLst>
      <p:ext uri="{BB962C8B-B14F-4D97-AF65-F5344CB8AC3E}">
        <p14:creationId xmlns:p14="http://schemas.microsoft.com/office/powerpoint/2010/main" val="3509955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ITC Garamond Std Lt"/>
              </a:rPr>
              <a:t>Chris Ryan/OJO Images/Getty Images </a:t>
            </a:r>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1</a:t>
            </a:fld>
            <a:endParaRPr lang="en-US"/>
          </a:p>
        </p:txBody>
      </p:sp>
    </p:spTree>
    <p:extLst>
      <p:ext uri="{BB962C8B-B14F-4D97-AF65-F5344CB8AC3E}">
        <p14:creationId xmlns:p14="http://schemas.microsoft.com/office/powerpoint/2010/main" val="2329974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dirty="0">
                <a:effectLst/>
                <a:latin typeface="CenturyGothicStd"/>
              </a:rPr>
              <a:t>Figure 3.19 </a:t>
            </a:r>
            <a:r>
              <a:rPr lang="en-IN" sz="1800" b="0" dirty="0">
                <a:effectLst/>
                <a:latin typeface="HelveticaLTStd"/>
              </a:rPr>
              <a:t>The MyPlate graphic.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1800" b="0">
              <a:effectLst/>
              <a:latin typeface="HelveticaLTSt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a:solidFill>
                  <a:srgbClr val="000000"/>
                </a:solidFill>
                <a:latin typeface="ITC Garamond Std Lt"/>
              </a:rPr>
              <a:t>USDA’s Center for Nutrition Policy and Promotion </a:t>
            </a:r>
            <a:endParaRPr lang="en-IN" dirty="0"/>
          </a:p>
        </p:txBody>
      </p:sp>
      <p:sp>
        <p:nvSpPr>
          <p:cNvPr id="4" name="Slide Number Placeholder 3"/>
          <p:cNvSpPr>
            <a:spLocks noGrp="1"/>
          </p:cNvSpPr>
          <p:nvPr>
            <p:ph type="sldNum" sz="quarter" idx="5"/>
          </p:nvPr>
        </p:nvSpPr>
        <p:spPr/>
        <p:txBody>
          <a:bodyPr/>
          <a:lstStyle/>
          <a:p>
            <a:fld id="{F49BF293-6360-4621-B2FB-E4894153052C}" type="slidenum">
              <a:rPr lang="en-US" smtClean="0"/>
              <a:t>11</a:t>
            </a:fld>
            <a:endParaRPr lang="en-US"/>
          </a:p>
        </p:txBody>
      </p:sp>
    </p:spTree>
    <p:extLst>
      <p:ext uri="{BB962C8B-B14F-4D97-AF65-F5344CB8AC3E}">
        <p14:creationId xmlns:p14="http://schemas.microsoft.com/office/powerpoint/2010/main" val="157156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N" b="0" dirty="0"/>
          </a:p>
        </p:txBody>
      </p:sp>
      <p:sp>
        <p:nvSpPr>
          <p:cNvPr id="4" name="Slide Number Placeholder 3"/>
          <p:cNvSpPr>
            <a:spLocks noGrp="1"/>
          </p:cNvSpPr>
          <p:nvPr>
            <p:ph type="sldNum" sz="quarter" idx="5"/>
          </p:nvPr>
        </p:nvSpPr>
        <p:spPr/>
        <p:txBody>
          <a:bodyPr/>
          <a:lstStyle/>
          <a:p>
            <a:fld id="{F49BF293-6360-4621-B2FB-E4894153052C}" type="slidenum">
              <a:rPr lang="en-US" smtClean="0"/>
              <a:t>12</a:t>
            </a:fld>
            <a:endParaRPr lang="en-US"/>
          </a:p>
        </p:txBody>
      </p:sp>
    </p:spTree>
    <p:extLst>
      <p:ext uri="{BB962C8B-B14F-4D97-AF65-F5344CB8AC3E}">
        <p14:creationId xmlns:p14="http://schemas.microsoft.com/office/powerpoint/2010/main" val="17672071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13</a:t>
            </a:fld>
            <a:endParaRPr lang="en-US"/>
          </a:p>
        </p:txBody>
      </p:sp>
    </p:spTree>
    <p:extLst>
      <p:ext uri="{BB962C8B-B14F-4D97-AF65-F5344CB8AC3E}">
        <p14:creationId xmlns:p14="http://schemas.microsoft.com/office/powerpoint/2010/main" val="2128592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14</a:t>
            </a:fld>
            <a:endParaRPr lang="en-US"/>
          </a:p>
        </p:txBody>
      </p:sp>
    </p:spTree>
    <p:extLst>
      <p:ext uri="{BB962C8B-B14F-4D97-AF65-F5344CB8AC3E}">
        <p14:creationId xmlns:p14="http://schemas.microsoft.com/office/powerpoint/2010/main" val="2128592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3</a:t>
            </a:fld>
            <a:endParaRPr lang="en-US"/>
          </a:p>
        </p:txBody>
      </p:sp>
    </p:spTree>
    <p:extLst>
      <p:ext uri="{BB962C8B-B14F-4D97-AF65-F5344CB8AC3E}">
        <p14:creationId xmlns:p14="http://schemas.microsoft.com/office/powerpoint/2010/main" val="4195049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800" b="1" dirty="0">
                <a:effectLst/>
                <a:latin typeface="CenturyGothicStd"/>
              </a:rPr>
              <a:t>Figure 3.16 </a:t>
            </a:r>
            <a:r>
              <a:rPr lang="en-IN" sz="1800" b="0" dirty="0">
                <a:effectLst/>
                <a:latin typeface="HelveticaLTStd"/>
              </a:rPr>
              <a:t>The four keys to a healthy diet. </a:t>
            </a:r>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4</a:t>
            </a:fld>
            <a:endParaRPr lang="en-US"/>
          </a:p>
        </p:txBody>
      </p:sp>
    </p:spTree>
    <p:extLst>
      <p:ext uri="{BB962C8B-B14F-4D97-AF65-F5344CB8AC3E}">
        <p14:creationId xmlns:p14="http://schemas.microsoft.com/office/powerpoint/2010/main" val="4195049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5</a:t>
            </a:fld>
            <a:endParaRPr lang="en-US"/>
          </a:p>
        </p:txBody>
      </p:sp>
    </p:spTree>
    <p:extLst>
      <p:ext uri="{BB962C8B-B14F-4D97-AF65-F5344CB8AC3E}">
        <p14:creationId xmlns:p14="http://schemas.microsoft.com/office/powerpoint/2010/main" val="3956122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6</a:t>
            </a:fld>
            <a:endParaRPr lang="en-US"/>
          </a:p>
        </p:txBody>
      </p:sp>
    </p:spTree>
    <p:extLst>
      <p:ext uri="{BB962C8B-B14F-4D97-AF65-F5344CB8AC3E}">
        <p14:creationId xmlns:p14="http://schemas.microsoft.com/office/powerpoint/2010/main" val="2349562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dirty="0">
                <a:effectLst/>
                <a:latin typeface="CenturyGothicStd"/>
              </a:rPr>
              <a:t>Figure 3.17 </a:t>
            </a:r>
            <a:r>
              <a:rPr lang="en-IN" sz="1800" b="0">
                <a:effectLst/>
                <a:latin typeface="HelveticaLTStd"/>
              </a:rPr>
              <a:t>Key </a:t>
            </a:r>
            <a:r>
              <a:rPr lang="en-IN" sz="1800" b="0" dirty="0">
                <a:effectLst/>
                <a:latin typeface="HelveticaLTStd"/>
              </a:rPr>
              <a:t>i</a:t>
            </a:r>
            <a:r>
              <a:rPr lang="en-IN" sz="1800" b="0">
                <a:effectLst/>
                <a:latin typeface="HelveticaLTStd"/>
              </a:rPr>
              <a:t>deas </a:t>
            </a:r>
            <a:r>
              <a:rPr lang="en-IN" sz="1800" b="0" dirty="0">
                <a:effectLst/>
                <a:latin typeface="HelveticaLTStd"/>
              </a:rPr>
              <a:t>in the Dietary Guidelines for Americans. </a:t>
            </a:r>
            <a:endParaRPr lang="en-IN" dirty="0"/>
          </a:p>
          <a:p>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7</a:t>
            </a:fld>
            <a:endParaRPr lang="en-US"/>
          </a:p>
        </p:txBody>
      </p:sp>
    </p:spTree>
    <p:extLst>
      <p:ext uri="{BB962C8B-B14F-4D97-AF65-F5344CB8AC3E}">
        <p14:creationId xmlns:p14="http://schemas.microsoft.com/office/powerpoint/2010/main" val="3229660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800" b="1" dirty="0">
                <a:effectLst/>
                <a:latin typeface="CenturyGothicStd"/>
              </a:rPr>
              <a:t>Figure 3.18 </a:t>
            </a:r>
            <a:r>
              <a:rPr lang="en-IN" sz="1800" b="0" dirty="0">
                <a:effectLst/>
                <a:latin typeface="HelveticaLTStd"/>
              </a:rPr>
              <a:t>The nutrition facts label is a valid source of nutrition information. </a:t>
            </a:r>
            <a:endParaRPr lang="en-IN" sz="2800" dirty="0"/>
          </a:p>
        </p:txBody>
      </p:sp>
      <p:sp>
        <p:nvSpPr>
          <p:cNvPr id="4" name="Slide Number Placeholder 3"/>
          <p:cNvSpPr>
            <a:spLocks noGrp="1"/>
          </p:cNvSpPr>
          <p:nvPr>
            <p:ph type="sldNum" sz="quarter" idx="5"/>
          </p:nvPr>
        </p:nvSpPr>
        <p:spPr/>
        <p:txBody>
          <a:bodyPr/>
          <a:lstStyle/>
          <a:p>
            <a:fld id="{F49BF293-6360-4621-B2FB-E4894153052C}" type="slidenum">
              <a:rPr lang="en-US" smtClean="0"/>
              <a:t>8</a:t>
            </a:fld>
            <a:endParaRPr lang="en-US"/>
          </a:p>
        </p:txBody>
      </p:sp>
    </p:spTree>
    <p:extLst>
      <p:ext uri="{BB962C8B-B14F-4D97-AF65-F5344CB8AC3E}">
        <p14:creationId xmlns:p14="http://schemas.microsoft.com/office/powerpoint/2010/main" val="3237141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2800" dirty="0"/>
          </a:p>
        </p:txBody>
      </p:sp>
      <p:sp>
        <p:nvSpPr>
          <p:cNvPr id="4" name="Slide Number Placeholder 3"/>
          <p:cNvSpPr>
            <a:spLocks noGrp="1"/>
          </p:cNvSpPr>
          <p:nvPr>
            <p:ph type="sldNum" sz="quarter" idx="5"/>
          </p:nvPr>
        </p:nvSpPr>
        <p:spPr/>
        <p:txBody>
          <a:bodyPr/>
          <a:lstStyle/>
          <a:p>
            <a:fld id="{F49BF293-6360-4621-B2FB-E4894153052C}" type="slidenum">
              <a:rPr lang="en-US" smtClean="0"/>
              <a:t>9</a:t>
            </a:fld>
            <a:endParaRPr lang="en-US"/>
          </a:p>
        </p:txBody>
      </p:sp>
    </p:spTree>
    <p:extLst>
      <p:ext uri="{BB962C8B-B14F-4D97-AF65-F5344CB8AC3E}">
        <p14:creationId xmlns:p14="http://schemas.microsoft.com/office/powerpoint/2010/main" val="1996128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2800" dirty="0"/>
          </a:p>
        </p:txBody>
      </p:sp>
      <p:sp>
        <p:nvSpPr>
          <p:cNvPr id="4" name="Slide Number Placeholder 3"/>
          <p:cNvSpPr>
            <a:spLocks noGrp="1"/>
          </p:cNvSpPr>
          <p:nvPr>
            <p:ph type="sldNum" sz="quarter" idx="5"/>
          </p:nvPr>
        </p:nvSpPr>
        <p:spPr/>
        <p:txBody>
          <a:bodyPr/>
          <a:lstStyle/>
          <a:p>
            <a:fld id="{F49BF293-6360-4621-B2FB-E4894153052C}" type="slidenum">
              <a:rPr lang="en-US" smtClean="0"/>
              <a:t>10</a:t>
            </a:fld>
            <a:endParaRPr lang="en-US"/>
          </a:p>
        </p:txBody>
      </p:sp>
    </p:spTree>
    <p:extLst>
      <p:ext uri="{BB962C8B-B14F-4D97-AF65-F5344CB8AC3E}">
        <p14:creationId xmlns:p14="http://schemas.microsoft.com/office/powerpoint/2010/main" val="15822292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3.xml"/><Relationship Id="rId4" Type="http://schemas.openxmlformats.org/officeDocument/2006/relationships/image" Target="../media/image6.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7.emf"/><Relationship Id="rId4" Type="http://schemas.openxmlformats.org/officeDocument/2006/relationships/image" Target="../media/image6.emf"/></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99285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de 4_AM9876a">
    <p:spTree>
      <p:nvGrpSpPr>
        <p:cNvPr id="1" name=""/>
        <p:cNvGrpSpPr/>
        <p:nvPr/>
      </p:nvGrpSpPr>
      <p:grpSpPr>
        <a:xfrm>
          <a:off x="0" y="0"/>
          <a:ext cx="0" cy="0"/>
          <a:chOff x="0" y="0"/>
          <a:chExt cx="0" cy="0"/>
        </a:xfrm>
      </p:grpSpPr>
      <p:pic>
        <p:nvPicPr>
          <p:cNvPr id="3" name="Picture 2" descr="A green and white background&#10;&#10;Description automatically generated">
            <a:extLst>
              <a:ext uri="{FF2B5EF4-FFF2-40B4-BE49-F238E27FC236}">
                <a16:creationId xmlns:a16="http://schemas.microsoft.com/office/drawing/2014/main" id="{567FBC4A-7E31-A745-955A-D7EDBEC373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1" name="Picture 4" descr="A green and black rectangle&#10;&#10;Description automatically generated">
            <a:extLst>
              <a:ext uri="{FF2B5EF4-FFF2-40B4-BE49-F238E27FC236}">
                <a16:creationId xmlns:a16="http://schemas.microsoft.com/office/drawing/2014/main" id="{9A8F25F9-4FA9-4D47-07AE-B781EDBD6F5F}"/>
              </a:ext>
            </a:extLst>
          </p:cNvPr>
          <p:cNvPicPr>
            <a:picLocks noChangeAspect="1"/>
          </p:cNvPicPr>
          <p:nvPr userDrawn="1"/>
        </p:nvPicPr>
        <p:blipFill>
          <a:blip r:embed="rId3"/>
          <a:stretch>
            <a:fillRect/>
          </a:stretch>
        </p:blipFill>
        <p:spPr>
          <a:xfrm>
            <a:off x="1267096" y="311291"/>
            <a:ext cx="9731829" cy="1144800"/>
          </a:xfrm>
          <a:prstGeom prst="rect">
            <a:avLst/>
          </a:prstGeom>
        </p:spPr>
      </p:pic>
      <p:sp>
        <p:nvSpPr>
          <p:cNvPr id="2" name="Title 1"/>
          <p:cNvSpPr>
            <a:spLocks noGrp="1"/>
          </p:cNvSpPr>
          <p:nvPr>
            <p:ph type="title"/>
          </p:nvPr>
        </p:nvSpPr>
        <p:spPr>
          <a:xfrm>
            <a:off x="0" y="453600"/>
            <a:ext cx="12193200" cy="784830"/>
          </a:xfrm>
          <a:prstGeom prst="rect">
            <a:avLst/>
          </a:prstGeom>
          <a:noFill/>
        </p:spPr>
        <p:txBody>
          <a:bodyPr wrap="square" rtlCol="0">
            <a:spAutoFit/>
          </a:bodyPr>
          <a:lstStyle>
            <a:lvl1pPr>
              <a:defRPr lang="en-IN" sz="5000" b="0" i="0">
                <a:latin typeface="Rockwell" panose="02060603020205020403" pitchFamily="18" charset="77"/>
                <a:ea typeface="+mn-ea"/>
                <a:cs typeface="+mn-cs"/>
              </a:defRPr>
            </a:lvl1pPr>
          </a:lstStyle>
          <a:p>
            <a:pPr marL="0" lvl="0" algn="ctr"/>
            <a:r>
              <a:rPr lang="en-US" dirty="0"/>
              <a:t>Click to edit Master title style</a:t>
            </a:r>
            <a:endParaRPr lang="en-IN" dirty="0"/>
          </a:p>
        </p:txBody>
      </p:sp>
      <p:sp>
        <p:nvSpPr>
          <p:cNvPr id="5" name="Content Placeholder 4"/>
          <p:cNvSpPr>
            <a:spLocks noGrp="1"/>
          </p:cNvSpPr>
          <p:nvPr>
            <p:ph sz="quarter" idx="10"/>
          </p:nvPr>
        </p:nvSpPr>
        <p:spPr>
          <a:xfrm>
            <a:off x="853200" y="1969200"/>
            <a:ext cx="9244800" cy="513346"/>
          </a:xfrm>
          <a:prstGeom prst="rect">
            <a:avLst/>
          </a:prstGeom>
          <a:noFill/>
        </p:spPr>
        <p:txBody>
          <a:bodyPr wrap="square" rtlCol="0">
            <a:spAutoFit/>
          </a:bodyPr>
          <a:lstStyle>
            <a:lvl1pPr marL="0" indent="0" algn="l">
              <a:buNone/>
              <a:defRPr lang="en-IN" sz="2400" dirty="0">
                <a:latin typeface="Century Gothic" panose="020B0502020202020204" pitchFamily="34" charset="0"/>
                <a:cs typeface="Aptos Light" panose="020F0302020204030204" pitchFamily="34" charset="0"/>
              </a:defRPr>
            </a:lvl1pPr>
          </a:lstStyle>
          <a:p>
            <a:pPr marL="0" lvl="0">
              <a:lnSpc>
                <a:spcPct val="114000"/>
              </a:lnSpc>
              <a:spcBef>
                <a:spcPts val="1200"/>
              </a:spcBef>
            </a:pPr>
            <a:endParaRPr lang="en-IN" dirty="0"/>
          </a:p>
        </p:txBody>
      </p:sp>
      <p:sp>
        <p:nvSpPr>
          <p:cNvPr id="7" name="Content Placeholder 6"/>
          <p:cNvSpPr>
            <a:spLocks noGrp="1"/>
          </p:cNvSpPr>
          <p:nvPr>
            <p:ph sz="quarter" idx="11"/>
          </p:nvPr>
        </p:nvSpPr>
        <p:spPr>
          <a:xfrm>
            <a:off x="852489" y="3373438"/>
            <a:ext cx="9245512" cy="513346"/>
          </a:xfrm>
          <a:prstGeom prst="rect">
            <a:avLst/>
          </a:prstGeom>
          <a:noFill/>
        </p:spPr>
        <p:txBody>
          <a:bodyPr wrap="square" rtlCol="0">
            <a:spAutoFit/>
          </a:bodyPr>
          <a:lstStyle>
            <a:lvl1pPr algn="l">
              <a:defRPr lang="en-IN" sz="2400" dirty="0">
                <a:latin typeface="Century Gothic" panose="020B0502020202020204" pitchFamily="34" charset="0"/>
                <a:cs typeface="Aptos Light" panose="020F0302020204030204" pitchFamily="34" charset="0"/>
              </a:defRPr>
            </a:lvl1pPr>
          </a:lstStyle>
          <a:p>
            <a:pPr marL="0" lvl="0" indent="0">
              <a:lnSpc>
                <a:spcPct val="114000"/>
              </a:lnSpc>
              <a:spcBef>
                <a:spcPts val="1200"/>
              </a:spcBef>
              <a:buNone/>
            </a:pPr>
            <a:endParaRPr lang="en-IN" dirty="0"/>
          </a:p>
        </p:txBody>
      </p:sp>
    </p:spTree>
    <p:extLst>
      <p:ext uri="{BB962C8B-B14F-4D97-AF65-F5344CB8AC3E}">
        <p14:creationId xmlns:p14="http://schemas.microsoft.com/office/powerpoint/2010/main" val="3899532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Slide 3 Copy">
    <p:spTree>
      <p:nvGrpSpPr>
        <p:cNvPr id="1" name=""/>
        <p:cNvGrpSpPr/>
        <p:nvPr/>
      </p:nvGrpSpPr>
      <p:grpSpPr>
        <a:xfrm>
          <a:off x="0" y="0"/>
          <a:ext cx="0" cy="0"/>
          <a:chOff x="0" y="0"/>
          <a:chExt cx="0" cy="0"/>
        </a:xfrm>
      </p:grpSpPr>
      <p:pic>
        <p:nvPicPr>
          <p:cNvPr id="3" name="Picture 2" descr="A green and white background&#10;&#10;Description automatically generated">
            <a:extLst>
              <a:ext uri="{FF2B5EF4-FFF2-40B4-BE49-F238E27FC236}">
                <a16:creationId xmlns:a16="http://schemas.microsoft.com/office/drawing/2014/main" id="{567FBC4A-7E31-A745-955A-D7EDBEC373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Picture 7" descr="A green and black rectangle&#10;&#10;Description automatically generated">
            <a:extLst>
              <a:ext uri="{FF2B5EF4-FFF2-40B4-BE49-F238E27FC236}">
                <a16:creationId xmlns:a16="http://schemas.microsoft.com/office/drawing/2014/main" id="{0171285D-690C-FD48-9981-582E2921FDC6}"/>
              </a:ext>
            </a:extLst>
          </p:cNvPr>
          <p:cNvPicPr>
            <a:picLocks noChangeAspect="1"/>
          </p:cNvPicPr>
          <p:nvPr userDrawn="1"/>
        </p:nvPicPr>
        <p:blipFill>
          <a:blip r:embed="rId3"/>
          <a:stretch>
            <a:fillRect/>
          </a:stretch>
        </p:blipFill>
        <p:spPr>
          <a:xfrm>
            <a:off x="214804" y="324237"/>
            <a:ext cx="11762391" cy="1144800"/>
          </a:xfrm>
          <a:prstGeom prst="rect">
            <a:avLst/>
          </a:prstGeom>
        </p:spPr>
      </p:pic>
      <p:pic>
        <p:nvPicPr>
          <p:cNvPr id="11" name="Picture 10" descr="A green and black rectangle&#10;&#10;Description automatically generated">
            <a:extLst>
              <a:ext uri="{FF2B5EF4-FFF2-40B4-BE49-F238E27FC236}">
                <a16:creationId xmlns:a16="http://schemas.microsoft.com/office/drawing/2014/main" id="{783E9524-222B-AA46-A973-547DFE3C3AF9}"/>
              </a:ext>
            </a:extLst>
          </p:cNvPr>
          <p:cNvPicPr>
            <a:picLocks noChangeAspect="1"/>
          </p:cNvPicPr>
          <p:nvPr userDrawn="1"/>
        </p:nvPicPr>
        <p:blipFill>
          <a:blip r:embed="rId3"/>
          <a:stretch>
            <a:fillRect/>
          </a:stretch>
        </p:blipFill>
        <p:spPr>
          <a:xfrm>
            <a:off x="1095375" y="1042563"/>
            <a:ext cx="10001250" cy="1144800"/>
          </a:xfrm>
          <a:prstGeom prst="rect">
            <a:avLst/>
          </a:prstGeom>
        </p:spPr>
      </p:pic>
      <p:sp>
        <p:nvSpPr>
          <p:cNvPr id="2" name="Title 1"/>
          <p:cNvSpPr>
            <a:spLocks noGrp="1"/>
          </p:cNvSpPr>
          <p:nvPr>
            <p:ph type="title"/>
          </p:nvPr>
        </p:nvSpPr>
        <p:spPr>
          <a:xfrm>
            <a:off x="0" y="453600"/>
            <a:ext cx="12193200" cy="784830"/>
          </a:xfrm>
          <a:prstGeom prst="rect">
            <a:avLst/>
          </a:prstGeom>
          <a:noFill/>
        </p:spPr>
        <p:txBody>
          <a:bodyPr wrap="square" rtlCol="0">
            <a:spAutoFit/>
          </a:bodyPr>
          <a:lstStyle>
            <a:lvl1pPr>
              <a:defRPr lang="en-IN" sz="5000" b="0" i="0">
                <a:latin typeface="Rockwell" panose="02060603020205020403" pitchFamily="18" charset="77"/>
                <a:ea typeface="+mn-ea"/>
                <a:cs typeface="+mn-cs"/>
              </a:defRPr>
            </a:lvl1pPr>
          </a:lstStyle>
          <a:p>
            <a:pPr marL="0" lvl="0" algn="ctr"/>
            <a:r>
              <a:rPr lang="en-US" dirty="0"/>
              <a:t>Click to edit Master title style</a:t>
            </a:r>
            <a:endParaRPr lang="en-IN" dirty="0"/>
          </a:p>
        </p:txBody>
      </p:sp>
      <p:sp>
        <p:nvSpPr>
          <p:cNvPr id="5" name="Content Placeholder 4"/>
          <p:cNvSpPr>
            <a:spLocks noGrp="1"/>
          </p:cNvSpPr>
          <p:nvPr>
            <p:ph sz="quarter" idx="10"/>
          </p:nvPr>
        </p:nvSpPr>
        <p:spPr>
          <a:xfrm>
            <a:off x="853200" y="2658746"/>
            <a:ext cx="9244800" cy="513346"/>
          </a:xfrm>
          <a:prstGeom prst="rect">
            <a:avLst/>
          </a:prstGeom>
          <a:noFill/>
        </p:spPr>
        <p:txBody>
          <a:bodyPr wrap="square" rtlCol="0">
            <a:spAutoFit/>
          </a:bodyPr>
          <a:lstStyle>
            <a:lvl1pPr marL="0" indent="0" algn="l">
              <a:buNone/>
              <a:defRPr lang="en-IN" sz="2400" dirty="0">
                <a:latin typeface="Century Gothic" panose="020B0502020202020204" pitchFamily="34" charset="0"/>
                <a:cs typeface="Aptos Light" panose="020F0302020204030204" pitchFamily="34" charset="0"/>
              </a:defRPr>
            </a:lvl1pPr>
          </a:lstStyle>
          <a:p>
            <a:pPr marL="0" lvl="0">
              <a:lnSpc>
                <a:spcPct val="114000"/>
              </a:lnSpc>
              <a:spcBef>
                <a:spcPts val="1200"/>
              </a:spcBef>
            </a:pPr>
            <a:endParaRPr lang="en-IN" dirty="0"/>
          </a:p>
        </p:txBody>
      </p:sp>
      <p:sp>
        <p:nvSpPr>
          <p:cNvPr id="7" name="Content Placeholder 6"/>
          <p:cNvSpPr>
            <a:spLocks noGrp="1"/>
          </p:cNvSpPr>
          <p:nvPr>
            <p:ph sz="quarter" idx="11"/>
          </p:nvPr>
        </p:nvSpPr>
        <p:spPr>
          <a:xfrm>
            <a:off x="852489" y="3928068"/>
            <a:ext cx="9245512" cy="513346"/>
          </a:xfrm>
          <a:prstGeom prst="rect">
            <a:avLst/>
          </a:prstGeom>
          <a:noFill/>
        </p:spPr>
        <p:txBody>
          <a:bodyPr wrap="square" rtlCol="0">
            <a:spAutoFit/>
          </a:bodyPr>
          <a:lstStyle>
            <a:lvl1pPr algn="l">
              <a:defRPr lang="en-IN" sz="2400" dirty="0">
                <a:latin typeface="Century Gothic" panose="020B0502020202020204" pitchFamily="34" charset="0"/>
                <a:cs typeface="Aptos Light" panose="020F0302020204030204" pitchFamily="34" charset="0"/>
              </a:defRPr>
            </a:lvl1pPr>
          </a:lstStyle>
          <a:p>
            <a:pPr marL="0" lvl="0" indent="0">
              <a:lnSpc>
                <a:spcPct val="114000"/>
              </a:lnSpc>
              <a:spcBef>
                <a:spcPts val="1200"/>
              </a:spcBef>
              <a:buNone/>
            </a:pPr>
            <a:endParaRPr lang="en-IN" dirty="0"/>
          </a:p>
        </p:txBody>
      </p:sp>
    </p:spTree>
    <p:extLst>
      <p:ext uri="{BB962C8B-B14F-4D97-AF65-F5344CB8AC3E}">
        <p14:creationId xmlns:p14="http://schemas.microsoft.com/office/powerpoint/2010/main" val="9512247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Slide 3 Copy">
    <p:spTree>
      <p:nvGrpSpPr>
        <p:cNvPr id="1" name=""/>
        <p:cNvGrpSpPr/>
        <p:nvPr/>
      </p:nvGrpSpPr>
      <p:grpSpPr>
        <a:xfrm>
          <a:off x="0" y="0"/>
          <a:ext cx="0" cy="0"/>
          <a:chOff x="0" y="0"/>
          <a:chExt cx="0" cy="0"/>
        </a:xfrm>
      </p:grpSpPr>
      <p:pic>
        <p:nvPicPr>
          <p:cNvPr id="3" name="Picture 2" descr="A green and white background&#10;&#10;Description automatically generated">
            <a:extLst>
              <a:ext uri="{FF2B5EF4-FFF2-40B4-BE49-F238E27FC236}">
                <a16:creationId xmlns:a16="http://schemas.microsoft.com/office/drawing/2014/main" id="{567FBC4A-7E31-A745-955A-D7EDBEC373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Picture 7" descr="A green and black rectangle&#10;&#10;Description automatically generated">
            <a:extLst>
              <a:ext uri="{FF2B5EF4-FFF2-40B4-BE49-F238E27FC236}">
                <a16:creationId xmlns:a16="http://schemas.microsoft.com/office/drawing/2014/main" id="{0171285D-690C-FD48-9981-582E2921FDC6}"/>
              </a:ext>
            </a:extLst>
          </p:cNvPr>
          <p:cNvPicPr>
            <a:picLocks noChangeAspect="1"/>
          </p:cNvPicPr>
          <p:nvPr userDrawn="1"/>
        </p:nvPicPr>
        <p:blipFill>
          <a:blip r:embed="rId3"/>
          <a:stretch>
            <a:fillRect/>
          </a:stretch>
        </p:blipFill>
        <p:spPr>
          <a:xfrm>
            <a:off x="214804" y="324237"/>
            <a:ext cx="11762391" cy="1144800"/>
          </a:xfrm>
          <a:prstGeom prst="rect">
            <a:avLst/>
          </a:prstGeom>
        </p:spPr>
      </p:pic>
      <p:sp>
        <p:nvSpPr>
          <p:cNvPr id="2" name="Title 1"/>
          <p:cNvSpPr>
            <a:spLocks noGrp="1"/>
          </p:cNvSpPr>
          <p:nvPr>
            <p:ph type="title"/>
          </p:nvPr>
        </p:nvSpPr>
        <p:spPr>
          <a:xfrm>
            <a:off x="0" y="453600"/>
            <a:ext cx="12193200" cy="784830"/>
          </a:xfrm>
          <a:prstGeom prst="rect">
            <a:avLst/>
          </a:prstGeom>
          <a:noFill/>
        </p:spPr>
        <p:txBody>
          <a:bodyPr wrap="square" rtlCol="0">
            <a:spAutoFit/>
          </a:bodyPr>
          <a:lstStyle>
            <a:lvl1pPr>
              <a:defRPr lang="en-IN" sz="5000" b="0" i="0">
                <a:latin typeface="Rockwell" panose="02060603020205020403" pitchFamily="18" charset="77"/>
                <a:ea typeface="+mn-ea"/>
                <a:cs typeface="+mn-cs"/>
              </a:defRPr>
            </a:lvl1pPr>
          </a:lstStyle>
          <a:p>
            <a:pPr marL="0" lvl="0" algn="ctr"/>
            <a:r>
              <a:rPr lang="en-US" dirty="0"/>
              <a:t>Click to edit Master title style</a:t>
            </a:r>
            <a:endParaRPr lang="en-IN" dirty="0"/>
          </a:p>
        </p:txBody>
      </p:sp>
      <p:sp>
        <p:nvSpPr>
          <p:cNvPr id="5" name="Content Placeholder 4"/>
          <p:cNvSpPr>
            <a:spLocks noGrp="1"/>
          </p:cNvSpPr>
          <p:nvPr>
            <p:ph sz="quarter" idx="10"/>
          </p:nvPr>
        </p:nvSpPr>
        <p:spPr>
          <a:xfrm>
            <a:off x="853200" y="2658746"/>
            <a:ext cx="9244800" cy="513346"/>
          </a:xfrm>
          <a:prstGeom prst="rect">
            <a:avLst/>
          </a:prstGeom>
          <a:noFill/>
        </p:spPr>
        <p:txBody>
          <a:bodyPr wrap="square" rtlCol="0">
            <a:spAutoFit/>
          </a:bodyPr>
          <a:lstStyle>
            <a:lvl1pPr marL="0" indent="0" algn="l">
              <a:buNone/>
              <a:defRPr lang="en-IN" sz="2400" dirty="0">
                <a:latin typeface="Century Gothic" panose="020B0502020202020204" pitchFamily="34" charset="0"/>
                <a:cs typeface="Aptos Light" panose="020F0302020204030204" pitchFamily="34" charset="0"/>
              </a:defRPr>
            </a:lvl1pPr>
          </a:lstStyle>
          <a:p>
            <a:pPr marL="0" lvl="0">
              <a:lnSpc>
                <a:spcPct val="114000"/>
              </a:lnSpc>
              <a:spcBef>
                <a:spcPts val="1200"/>
              </a:spcBef>
            </a:pPr>
            <a:endParaRPr lang="en-IN" dirty="0"/>
          </a:p>
        </p:txBody>
      </p:sp>
      <p:sp>
        <p:nvSpPr>
          <p:cNvPr id="7" name="Content Placeholder 6"/>
          <p:cNvSpPr>
            <a:spLocks noGrp="1"/>
          </p:cNvSpPr>
          <p:nvPr>
            <p:ph sz="quarter" idx="11"/>
          </p:nvPr>
        </p:nvSpPr>
        <p:spPr>
          <a:xfrm>
            <a:off x="852489" y="3928068"/>
            <a:ext cx="9245512" cy="513346"/>
          </a:xfrm>
          <a:prstGeom prst="rect">
            <a:avLst/>
          </a:prstGeom>
          <a:noFill/>
        </p:spPr>
        <p:txBody>
          <a:bodyPr wrap="square" rtlCol="0">
            <a:spAutoFit/>
          </a:bodyPr>
          <a:lstStyle>
            <a:lvl1pPr algn="l">
              <a:defRPr lang="en-IN" sz="2400" dirty="0">
                <a:latin typeface="Century Gothic" panose="020B0502020202020204" pitchFamily="34" charset="0"/>
                <a:cs typeface="Aptos Light" panose="020F0302020204030204" pitchFamily="34" charset="0"/>
              </a:defRPr>
            </a:lvl1pPr>
          </a:lstStyle>
          <a:p>
            <a:pPr marL="0" lvl="0" indent="0">
              <a:lnSpc>
                <a:spcPct val="114000"/>
              </a:lnSpc>
              <a:spcBef>
                <a:spcPts val="1200"/>
              </a:spcBef>
              <a:buNone/>
            </a:pPr>
            <a:endParaRPr lang="en-IN" dirty="0"/>
          </a:p>
        </p:txBody>
      </p:sp>
    </p:spTree>
    <p:extLst>
      <p:ext uri="{BB962C8B-B14F-4D97-AF65-F5344CB8AC3E}">
        <p14:creationId xmlns:p14="http://schemas.microsoft.com/office/powerpoint/2010/main" val="3535241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lide 2 Cop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131996-4770-6F48-8E83-616C02F5946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3A50030-463A-D7EF-4A06-622609471F80}"/>
              </a:ext>
            </a:extLst>
          </p:cNvPr>
          <p:cNvPicPr>
            <a:picLocks/>
          </p:cNvPicPr>
          <p:nvPr userDrawn="1"/>
        </p:nvPicPr>
        <p:blipFill>
          <a:blip r:embed="rId3"/>
          <a:stretch>
            <a:fillRect/>
          </a:stretch>
        </p:blipFill>
        <p:spPr>
          <a:xfrm>
            <a:off x="2136000" y="1281600"/>
            <a:ext cx="7920000" cy="340383"/>
          </a:xfrm>
          <a:prstGeom prst="rect">
            <a:avLst/>
          </a:prstGeom>
        </p:spPr>
      </p:pic>
      <p:sp>
        <p:nvSpPr>
          <p:cNvPr id="6" name="Title 5"/>
          <p:cNvSpPr>
            <a:spLocks noGrp="1"/>
          </p:cNvSpPr>
          <p:nvPr>
            <p:ph type="title"/>
          </p:nvPr>
        </p:nvSpPr>
        <p:spPr>
          <a:xfrm>
            <a:off x="0" y="453600"/>
            <a:ext cx="12193200" cy="784830"/>
          </a:xfrm>
          <a:prstGeom prst="rect">
            <a:avLst/>
          </a:prstGeom>
          <a:noFill/>
        </p:spPr>
        <p:txBody>
          <a:bodyPr wrap="square" rtlCol="0">
            <a:spAutoFit/>
          </a:bodyPr>
          <a:lstStyle>
            <a:lvl1pPr>
              <a:defRPr lang="en-IN" sz="5000" b="0" i="0">
                <a:latin typeface="Rockwell" panose="02060603020205020403" pitchFamily="18" charset="77"/>
                <a:ea typeface="+mn-ea"/>
                <a:cs typeface="+mn-cs"/>
              </a:defRPr>
            </a:lvl1pPr>
          </a:lstStyle>
          <a:p>
            <a:pPr marL="0" lvl="0" algn="ctr"/>
            <a:r>
              <a:rPr lang="en-US" dirty="0"/>
              <a:t>Click to edit Master title style</a:t>
            </a:r>
            <a:endParaRPr lang="en-IN" dirty="0"/>
          </a:p>
        </p:txBody>
      </p:sp>
      <p:sp>
        <p:nvSpPr>
          <p:cNvPr id="5" name="Content Placeholder 4"/>
          <p:cNvSpPr>
            <a:spLocks noGrp="1"/>
          </p:cNvSpPr>
          <p:nvPr>
            <p:ph sz="quarter" idx="10"/>
          </p:nvPr>
        </p:nvSpPr>
        <p:spPr>
          <a:xfrm>
            <a:off x="856800" y="1969200"/>
            <a:ext cx="7905600" cy="513346"/>
          </a:xfrm>
          <a:prstGeom prst="rect">
            <a:avLst/>
          </a:prstGeom>
          <a:noFill/>
        </p:spPr>
        <p:txBody>
          <a:bodyPr wrap="square" rtlCol="0">
            <a:spAutoFit/>
          </a:bodyPr>
          <a:lstStyle>
            <a:lvl1pPr marL="0" indent="0" algn="l">
              <a:buNone/>
              <a:defRPr lang="en-IN" sz="2400" dirty="0">
                <a:latin typeface="Century Gothic" panose="020B0502020202020204" pitchFamily="34" charset="0"/>
                <a:cs typeface="Aptos Light" panose="020F0302020204030204" pitchFamily="34" charset="0"/>
              </a:defRPr>
            </a:lvl1pPr>
          </a:lstStyle>
          <a:p>
            <a:pPr marL="342900" lvl="0" indent="-342900">
              <a:lnSpc>
                <a:spcPct val="114000"/>
              </a:lnSpc>
              <a:spcBef>
                <a:spcPts val="1200"/>
              </a:spcBef>
            </a:pPr>
            <a:endParaRPr lang="en-IN" dirty="0"/>
          </a:p>
        </p:txBody>
      </p:sp>
      <p:sp>
        <p:nvSpPr>
          <p:cNvPr id="8" name="Content Placeholder 7"/>
          <p:cNvSpPr>
            <a:spLocks noGrp="1"/>
          </p:cNvSpPr>
          <p:nvPr>
            <p:ph sz="quarter" idx="11"/>
          </p:nvPr>
        </p:nvSpPr>
        <p:spPr>
          <a:xfrm>
            <a:off x="857250" y="5281613"/>
            <a:ext cx="7905750" cy="513346"/>
          </a:xfrm>
          <a:prstGeom prst="rect">
            <a:avLst/>
          </a:prstGeom>
          <a:noFill/>
        </p:spPr>
        <p:txBody>
          <a:bodyPr wrap="square" rtlCol="0">
            <a:spAutoFit/>
          </a:bodyPr>
          <a:lstStyle>
            <a:lvl1pPr algn="l">
              <a:defRPr lang="en-IN" sz="2400" dirty="0">
                <a:latin typeface="Century Gothic" panose="020B0502020202020204" pitchFamily="34" charset="0"/>
                <a:cs typeface="Aptos Light" panose="020F0302020204030204" pitchFamily="34" charset="0"/>
              </a:defRPr>
            </a:lvl1pPr>
          </a:lstStyle>
          <a:p>
            <a:pPr marL="342900" lvl="0" indent="-342900">
              <a:lnSpc>
                <a:spcPct val="114000"/>
              </a:lnSpc>
              <a:spcBef>
                <a:spcPts val="1200"/>
              </a:spcBef>
              <a:buNone/>
            </a:pPr>
            <a:endParaRPr lang="en-IN" dirty="0"/>
          </a:p>
        </p:txBody>
      </p:sp>
      <p:pic>
        <p:nvPicPr>
          <p:cNvPr id="9" name="Picture 8">
            <a:extLst>
              <a:ext uri="{FF2B5EF4-FFF2-40B4-BE49-F238E27FC236}">
                <a16:creationId xmlns:a16="http://schemas.microsoft.com/office/drawing/2014/main" id="{E7924BF9-6412-2547-9D81-928DFAF31C6B}"/>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41754"/>
          <a:stretch/>
        </p:blipFill>
        <p:spPr>
          <a:xfrm rot="21147235">
            <a:off x="1059834" y="3127540"/>
            <a:ext cx="3566948" cy="3320516"/>
          </a:xfrm>
          <a:prstGeom prst="rect">
            <a:avLst/>
          </a:prstGeom>
        </p:spPr>
      </p:pic>
    </p:spTree>
    <p:extLst>
      <p:ext uri="{BB962C8B-B14F-4D97-AF65-F5344CB8AC3E}">
        <p14:creationId xmlns:p14="http://schemas.microsoft.com/office/powerpoint/2010/main" val="37956944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 11_AM9876">
    <p:spTree>
      <p:nvGrpSpPr>
        <p:cNvPr id="1" name=""/>
        <p:cNvGrpSpPr/>
        <p:nvPr/>
      </p:nvGrpSpPr>
      <p:grpSpPr>
        <a:xfrm>
          <a:off x="0" y="0"/>
          <a:ext cx="0" cy="0"/>
          <a:chOff x="0" y="0"/>
          <a:chExt cx="0" cy="0"/>
        </a:xfrm>
      </p:grpSpPr>
      <p:pic>
        <p:nvPicPr>
          <p:cNvPr id="3" name="Picture 2" descr="A green and white background&#10;&#10;Description automatically generated">
            <a:extLst>
              <a:ext uri="{FF2B5EF4-FFF2-40B4-BE49-F238E27FC236}">
                <a16:creationId xmlns:a16="http://schemas.microsoft.com/office/drawing/2014/main" id="{567FBC4A-7E31-A745-955A-D7EDBEC373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descr="A green and black rectangle&#10;&#10;Description automatically generated">
            <a:extLst>
              <a:ext uri="{FF2B5EF4-FFF2-40B4-BE49-F238E27FC236}">
                <a16:creationId xmlns:a16="http://schemas.microsoft.com/office/drawing/2014/main" id="{9A8F25F9-4FA9-4D47-07AE-B781EDBD6F5F}"/>
              </a:ext>
            </a:extLst>
          </p:cNvPr>
          <p:cNvPicPr>
            <a:picLocks noChangeAspect="1"/>
          </p:cNvPicPr>
          <p:nvPr userDrawn="1"/>
        </p:nvPicPr>
        <p:blipFill>
          <a:blip r:embed="rId3"/>
          <a:stretch>
            <a:fillRect/>
          </a:stretch>
        </p:blipFill>
        <p:spPr>
          <a:xfrm>
            <a:off x="618977" y="319797"/>
            <a:ext cx="10958733" cy="1144800"/>
          </a:xfrm>
          <a:prstGeom prst="rect">
            <a:avLst/>
          </a:prstGeom>
        </p:spPr>
      </p:pic>
      <p:sp>
        <p:nvSpPr>
          <p:cNvPr id="2" name="Title 1"/>
          <p:cNvSpPr>
            <a:spLocks noGrp="1"/>
          </p:cNvSpPr>
          <p:nvPr>
            <p:ph type="title"/>
          </p:nvPr>
        </p:nvSpPr>
        <p:spPr>
          <a:xfrm>
            <a:off x="0" y="453600"/>
            <a:ext cx="12193200" cy="784830"/>
          </a:xfrm>
          <a:prstGeom prst="rect">
            <a:avLst/>
          </a:prstGeom>
          <a:noFill/>
        </p:spPr>
        <p:txBody>
          <a:bodyPr wrap="square" rtlCol="0">
            <a:spAutoFit/>
          </a:bodyPr>
          <a:lstStyle>
            <a:lvl1pPr>
              <a:defRPr lang="en-IN" sz="5000" b="0" i="0">
                <a:latin typeface="Rockwell" panose="02060603020205020403" pitchFamily="18" charset="77"/>
                <a:ea typeface="+mn-ea"/>
                <a:cs typeface="+mn-cs"/>
              </a:defRPr>
            </a:lvl1pPr>
          </a:lstStyle>
          <a:p>
            <a:pPr marL="0" lvl="0" algn="ctr"/>
            <a:r>
              <a:rPr lang="en-US" dirty="0"/>
              <a:t>Click to edit Master title style</a:t>
            </a:r>
            <a:endParaRPr lang="en-IN" dirty="0"/>
          </a:p>
        </p:txBody>
      </p:sp>
      <p:sp>
        <p:nvSpPr>
          <p:cNvPr id="5" name="Content Placeholder 4"/>
          <p:cNvSpPr>
            <a:spLocks noGrp="1"/>
          </p:cNvSpPr>
          <p:nvPr>
            <p:ph sz="quarter" idx="10"/>
          </p:nvPr>
        </p:nvSpPr>
        <p:spPr>
          <a:xfrm>
            <a:off x="853200" y="1969200"/>
            <a:ext cx="9244800" cy="513346"/>
          </a:xfrm>
          <a:prstGeom prst="rect">
            <a:avLst/>
          </a:prstGeom>
          <a:noFill/>
        </p:spPr>
        <p:txBody>
          <a:bodyPr wrap="square" rtlCol="0">
            <a:spAutoFit/>
          </a:bodyPr>
          <a:lstStyle>
            <a:lvl1pPr marL="0" indent="0" algn="l">
              <a:buNone/>
              <a:defRPr lang="en-IN" sz="2400" dirty="0">
                <a:latin typeface="Century Gothic" panose="020B0502020202020204" pitchFamily="34" charset="0"/>
                <a:cs typeface="Aptos Light" panose="020F0302020204030204" pitchFamily="34" charset="0"/>
              </a:defRPr>
            </a:lvl1pPr>
          </a:lstStyle>
          <a:p>
            <a:pPr marL="0" lvl="0">
              <a:lnSpc>
                <a:spcPct val="114000"/>
              </a:lnSpc>
              <a:spcBef>
                <a:spcPts val="1200"/>
              </a:spcBef>
            </a:pPr>
            <a:endParaRPr lang="en-IN" dirty="0"/>
          </a:p>
        </p:txBody>
      </p:sp>
      <p:sp>
        <p:nvSpPr>
          <p:cNvPr id="7" name="Content Placeholder 6"/>
          <p:cNvSpPr>
            <a:spLocks noGrp="1"/>
          </p:cNvSpPr>
          <p:nvPr>
            <p:ph sz="quarter" idx="11"/>
          </p:nvPr>
        </p:nvSpPr>
        <p:spPr>
          <a:xfrm>
            <a:off x="852489" y="3373438"/>
            <a:ext cx="9245512" cy="513346"/>
          </a:xfrm>
          <a:prstGeom prst="rect">
            <a:avLst/>
          </a:prstGeom>
          <a:noFill/>
        </p:spPr>
        <p:txBody>
          <a:bodyPr wrap="square" rtlCol="0">
            <a:spAutoFit/>
          </a:bodyPr>
          <a:lstStyle>
            <a:lvl1pPr algn="l">
              <a:defRPr lang="en-IN" sz="2400" dirty="0">
                <a:latin typeface="Century Gothic" panose="020B0502020202020204" pitchFamily="34" charset="0"/>
                <a:cs typeface="Aptos Light" panose="020F0302020204030204" pitchFamily="34" charset="0"/>
              </a:defRPr>
            </a:lvl1pPr>
          </a:lstStyle>
          <a:p>
            <a:pPr marL="0" lvl="0" indent="0">
              <a:lnSpc>
                <a:spcPct val="114000"/>
              </a:lnSpc>
              <a:spcBef>
                <a:spcPts val="1200"/>
              </a:spcBef>
              <a:buNone/>
            </a:pPr>
            <a:endParaRPr lang="en-IN" dirty="0"/>
          </a:p>
        </p:txBody>
      </p:sp>
    </p:spTree>
    <p:extLst>
      <p:ext uri="{BB962C8B-B14F-4D97-AF65-F5344CB8AC3E}">
        <p14:creationId xmlns:p14="http://schemas.microsoft.com/office/powerpoint/2010/main" val="18877912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8_AM9876a">
    <p:spTree>
      <p:nvGrpSpPr>
        <p:cNvPr id="1" name=""/>
        <p:cNvGrpSpPr/>
        <p:nvPr/>
      </p:nvGrpSpPr>
      <p:grpSpPr>
        <a:xfrm>
          <a:off x="0" y="0"/>
          <a:ext cx="0" cy="0"/>
          <a:chOff x="0" y="0"/>
          <a:chExt cx="0" cy="0"/>
        </a:xfrm>
      </p:grpSpPr>
      <p:pic>
        <p:nvPicPr>
          <p:cNvPr id="3" name="Picture 2" descr="A green and white background&#10;&#10;Description automatically generated">
            <a:extLst>
              <a:ext uri="{FF2B5EF4-FFF2-40B4-BE49-F238E27FC236}">
                <a16:creationId xmlns:a16="http://schemas.microsoft.com/office/drawing/2014/main" id="{567FBC4A-7E31-A745-955A-D7EDBEC373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descr="A green and black rectangle&#10;&#10;Description automatically generated">
            <a:extLst>
              <a:ext uri="{FF2B5EF4-FFF2-40B4-BE49-F238E27FC236}">
                <a16:creationId xmlns:a16="http://schemas.microsoft.com/office/drawing/2014/main" id="{9A8F25F9-4FA9-4D47-07AE-B781EDBD6F5F}"/>
              </a:ext>
            </a:extLst>
          </p:cNvPr>
          <p:cNvPicPr>
            <a:picLocks noChangeAspect="1"/>
          </p:cNvPicPr>
          <p:nvPr userDrawn="1"/>
        </p:nvPicPr>
        <p:blipFill>
          <a:blip r:embed="rId3"/>
          <a:stretch>
            <a:fillRect/>
          </a:stretch>
        </p:blipFill>
        <p:spPr>
          <a:xfrm>
            <a:off x="2121876" y="311291"/>
            <a:ext cx="7948247" cy="1144800"/>
          </a:xfrm>
          <a:prstGeom prst="rect">
            <a:avLst/>
          </a:prstGeom>
        </p:spPr>
      </p:pic>
      <p:sp>
        <p:nvSpPr>
          <p:cNvPr id="2" name="Title 1"/>
          <p:cNvSpPr>
            <a:spLocks noGrp="1"/>
          </p:cNvSpPr>
          <p:nvPr>
            <p:ph type="title"/>
          </p:nvPr>
        </p:nvSpPr>
        <p:spPr>
          <a:xfrm>
            <a:off x="0" y="453600"/>
            <a:ext cx="12193200" cy="784830"/>
          </a:xfrm>
          <a:prstGeom prst="rect">
            <a:avLst/>
          </a:prstGeom>
          <a:noFill/>
        </p:spPr>
        <p:txBody>
          <a:bodyPr wrap="square" rtlCol="0">
            <a:spAutoFit/>
          </a:bodyPr>
          <a:lstStyle>
            <a:lvl1pPr>
              <a:defRPr lang="en-IN" sz="5000" b="0" i="0">
                <a:latin typeface="Rockwell" panose="02060603020205020403" pitchFamily="18" charset="77"/>
                <a:ea typeface="+mn-ea"/>
                <a:cs typeface="+mn-cs"/>
              </a:defRPr>
            </a:lvl1pPr>
          </a:lstStyle>
          <a:p>
            <a:pPr marL="0" lvl="0" algn="ctr"/>
            <a:r>
              <a:rPr lang="en-US" dirty="0"/>
              <a:t>Click to edit Master title style</a:t>
            </a:r>
            <a:endParaRPr lang="en-IN" dirty="0"/>
          </a:p>
        </p:txBody>
      </p:sp>
      <p:sp>
        <p:nvSpPr>
          <p:cNvPr id="5" name="Content Placeholder 4"/>
          <p:cNvSpPr>
            <a:spLocks noGrp="1"/>
          </p:cNvSpPr>
          <p:nvPr>
            <p:ph sz="quarter" idx="10"/>
          </p:nvPr>
        </p:nvSpPr>
        <p:spPr>
          <a:xfrm>
            <a:off x="853200" y="1969200"/>
            <a:ext cx="9244800" cy="513346"/>
          </a:xfrm>
          <a:prstGeom prst="rect">
            <a:avLst/>
          </a:prstGeom>
          <a:noFill/>
        </p:spPr>
        <p:txBody>
          <a:bodyPr wrap="square" rtlCol="0">
            <a:spAutoFit/>
          </a:bodyPr>
          <a:lstStyle>
            <a:lvl1pPr marL="0" indent="0" algn="l">
              <a:buNone/>
              <a:defRPr lang="en-IN" sz="2400" dirty="0">
                <a:latin typeface="Century Gothic" panose="020B0502020202020204" pitchFamily="34" charset="0"/>
                <a:cs typeface="Aptos Light" panose="020F0302020204030204" pitchFamily="34" charset="0"/>
              </a:defRPr>
            </a:lvl1pPr>
          </a:lstStyle>
          <a:p>
            <a:pPr marL="0" lvl="0">
              <a:lnSpc>
                <a:spcPct val="114000"/>
              </a:lnSpc>
              <a:spcBef>
                <a:spcPts val="1200"/>
              </a:spcBef>
            </a:pPr>
            <a:endParaRPr lang="en-IN" dirty="0"/>
          </a:p>
        </p:txBody>
      </p:sp>
      <p:sp>
        <p:nvSpPr>
          <p:cNvPr id="7" name="Content Placeholder 6"/>
          <p:cNvSpPr>
            <a:spLocks noGrp="1"/>
          </p:cNvSpPr>
          <p:nvPr>
            <p:ph sz="quarter" idx="11"/>
          </p:nvPr>
        </p:nvSpPr>
        <p:spPr>
          <a:xfrm>
            <a:off x="852489" y="3373438"/>
            <a:ext cx="9245512" cy="513346"/>
          </a:xfrm>
          <a:prstGeom prst="rect">
            <a:avLst/>
          </a:prstGeom>
          <a:noFill/>
        </p:spPr>
        <p:txBody>
          <a:bodyPr wrap="square" rtlCol="0">
            <a:spAutoFit/>
          </a:bodyPr>
          <a:lstStyle>
            <a:lvl1pPr algn="l">
              <a:defRPr lang="en-IN" sz="2400" dirty="0">
                <a:latin typeface="Century Gothic" panose="020B0502020202020204" pitchFamily="34" charset="0"/>
                <a:cs typeface="Aptos Light" panose="020F0302020204030204" pitchFamily="34" charset="0"/>
              </a:defRPr>
            </a:lvl1pPr>
          </a:lstStyle>
          <a:p>
            <a:pPr marL="0" lvl="0" indent="0">
              <a:lnSpc>
                <a:spcPct val="114000"/>
              </a:lnSpc>
              <a:spcBef>
                <a:spcPts val="1200"/>
              </a:spcBef>
              <a:buNone/>
            </a:pPr>
            <a:endParaRPr lang="en-IN" dirty="0"/>
          </a:p>
        </p:txBody>
      </p:sp>
    </p:spTree>
    <p:extLst>
      <p:ext uri="{BB962C8B-B14F-4D97-AF65-F5344CB8AC3E}">
        <p14:creationId xmlns:p14="http://schemas.microsoft.com/office/powerpoint/2010/main" val="23587184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9_AM">
    <p:spTree>
      <p:nvGrpSpPr>
        <p:cNvPr id="1" name=""/>
        <p:cNvGrpSpPr/>
        <p:nvPr/>
      </p:nvGrpSpPr>
      <p:grpSpPr>
        <a:xfrm>
          <a:off x="0" y="0"/>
          <a:ext cx="0" cy="0"/>
          <a:chOff x="0" y="0"/>
          <a:chExt cx="0" cy="0"/>
        </a:xfrm>
      </p:grpSpPr>
      <p:pic>
        <p:nvPicPr>
          <p:cNvPr id="3" name="Picture 2" descr="A green and white background&#10;&#10;Description automatically generated">
            <a:extLst>
              <a:ext uri="{FF2B5EF4-FFF2-40B4-BE49-F238E27FC236}">
                <a16:creationId xmlns:a16="http://schemas.microsoft.com/office/drawing/2014/main" id="{567FBC4A-7E31-A745-955A-D7EDBEC373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descr="A green and black rectangle&#10;&#10;Description automatically generated">
            <a:extLst>
              <a:ext uri="{FF2B5EF4-FFF2-40B4-BE49-F238E27FC236}">
                <a16:creationId xmlns:a16="http://schemas.microsoft.com/office/drawing/2014/main" id="{0171285D-690C-FD48-9981-582E2921FDC6}"/>
              </a:ext>
            </a:extLst>
          </p:cNvPr>
          <p:cNvPicPr>
            <a:picLocks noChangeAspect="1"/>
          </p:cNvPicPr>
          <p:nvPr userDrawn="1"/>
        </p:nvPicPr>
        <p:blipFill>
          <a:blip r:embed="rId3"/>
          <a:stretch>
            <a:fillRect/>
          </a:stretch>
        </p:blipFill>
        <p:spPr>
          <a:xfrm>
            <a:off x="2222695" y="324237"/>
            <a:ext cx="7751300" cy="1144800"/>
          </a:xfrm>
          <a:prstGeom prst="rect">
            <a:avLst/>
          </a:prstGeom>
        </p:spPr>
      </p:pic>
      <p:sp>
        <p:nvSpPr>
          <p:cNvPr id="2" name="Title 1"/>
          <p:cNvSpPr>
            <a:spLocks noGrp="1"/>
          </p:cNvSpPr>
          <p:nvPr>
            <p:ph type="title"/>
          </p:nvPr>
        </p:nvSpPr>
        <p:spPr>
          <a:xfrm>
            <a:off x="0" y="453600"/>
            <a:ext cx="12193200" cy="784830"/>
          </a:xfrm>
          <a:prstGeom prst="rect">
            <a:avLst/>
          </a:prstGeom>
          <a:noFill/>
        </p:spPr>
        <p:txBody>
          <a:bodyPr wrap="square" rtlCol="0">
            <a:spAutoFit/>
          </a:bodyPr>
          <a:lstStyle>
            <a:lvl1pPr>
              <a:defRPr lang="en-IN" sz="5000" b="0" i="0">
                <a:latin typeface="Rockwell" panose="02060603020205020403" pitchFamily="18" charset="77"/>
                <a:ea typeface="+mn-ea"/>
                <a:cs typeface="+mn-cs"/>
              </a:defRPr>
            </a:lvl1pPr>
          </a:lstStyle>
          <a:p>
            <a:pPr marL="0" lvl="0" algn="ctr"/>
            <a:r>
              <a:rPr lang="en-US" dirty="0"/>
              <a:t>Click to edit Master title style</a:t>
            </a:r>
            <a:endParaRPr lang="en-IN" dirty="0"/>
          </a:p>
        </p:txBody>
      </p:sp>
      <p:sp>
        <p:nvSpPr>
          <p:cNvPr id="5" name="Content Placeholder 4"/>
          <p:cNvSpPr>
            <a:spLocks noGrp="1"/>
          </p:cNvSpPr>
          <p:nvPr>
            <p:ph sz="quarter" idx="10"/>
          </p:nvPr>
        </p:nvSpPr>
        <p:spPr>
          <a:xfrm>
            <a:off x="853200" y="1969200"/>
            <a:ext cx="9244800" cy="513346"/>
          </a:xfrm>
          <a:prstGeom prst="rect">
            <a:avLst/>
          </a:prstGeom>
          <a:noFill/>
        </p:spPr>
        <p:txBody>
          <a:bodyPr wrap="square" rtlCol="0">
            <a:spAutoFit/>
          </a:bodyPr>
          <a:lstStyle>
            <a:lvl1pPr marL="0" indent="0" algn="l">
              <a:buNone/>
              <a:defRPr lang="en-IN" sz="2400" dirty="0">
                <a:latin typeface="Century Gothic" panose="020B0502020202020204" pitchFamily="34" charset="0"/>
                <a:cs typeface="Aptos Light" panose="020F0302020204030204" pitchFamily="34" charset="0"/>
              </a:defRPr>
            </a:lvl1pPr>
          </a:lstStyle>
          <a:p>
            <a:pPr marL="0" lvl="0">
              <a:lnSpc>
                <a:spcPct val="114000"/>
              </a:lnSpc>
              <a:spcBef>
                <a:spcPts val="1200"/>
              </a:spcBef>
            </a:pPr>
            <a:endParaRPr lang="en-IN" dirty="0"/>
          </a:p>
        </p:txBody>
      </p:sp>
      <p:sp>
        <p:nvSpPr>
          <p:cNvPr id="7" name="Content Placeholder 6"/>
          <p:cNvSpPr>
            <a:spLocks noGrp="1"/>
          </p:cNvSpPr>
          <p:nvPr>
            <p:ph sz="quarter" idx="11"/>
          </p:nvPr>
        </p:nvSpPr>
        <p:spPr>
          <a:xfrm>
            <a:off x="852489" y="3373438"/>
            <a:ext cx="9245512" cy="513346"/>
          </a:xfrm>
          <a:prstGeom prst="rect">
            <a:avLst/>
          </a:prstGeom>
          <a:noFill/>
        </p:spPr>
        <p:txBody>
          <a:bodyPr wrap="square" rtlCol="0">
            <a:spAutoFit/>
          </a:bodyPr>
          <a:lstStyle>
            <a:lvl1pPr algn="l">
              <a:defRPr lang="en-IN" sz="2400" dirty="0">
                <a:latin typeface="Century Gothic" panose="020B0502020202020204" pitchFamily="34" charset="0"/>
                <a:cs typeface="Aptos Light" panose="020F0302020204030204" pitchFamily="34" charset="0"/>
              </a:defRPr>
            </a:lvl1pPr>
          </a:lstStyle>
          <a:p>
            <a:pPr marL="0" lvl="0" indent="0">
              <a:lnSpc>
                <a:spcPct val="114000"/>
              </a:lnSpc>
              <a:spcBef>
                <a:spcPts val="1200"/>
              </a:spcBef>
              <a:buNone/>
            </a:pPr>
            <a:endParaRPr lang="en-IN" dirty="0"/>
          </a:p>
        </p:txBody>
      </p:sp>
    </p:spTree>
    <p:extLst>
      <p:ext uri="{BB962C8B-B14F-4D97-AF65-F5344CB8AC3E}">
        <p14:creationId xmlns:p14="http://schemas.microsoft.com/office/powerpoint/2010/main" val="21617304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11_AM">
    <p:spTree>
      <p:nvGrpSpPr>
        <p:cNvPr id="1" name=""/>
        <p:cNvGrpSpPr/>
        <p:nvPr/>
      </p:nvGrpSpPr>
      <p:grpSpPr>
        <a:xfrm>
          <a:off x="0" y="0"/>
          <a:ext cx="0" cy="0"/>
          <a:chOff x="0" y="0"/>
          <a:chExt cx="0" cy="0"/>
        </a:xfrm>
      </p:grpSpPr>
      <p:pic>
        <p:nvPicPr>
          <p:cNvPr id="3" name="Picture 2" descr="A green and white background&#10;&#10;Description automatically generated">
            <a:extLst>
              <a:ext uri="{FF2B5EF4-FFF2-40B4-BE49-F238E27FC236}">
                <a16:creationId xmlns:a16="http://schemas.microsoft.com/office/drawing/2014/main" id="{567FBC4A-7E31-A745-955A-D7EDBEC373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descr="A green and black rectangle&#10;&#10;Description automatically generated">
            <a:extLst>
              <a:ext uri="{FF2B5EF4-FFF2-40B4-BE49-F238E27FC236}">
                <a16:creationId xmlns:a16="http://schemas.microsoft.com/office/drawing/2014/main" id="{0171285D-690C-FD48-9981-582E2921FD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80338" y="311291"/>
            <a:ext cx="4431323" cy="1144800"/>
          </a:xfrm>
          <a:prstGeom prst="rect">
            <a:avLst/>
          </a:prstGeom>
        </p:spPr>
      </p:pic>
      <p:sp>
        <p:nvSpPr>
          <p:cNvPr id="2" name="Title 1"/>
          <p:cNvSpPr>
            <a:spLocks noGrp="1"/>
          </p:cNvSpPr>
          <p:nvPr>
            <p:ph type="title"/>
          </p:nvPr>
        </p:nvSpPr>
        <p:spPr>
          <a:xfrm>
            <a:off x="0" y="453600"/>
            <a:ext cx="12193200" cy="784830"/>
          </a:xfrm>
          <a:prstGeom prst="rect">
            <a:avLst/>
          </a:prstGeom>
          <a:noFill/>
        </p:spPr>
        <p:txBody>
          <a:bodyPr wrap="square" rtlCol="0">
            <a:spAutoFit/>
          </a:bodyPr>
          <a:lstStyle>
            <a:lvl1pPr>
              <a:defRPr lang="en-IN" sz="5000" b="0" i="0">
                <a:latin typeface="Rockwell" panose="02060603020205020403" pitchFamily="18" charset="77"/>
                <a:ea typeface="+mn-ea"/>
                <a:cs typeface="+mn-cs"/>
              </a:defRPr>
            </a:lvl1pPr>
          </a:lstStyle>
          <a:p>
            <a:pPr marL="0" lvl="0" algn="ctr"/>
            <a:r>
              <a:rPr lang="en-US" dirty="0"/>
              <a:t>Click to edit Master title style</a:t>
            </a:r>
            <a:endParaRPr lang="en-IN" dirty="0"/>
          </a:p>
        </p:txBody>
      </p:sp>
      <p:sp>
        <p:nvSpPr>
          <p:cNvPr id="5" name="Content Placeholder 4"/>
          <p:cNvSpPr>
            <a:spLocks noGrp="1"/>
          </p:cNvSpPr>
          <p:nvPr>
            <p:ph sz="quarter" idx="10"/>
          </p:nvPr>
        </p:nvSpPr>
        <p:spPr>
          <a:xfrm>
            <a:off x="853200" y="1969200"/>
            <a:ext cx="9244800" cy="513346"/>
          </a:xfrm>
          <a:prstGeom prst="rect">
            <a:avLst/>
          </a:prstGeom>
          <a:noFill/>
        </p:spPr>
        <p:txBody>
          <a:bodyPr wrap="square" rtlCol="0">
            <a:spAutoFit/>
          </a:bodyPr>
          <a:lstStyle>
            <a:lvl1pPr marL="0" indent="0" algn="l">
              <a:buNone/>
              <a:defRPr lang="en-IN" sz="2400" dirty="0">
                <a:latin typeface="Century Gothic" panose="020B0502020202020204" pitchFamily="34" charset="0"/>
                <a:cs typeface="Aptos Light" panose="020F0302020204030204" pitchFamily="34" charset="0"/>
              </a:defRPr>
            </a:lvl1pPr>
          </a:lstStyle>
          <a:p>
            <a:pPr marL="0" lvl="0">
              <a:lnSpc>
                <a:spcPct val="114000"/>
              </a:lnSpc>
              <a:spcBef>
                <a:spcPts val="1200"/>
              </a:spcBef>
            </a:pPr>
            <a:endParaRPr lang="en-IN" dirty="0"/>
          </a:p>
        </p:txBody>
      </p:sp>
      <p:sp>
        <p:nvSpPr>
          <p:cNvPr id="7" name="Content Placeholder 6"/>
          <p:cNvSpPr>
            <a:spLocks noGrp="1"/>
          </p:cNvSpPr>
          <p:nvPr>
            <p:ph sz="quarter" idx="11"/>
          </p:nvPr>
        </p:nvSpPr>
        <p:spPr>
          <a:xfrm>
            <a:off x="852489" y="3373438"/>
            <a:ext cx="9245512" cy="513346"/>
          </a:xfrm>
          <a:prstGeom prst="rect">
            <a:avLst/>
          </a:prstGeom>
          <a:noFill/>
        </p:spPr>
        <p:txBody>
          <a:bodyPr wrap="square" rtlCol="0">
            <a:spAutoFit/>
          </a:bodyPr>
          <a:lstStyle>
            <a:lvl1pPr algn="l">
              <a:defRPr lang="en-IN" sz="2400" dirty="0">
                <a:latin typeface="Century Gothic" panose="020B0502020202020204" pitchFamily="34" charset="0"/>
                <a:cs typeface="Aptos Light" panose="020F0302020204030204" pitchFamily="34" charset="0"/>
              </a:defRPr>
            </a:lvl1pPr>
          </a:lstStyle>
          <a:p>
            <a:pPr marL="0" lvl="0" indent="0">
              <a:lnSpc>
                <a:spcPct val="114000"/>
              </a:lnSpc>
              <a:spcBef>
                <a:spcPts val="1200"/>
              </a:spcBef>
              <a:buNone/>
            </a:pPr>
            <a:endParaRPr lang="en-IN" dirty="0"/>
          </a:p>
        </p:txBody>
      </p:sp>
    </p:spTree>
    <p:extLst>
      <p:ext uri="{BB962C8B-B14F-4D97-AF65-F5344CB8AC3E}">
        <p14:creationId xmlns:p14="http://schemas.microsoft.com/office/powerpoint/2010/main" val="30773526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2980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61023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578332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2302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93338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80796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62518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7488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1 Copy">
    <p:spTree>
      <p:nvGrpSpPr>
        <p:cNvPr id="1" name=""/>
        <p:cNvGrpSpPr/>
        <p:nvPr/>
      </p:nvGrpSpPr>
      <p:grpSpPr>
        <a:xfrm>
          <a:off x="0" y="0"/>
          <a:ext cx="0" cy="0"/>
          <a:chOff x="0" y="0"/>
          <a:chExt cx="0" cy="0"/>
        </a:xfrm>
      </p:grpSpPr>
      <p:pic>
        <p:nvPicPr>
          <p:cNvPr id="7" name="Picture 6" descr="A green and white background&#10;&#10;Description automatically generated">
            <a:extLst>
              <a:ext uri="{FF2B5EF4-FFF2-40B4-BE49-F238E27FC236}">
                <a16:creationId xmlns:a16="http://schemas.microsoft.com/office/drawing/2014/main" id="{D9D28CF8-B277-D246-A9B8-4B1BCB5F661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Content Placeholder 3"/>
          <p:cNvSpPr>
            <a:spLocks noGrp="1"/>
          </p:cNvSpPr>
          <p:nvPr>
            <p:ph sz="quarter" idx="10"/>
          </p:nvPr>
        </p:nvSpPr>
        <p:spPr>
          <a:xfrm>
            <a:off x="6091200" y="860400"/>
            <a:ext cx="5965817" cy="733791"/>
          </a:xfrm>
          <a:prstGeom prst="rect">
            <a:avLst/>
          </a:prstGeom>
          <a:noFill/>
        </p:spPr>
        <p:txBody>
          <a:bodyPr wrap="square" rtlCol="0">
            <a:spAutoFit/>
          </a:bodyPr>
          <a:lstStyle>
            <a:lvl1pPr marL="0" indent="0">
              <a:buNone/>
              <a:defRPr lang="en-IN" sz="4000" b="0" i="0" dirty="0">
                <a:latin typeface="Rockwell" panose="02060603020205020403" pitchFamily="18" charset="77"/>
              </a:defRPr>
            </a:lvl1pPr>
          </a:lstStyle>
          <a:p>
            <a:pPr marL="0" lvl="0" algn="ctr">
              <a:lnSpc>
                <a:spcPct val="113000"/>
              </a:lnSpc>
              <a:spcBef>
                <a:spcPts val="1200"/>
              </a:spcBef>
            </a:pPr>
            <a:endParaRPr lang="en-IN" dirty="0"/>
          </a:p>
        </p:txBody>
      </p:sp>
      <p:sp>
        <p:nvSpPr>
          <p:cNvPr id="2" name="Title 1"/>
          <p:cNvSpPr>
            <a:spLocks noGrp="1"/>
          </p:cNvSpPr>
          <p:nvPr>
            <p:ph type="title"/>
          </p:nvPr>
        </p:nvSpPr>
        <p:spPr>
          <a:xfrm>
            <a:off x="6091200" y="2458800"/>
            <a:ext cx="5803200" cy="2062800"/>
          </a:xfrm>
          <a:prstGeom prst="rect">
            <a:avLst/>
          </a:prstGeom>
          <a:noFill/>
        </p:spPr>
        <p:txBody>
          <a:bodyPr wrap="square" rtlCol="0">
            <a:spAutoFit/>
          </a:bodyPr>
          <a:lstStyle>
            <a:lvl1pPr>
              <a:defRPr lang="en-IN" sz="6400" b="1" dirty="0">
                <a:solidFill>
                  <a:srgbClr val="C52039"/>
                </a:solidFill>
                <a:latin typeface="Century Gothic" panose="020B0502020202020204" pitchFamily="34" charset="0"/>
                <a:ea typeface="+mn-ea"/>
                <a:cs typeface="+mn-cs"/>
              </a:defRPr>
            </a:lvl1pPr>
          </a:lstStyle>
          <a:p>
            <a:pPr marL="0" lvl="0" algn="ctr"/>
            <a:endParaRPr lang="en-IN" dirty="0"/>
          </a:p>
        </p:txBody>
      </p:sp>
      <p:sp>
        <p:nvSpPr>
          <p:cNvPr id="6" name="Content Placeholder 5"/>
          <p:cNvSpPr>
            <a:spLocks noGrp="1"/>
          </p:cNvSpPr>
          <p:nvPr>
            <p:ph sz="quarter" idx="11"/>
          </p:nvPr>
        </p:nvSpPr>
        <p:spPr>
          <a:xfrm>
            <a:off x="1713600" y="5918400"/>
            <a:ext cx="8766000" cy="522000"/>
          </a:xfrm>
          <a:prstGeom prst="rect">
            <a:avLst/>
          </a:prstGeom>
          <a:noFill/>
        </p:spPr>
        <p:txBody>
          <a:bodyPr wrap="square" rtlCol="0">
            <a:spAutoFit/>
          </a:bodyPr>
          <a:lstStyle>
            <a:lvl1pPr marL="0" indent="0">
              <a:buNone/>
              <a:defRPr lang="en-IN" dirty="0">
                <a:latin typeface="Century Gothic" panose="020B0502020202020204" pitchFamily="34" charset="0"/>
                <a:cs typeface="Aptos Light" panose="020F0302020204030204" pitchFamily="34" charset="0"/>
              </a:defRPr>
            </a:lvl1pPr>
          </a:lstStyle>
          <a:p>
            <a:pPr marL="0" lvl="0" algn="ctr"/>
            <a:endParaRPr lang="en-IN" dirty="0"/>
          </a:p>
        </p:txBody>
      </p:sp>
      <p:pic>
        <p:nvPicPr>
          <p:cNvPr id="3" name="Picture 2">
            <a:extLst>
              <a:ext uri="{FF2B5EF4-FFF2-40B4-BE49-F238E27FC236}">
                <a16:creationId xmlns:a16="http://schemas.microsoft.com/office/drawing/2014/main" id="{E11CB603-F0BB-0CDF-4AD8-F49DC523012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05678" y="341495"/>
            <a:ext cx="5156418" cy="5236853"/>
          </a:xfrm>
          <a:prstGeom prst="ellipse">
            <a:avLst/>
          </a:prstGeom>
          <a:effectLst>
            <a:softEdge rad="228021"/>
          </a:effectLst>
        </p:spPr>
      </p:pic>
      <p:pic>
        <p:nvPicPr>
          <p:cNvPr id="5" name="Picture 4">
            <a:extLst>
              <a:ext uri="{FF2B5EF4-FFF2-40B4-BE49-F238E27FC236}">
                <a16:creationId xmlns:a16="http://schemas.microsoft.com/office/drawing/2014/main" id="{A27A6B18-8B59-F856-7B5F-D698CF4D831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35970" y="494364"/>
            <a:ext cx="5047155" cy="4916709"/>
          </a:xfrm>
          <a:prstGeom prst="rect">
            <a:avLst/>
          </a:prstGeom>
        </p:spPr>
      </p:pic>
    </p:spTree>
    <p:extLst>
      <p:ext uri="{BB962C8B-B14F-4D97-AF65-F5344CB8AC3E}">
        <p14:creationId xmlns:p14="http://schemas.microsoft.com/office/powerpoint/2010/main" val="41141661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2 Cop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131996-4770-6F48-8E83-616C02F5946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83A50030-463A-D7EF-4A06-622609471F80}"/>
              </a:ext>
            </a:extLst>
          </p:cNvPr>
          <p:cNvPicPr>
            <a:picLocks noChangeAspect="1"/>
          </p:cNvPicPr>
          <p:nvPr userDrawn="1"/>
        </p:nvPicPr>
        <p:blipFill>
          <a:blip r:embed="rId3"/>
          <a:stretch>
            <a:fillRect/>
          </a:stretch>
        </p:blipFill>
        <p:spPr>
          <a:xfrm>
            <a:off x="3400981" y="1280461"/>
            <a:ext cx="5331853" cy="340399"/>
          </a:xfrm>
          <a:prstGeom prst="rect">
            <a:avLst/>
          </a:prstGeom>
        </p:spPr>
      </p:pic>
      <p:sp>
        <p:nvSpPr>
          <p:cNvPr id="6" name="Title 5"/>
          <p:cNvSpPr>
            <a:spLocks noGrp="1"/>
          </p:cNvSpPr>
          <p:nvPr>
            <p:ph type="title"/>
          </p:nvPr>
        </p:nvSpPr>
        <p:spPr>
          <a:xfrm>
            <a:off x="0" y="453600"/>
            <a:ext cx="12193200" cy="784830"/>
          </a:xfrm>
          <a:prstGeom prst="rect">
            <a:avLst/>
          </a:prstGeom>
          <a:noFill/>
        </p:spPr>
        <p:txBody>
          <a:bodyPr wrap="square" rtlCol="0">
            <a:spAutoFit/>
          </a:bodyPr>
          <a:lstStyle>
            <a:lvl1pPr>
              <a:defRPr lang="en-IN" sz="5000" b="0" i="0">
                <a:latin typeface="Rockwell" panose="02060603020205020403" pitchFamily="18" charset="77"/>
                <a:ea typeface="+mn-ea"/>
                <a:cs typeface="+mn-cs"/>
              </a:defRPr>
            </a:lvl1pPr>
          </a:lstStyle>
          <a:p>
            <a:pPr marL="0" lvl="0" algn="ctr"/>
            <a:r>
              <a:rPr lang="en-US" dirty="0"/>
              <a:t>Click to edit Master title style</a:t>
            </a:r>
            <a:endParaRPr lang="en-IN" dirty="0"/>
          </a:p>
        </p:txBody>
      </p:sp>
      <p:sp>
        <p:nvSpPr>
          <p:cNvPr id="5" name="Content Placeholder 4"/>
          <p:cNvSpPr>
            <a:spLocks noGrp="1"/>
          </p:cNvSpPr>
          <p:nvPr>
            <p:ph sz="quarter" idx="10"/>
          </p:nvPr>
        </p:nvSpPr>
        <p:spPr>
          <a:xfrm>
            <a:off x="856800" y="1969200"/>
            <a:ext cx="7905600" cy="513346"/>
          </a:xfrm>
          <a:prstGeom prst="rect">
            <a:avLst/>
          </a:prstGeom>
          <a:noFill/>
        </p:spPr>
        <p:txBody>
          <a:bodyPr wrap="square" rtlCol="0">
            <a:spAutoFit/>
          </a:bodyPr>
          <a:lstStyle>
            <a:lvl1pPr marL="0" indent="0" algn="l">
              <a:buNone/>
              <a:defRPr lang="en-IN" sz="2400" dirty="0">
                <a:latin typeface="Century Gothic" panose="020B0502020202020204" pitchFamily="34" charset="0"/>
                <a:cs typeface="Aptos Light" panose="020F0302020204030204" pitchFamily="34" charset="0"/>
              </a:defRPr>
            </a:lvl1pPr>
          </a:lstStyle>
          <a:p>
            <a:pPr marL="342900" lvl="0" indent="-342900">
              <a:lnSpc>
                <a:spcPct val="114000"/>
              </a:lnSpc>
              <a:spcBef>
                <a:spcPts val="1200"/>
              </a:spcBef>
            </a:pPr>
            <a:endParaRPr lang="en-IN" dirty="0"/>
          </a:p>
        </p:txBody>
      </p:sp>
      <p:sp>
        <p:nvSpPr>
          <p:cNvPr id="8" name="Content Placeholder 7"/>
          <p:cNvSpPr>
            <a:spLocks noGrp="1"/>
          </p:cNvSpPr>
          <p:nvPr>
            <p:ph sz="quarter" idx="11"/>
          </p:nvPr>
        </p:nvSpPr>
        <p:spPr>
          <a:xfrm>
            <a:off x="857250" y="5281613"/>
            <a:ext cx="7905750" cy="513346"/>
          </a:xfrm>
          <a:prstGeom prst="rect">
            <a:avLst/>
          </a:prstGeom>
          <a:noFill/>
        </p:spPr>
        <p:txBody>
          <a:bodyPr wrap="square" rtlCol="0">
            <a:spAutoFit/>
          </a:bodyPr>
          <a:lstStyle>
            <a:lvl1pPr algn="l">
              <a:defRPr lang="en-IN" sz="2400" dirty="0">
                <a:latin typeface="Century Gothic" panose="020B0502020202020204" pitchFamily="34" charset="0"/>
                <a:cs typeface="Aptos Light" panose="020F0302020204030204" pitchFamily="34" charset="0"/>
              </a:defRPr>
            </a:lvl1pPr>
          </a:lstStyle>
          <a:p>
            <a:pPr marL="342900" lvl="0" indent="-342900">
              <a:lnSpc>
                <a:spcPct val="114000"/>
              </a:lnSpc>
              <a:spcBef>
                <a:spcPts val="1200"/>
              </a:spcBef>
              <a:buNone/>
            </a:pPr>
            <a:endParaRPr lang="en-IN" dirty="0"/>
          </a:p>
        </p:txBody>
      </p:sp>
    </p:spTree>
    <p:extLst>
      <p:ext uri="{BB962C8B-B14F-4D97-AF65-F5344CB8AC3E}">
        <p14:creationId xmlns:p14="http://schemas.microsoft.com/office/powerpoint/2010/main" val="5757993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 2 With ima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131996-4770-6F48-8E83-616C02F5946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83A50030-463A-D7EF-4A06-622609471F80}"/>
              </a:ext>
            </a:extLst>
          </p:cNvPr>
          <p:cNvPicPr>
            <a:picLocks noChangeAspect="1"/>
          </p:cNvPicPr>
          <p:nvPr userDrawn="1"/>
        </p:nvPicPr>
        <p:blipFill>
          <a:blip r:embed="rId3"/>
          <a:stretch>
            <a:fillRect/>
          </a:stretch>
        </p:blipFill>
        <p:spPr>
          <a:xfrm>
            <a:off x="3400981" y="1280461"/>
            <a:ext cx="5331853" cy="340399"/>
          </a:xfrm>
          <a:prstGeom prst="rect">
            <a:avLst/>
          </a:prstGeom>
        </p:spPr>
      </p:pic>
      <p:sp>
        <p:nvSpPr>
          <p:cNvPr id="6" name="Title 5"/>
          <p:cNvSpPr>
            <a:spLocks noGrp="1"/>
          </p:cNvSpPr>
          <p:nvPr>
            <p:ph type="title"/>
          </p:nvPr>
        </p:nvSpPr>
        <p:spPr>
          <a:xfrm>
            <a:off x="0" y="453600"/>
            <a:ext cx="12193200" cy="784830"/>
          </a:xfrm>
          <a:prstGeom prst="rect">
            <a:avLst/>
          </a:prstGeom>
          <a:noFill/>
        </p:spPr>
        <p:txBody>
          <a:bodyPr wrap="square" rtlCol="0">
            <a:spAutoFit/>
          </a:bodyPr>
          <a:lstStyle>
            <a:lvl1pPr>
              <a:defRPr lang="en-IN" sz="5000" b="0" i="0">
                <a:latin typeface="Rockwell" panose="02060603020205020403" pitchFamily="18" charset="77"/>
                <a:ea typeface="+mn-ea"/>
                <a:cs typeface="+mn-cs"/>
              </a:defRPr>
            </a:lvl1pPr>
          </a:lstStyle>
          <a:p>
            <a:pPr marL="0" lvl="0" algn="ctr"/>
            <a:r>
              <a:rPr lang="en-US" dirty="0"/>
              <a:t>Click to edit Master title style</a:t>
            </a:r>
            <a:endParaRPr lang="en-IN" dirty="0"/>
          </a:p>
        </p:txBody>
      </p:sp>
      <p:sp>
        <p:nvSpPr>
          <p:cNvPr id="5" name="Content Placeholder 4"/>
          <p:cNvSpPr>
            <a:spLocks noGrp="1"/>
          </p:cNvSpPr>
          <p:nvPr>
            <p:ph sz="quarter" idx="10"/>
          </p:nvPr>
        </p:nvSpPr>
        <p:spPr>
          <a:xfrm>
            <a:off x="856800" y="1969200"/>
            <a:ext cx="7905600" cy="513346"/>
          </a:xfrm>
          <a:prstGeom prst="rect">
            <a:avLst/>
          </a:prstGeom>
          <a:noFill/>
        </p:spPr>
        <p:txBody>
          <a:bodyPr wrap="square" rtlCol="0">
            <a:spAutoFit/>
          </a:bodyPr>
          <a:lstStyle>
            <a:lvl1pPr marL="0" indent="0" algn="l">
              <a:buNone/>
              <a:defRPr lang="en-IN" sz="2400" dirty="0">
                <a:latin typeface="Century Gothic" panose="020B0502020202020204" pitchFamily="34" charset="0"/>
                <a:cs typeface="Aptos Light" panose="020F0302020204030204" pitchFamily="34" charset="0"/>
              </a:defRPr>
            </a:lvl1pPr>
          </a:lstStyle>
          <a:p>
            <a:pPr marL="342900" lvl="0" indent="-342900">
              <a:lnSpc>
                <a:spcPct val="114000"/>
              </a:lnSpc>
              <a:spcBef>
                <a:spcPts val="1200"/>
              </a:spcBef>
            </a:pPr>
            <a:endParaRPr lang="en-IN" dirty="0"/>
          </a:p>
        </p:txBody>
      </p:sp>
      <p:sp>
        <p:nvSpPr>
          <p:cNvPr id="8" name="Content Placeholder 7"/>
          <p:cNvSpPr>
            <a:spLocks noGrp="1"/>
          </p:cNvSpPr>
          <p:nvPr>
            <p:ph sz="quarter" idx="11"/>
          </p:nvPr>
        </p:nvSpPr>
        <p:spPr>
          <a:xfrm>
            <a:off x="857250" y="5281613"/>
            <a:ext cx="7905750" cy="513346"/>
          </a:xfrm>
          <a:prstGeom prst="rect">
            <a:avLst/>
          </a:prstGeom>
          <a:noFill/>
        </p:spPr>
        <p:txBody>
          <a:bodyPr wrap="square" rtlCol="0">
            <a:spAutoFit/>
          </a:bodyPr>
          <a:lstStyle>
            <a:lvl1pPr algn="l">
              <a:defRPr lang="en-IN" sz="2400" dirty="0">
                <a:latin typeface="Century Gothic" panose="020B0502020202020204" pitchFamily="34" charset="0"/>
                <a:cs typeface="Aptos Light" panose="020F0302020204030204" pitchFamily="34" charset="0"/>
              </a:defRPr>
            </a:lvl1pPr>
          </a:lstStyle>
          <a:p>
            <a:pPr marL="342900" lvl="0" indent="-342900">
              <a:lnSpc>
                <a:spcPct val="114000"/>
              </a:lnSpc>
              <a:spcBef>
                <a:spcPts val="1200"/>
              </a:spcBef>
              <a:buNone/>
            </a:pPr>
            <a:endParaRPr lang="en-IN" dirty="0"/>
          </a:p>
        </p:txBody>
      </p:sp>
      <p:pic>
        <p:nvPicPr>
          <p:cNvPr id="7" name="Picture 6">
            <a:extLst>
              <a:ext uri="{FF2B5EF4-FFF2-40B4-BE49-F238E27FC236}">
                <a16:creationId xmlns:a16="http://schemas.microsoft.com/office/drawing/2014/main" id="{E7924BF9-6412-2547-9D81-928DFAF31C6B}"/>
              </a:ext>
            </a:extLst>
          </p:cNvPr>
          <p:cNvPicPr>
            <a:picLocks noChangeAspect="1"/>
          </p:cNvPicPr>
          <p:nvPr userDrawn="1"/>
        </p:nvPicPr>
        <p:blipFill>
          <a:blip r:embed="rId4"/>
          <a:stretch>
            <a:fillRect/>
          </a:stretch>
        </p:blipFill>
        <p:spPr>
          <a:xfrm rot="20338355">
            <a:off x="4357034" y="3736401"/>
            <a:ext cx="7981742" cy="4327878"/>
          </a:xfrm>
          <a:prstGeom prst="rect">
            <a:avLst/>
          </a:prstGeom>
        </p:spPr>
      </p:pic>
      <p:pic>
        <p:nvPicPr>
          <p:cNvPr id="9" name="Picture 8">
            <a:extLst>
              <a:ext uri="{FF2B5EF4-FFF2-40B4-BE49-F238E27FC236}">
                <a16:creationId xmlns:a16="http://schemas.microsoft.com/office/drawing/2014/main" id="{C3085ED5-49F4-7A44-A5B7-B501E88ED318}"/>
              </a:ext>
            </a:extLst>
          </p:cNvPr>
          <p:cNvPicPr>
            <a:picLocks noChangeAspect="1"/>
          </p:cNvPicPr>
          <p:nvPr userDrawn="1"/>
        </p:nvPicPr>
        <p:blipFill>
          <a:blip r:embed="rId5"/>
          <a:stretch>
            <a:fillRect/>
          </a:stretch>
        </p:blipFill>
        <p:spPr>
          <a:xfrm rot="6280645" flipV="1">
            <a:off x="5854823" y="4421132"/>
            <a:ext cx="893442" cy="218552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173091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image" Target="../media/image9.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green and white background&#10;&#10;Description automatically generated">
            <a:extLst>
              <a:ext uri="{FF2B5EF4-FFF2-40B4-BE49-F238E27FC236}">
                <a16:creationId xmlns:a16="http://schemas.microsoft.com/office/drawing/2014/main" id="{0C6A7BD8-C4F3-CE08-0A5F-6746ED2F44E8}"/>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9662090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5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2118AF-4C6A-68CB-2E88-ADB5325F86E7}"/>
              </a:ext>
            </a:extLst>
          </p:cNvPr>
          <p:cNvPicPr>
            <a:picLocks noChangeAspect="1"/>
          </p:cNvPicPr>
          <p:nvPr userDrawn="1"/>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97658583"/>
      </p:ext>
    </p:extLst>
  </p:cSld>
  <p:clrMap bg1="lt1" tx1="dk1" bg2="lt2" tx2="dk2" accent1="accent1" accent2="accent2" accent3="accent3" accent4="accent4" accent5="accent5" accent6="accent6" hlink="hlink" folHlink="folHlink"/>
  <p:sldLayoutIdLst>
    <p:sldLayoutId id="2147483667" r:id="rId1"/>
    <p:sldLayoutId id="214748368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2064638"/>
      </p:ext>
    </p:extLst>
  </p:cSld>
  <p:clrMap bg1="lt1" tx1="dk1" bg2="lt2" tx2="dk2" accent1="accent1" accent2="accent2" accent3="accent3" accent4="accent4" accent5="accent5" accent6="accent6" hlink="hlink" folHlink="folHlink"/>
  <p:sldLayoutIdLst>
    <p:sldLayoutId id="2147483679" r:id="rId1"/>
    <p:sldLayoutId id="2147483715" r:id="rId2"/>
    <p:sldLayoutId id="2147483716" r:id="rId3"/>
    <p:sldLayoutId id="2147483717" r:id="rId4"/>
    <p:sldLayoutId id="2147483719" r:id="rId5"/>
    <p:sldLayoutId id="2147483722" r:id="rId6"/>
    <p:sldLayoutId id="2147483723" r:id="rId7"/>
    <p:sldLayoutId id="2147483724" r:id="rId8"/>
    <p:sldLayoutId id="2147483729" r:id="rId9"/>
    <p:sldLayoutId id="2147483730" r:id="rId10"/>
    <p:sldLayoutId id="2147483731" r:id="rId11"/>
    <p:sldLayoutId id="2147483732" r:id="rId12"/>
    <p:sldLayoutId id="214748371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965D03-464A-FBE5-DF9C-D0DCC7BAE1C8}"/>
              </a:ext>
            </a:extLst>
          </p:cNvPr>
          <p:cNvPicPr>
            <a:picLocks noChangeAspect="1"/>
          </p:cNvPicPr>
          <p:nvPr userDrawn="1"/>
        </p:nvPicPr>
        <p:blipFill>
          <a:blip r:embed="rId4"/>
          <a:stretch>
            <a:fillRect/>
          </a:stretch>
        </p:blipFill>
        <p:spPr>
          <a:xfrm>
            <a:off x="0" y="-1"/>
            <a:ext cx="12192000" cy="1128889"/>
          </a:xfrm>
          <a:prstGeom prst="rect">
            <a:avLst/>
          </a:prstGeom>
        </p:spPr>
      </p:pic>
      <p:sp>
        <p:nvSpPr>
          <p:cNvPr id="8" name="Title 1">
            <a:extLst>
              <a:ext uri="{FF2B5EF4-FFF2-40B4-BE49-F238E27FC236}">
                <a16:creationId xmlns:a16="http://schemas.microsoft.com/office/drawing/2014/main" id="{3AD87C75-7BE8-40F9-9AA9-CF685186AED1}"/>
              </a:ext>
            </a:extLst>
          </p:cNvPr>
          <p:cNvSpPr txBox="1">
            <a:spLocks/>
          </p:cNvSpPr>
          <p:nvPr userDrawn="1"/>
        </p:nvSpPr>
        <p:spPr>
          <a:xfrm>
            <a:off x="1" y="413984"/>
            <a:ext cx="12192000" cy="993074"/>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0" i="0" dirty="0">
                <a:solidFill>
                  <a:schemeClr val="bg1"/>
                </a:solidFill>
                <a:latin typeface="Rockwell" panose="02060603020205020403" pitchFamily="18" charset="77"/>
              </a:rPr>
              <a:t>Skill Building Challenge</a:t>
            </a:r>
            <a:br>
              <a:rPr lang="en-US" b="0" i="0" dirty="0">
                <a:latin typeface="Rockwell" panose="02060603020205020403" pitchFamily="18" charset="77"/>
              </a:rPr>
            </a:br>
            <a:endParaRPr lang="en-US" dirty="0"/>
          </a:p>
        </p:txBody>
      </p:sp>
    </p:spTree>
    <p:extLst>
      <p:ext uri="{BB962C8B-B14F-4D97-AF65-F5344CB8AC3E}">
        <p14:creationId xmlns:p14="http://schemas.microsoft.com/office/powerpoint/2010/main" val="978166602"/>
      </p:ext>
    </p:extLst>
  </p:cSld>
  <p:clrMap bg1="lt1" tx1="dk1" bg2="lt2" tx2="dk2" accent1="accent1" accent2="accent2" accent3="accent3" accent4="accent4" accent5="accent5" accent6="accent6" hlink="hlink" folHlink="folHlink"/>
  <p:sldLayoutIdLst>
    <p:sldLayoutId id="2147483687" r:id="rId1"/>
    <p:sldLayoutId id="214748368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6059116" y="876442"/>
            <a:ext cx="5965817" cy="1596847"/>
          </a:xfrm>
        </p:spPr>
        <p:txBody>
          <a:bodyPr/>
          <a:lstStyle/>
          <a:p>
            <a:pPr algn="ctr">
              <a:lnSpc>
                <a:spcPct val="113000"/>
              </a:lnSpc>
              <a:spcBef>
                <a:spcPts val="1200"/>
              </a:spcBef>
            </a:pPr>
            <a:r>
              <a:rPr lang="en-US" dirty="0"/>
              <a:t>Chapter </a:t>
            </a:r>
            <a:r>
              <a:rPr lang="en-IN" dirty="0"/>
              <a:t>3</a:t>
            </a:r>
            <a:endParaRPr lang="en-US" dirty="0"/>
          </a:p>
          <a:p>
            <a:pPr algn="ctr">
              <a:lnSpc>
                <a:spcPct val="113000"/>
              </a:lnSpc>
              <a:spcBef>
                <a:spcPts val="1200"/>
              </a:spcBef>
            </a:pPr>
            <a:r>
              <a:rPr lang="en-US" dirty="0"/>
              <a:t>LESSON </a:t>
            </a:r>
            <a:r>
              <a:rPr lang="en-IN" dirty="0"/>
              <a:t>3</a:t>
            </a:r>
            <a:r>
              <a:rPr lang="en-US" dirty="0"/>
              <a:t>.3</a:t>
            </a:r>
          </a:p>
        </p:txBody>
      </p:sp>
      <p:sp>
        <p:nvSpPr>
          <p:cNvPr id="2" name="Title 1"/>
          <p:cNvSpPr>
            <a:spLocks noGrp="1"/>
          </p:cNvSpPr>
          <p:nvPr>
            <p:ph type="title"/>
          </p:nvPr>
        </p:nvSpPr>
        <p:spPr>
          <a:xfrm>
            <a:off x="6091200" y="2458800"/>
            <a:ext cx="5803200" cy="2062103"/>
          </a:xfrm>
        </p:spPr>
        <p:txBody>
          <a:bodyPr/>
          <a:lstStyle/>
          <a:p>
            <a:pPr algn="ctr">
              <a:lnSpc>
                <a:spcPct val="100000"/>
              </a:lnSpc>
            </a:pPr>
            <a:r>
              <a:rPr lang="en-US" dirty="0"/>
              <a:t>Tips and Tools </a:t>
            </a:r>
            <a:br>
              <a:rPr lang="en-US" dirty="0"/>
            </a:br>
            <a:r>
              <a:rPr lang="en-US" dirty="0"/>
              <a:t>for Eating Well</a:t>
            </a:r>
            <a:endParaRPr lang="en-IN" dirty="0"/>
          </a:p>
        </p:txBody>
      </p:sp>
      <p:sp>
        <p:nvSpPr>
          <p:cNvPr id="4" name="Content Placeholder 3"/>
          <p:cNvSpPr>
            <a:spLocks noGrp="1"/>
          </p:cNvSpPr>
          <p:nvPr>
            <p:ph sz="quarter" idx="11"/>
          </p:nvPr>
        </p:nvSpPr>
        <p:spPr>
          <a:xfrm>
            <a:off x="1713600" y="5918400"/>
            <a:ext cx="8766000" cy="523220"/>
          </a:xfrm>
        </p:spPr>
        <p:txBody>
          <a:bodyPr/>
          <a:lstStyle/>
          <a:p>
            <a:pPr algn="ctr">
              <a:lnSpc>
                <a:spcPct val="100000"/>
              </a:lnSpc>
            </a:pPr>
            <a:r>
              <a:rPr lang="en-US" dirty="0"/>
              <a:t>Live Well: </a:t>
            </a:r>
            <a:r>
              <a:rPr lang="en-IN" dirty="0"/>
              <a:t>Middle </a:t>
            </a:r>
            <a:r>
              <a:rPr lang="en-US" dirty="0"/>
              <a:t>School Health</a:t>
            </a:r>
          </a:p>
        </p:txBody>
      </p:sp>
    </p:spTree>
    <p:extLst>
      <p:ext uri="{BB962C8B-B14F-4D97-AF65-F5344CB8AC3E}">
        <p14:creationId xmlns:p14="http://schemas.microsoft.com/office/powerpoint/2010/main" val="1248882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3600"/>
            <a:ext cx="12193200" cy="861774"/>
          </a:xfrm>
        </p:spPr>
        <p:txBody>
          <a:bodyPr/>
          <a:lstStyle/>
          <a:p>
            <a:pPr algn="ctr">
              <a:lnSpc>
                <a:spcPct val="100000"/>
              </a:lnSpc>
            </a:pPr>
            <a:r>
              <a:rPr lang="en-US" spc="-100" dirty="0"/>
              <a:t>Reading Food Labels </a:t>
            </a:r>
            <a:r>
              <a:rPr lang="en-US" sz="3000" spc="-100" dirty="0"/>
              <a:t>(3 of 3)</a:t>
            </a:r>
            <a:endParaRPr lang="en-IN" dirty="0"/>
          </a:p>
        </p:txBody>
      </p:sp>
      <p:sp>
        <p:nvSpPr>
          <p:cNvPr id="5" name="Content Placeholder 4"/>
          <p:cNvSpPr>
            <a:spLocks noGrp="1"/>
          </p:cNvSpPr>
          <p:nvPr>
            <p:ph sz="quarter" idx="10"/>
          </p:nvPr>
        </p:nvSpPr>
        <p:spPr>
          <a:xfrm>
            <a:off x="853200" y="1969200"/>
            <a:ext cx="10043400" cy="3584507"/>
          </a:xfrm>
        </p:spPr>
        <p:txBody>
          <a:bodyPr/>
          <a:lstStyle/>
          <a:p>
            <a:pPr marL="0" lvl="1" indent="0">
              <a:lnSpc>
                <a:spcPct val="113000"/>
              </a:lnSpc>
              <a:spcBef>
                <a:spcPts val="1200"/>
              </a:spcBef>
              <a:buNone/>
              <a:defRPr/>
            </a:pPr>
            <a:r>
              <a:rPr lang="en-US" dirty="0">
                <a:solidFill>
                  <a:prstClr val="black"/>
                </a:solidFill>
                <a:latin typeface="Century Gothic" panose="020B0502020202020204" pitchFamily="34" charset="0"/>
                <a:cs typeface="Aptos Light" panose="020F0302020204030204" pitchFamily="34" charset="0"/>
              </a:rPr>
              <a:t>All labels are required to tell you the amount of added sugar in the product.</a:t>
            </a:r>
          </a:p>
          <a:p>
            <a:pPr marL="800100" lvl="1" indent="-342900">
              <a:lnSpc>
                <a:spcPct val="113000"/>
              </a:lnSpc>
              <a:spcBef>
                <a:spcPts val="1200"/>
              </a:spcBef>
              <a:defRPr/>
            </a:pPr>
            <a:r>
              <a:rPr lang="en-US" sz="2000" dirty="0">
                <a:solidFill>
                  <a:prstClr val="black"/>
                </a:solidFill>
                <a:latin typeface="Century Gothic" panose="020B0502020202020204" pitchFamily="34" charset="0"/>
              </a:rPr>
              <a:t>Added sugars are sugars added to foods during processing or packaging.</a:t>
            </a:r>
            <a:endParaRPr lang="en-US" sz="1600" i="1" dirty="0">
              <a:latin typeface="Century Gothic" panose="020B0502020202020204" pitchFamily="34" charset="0"/>
            </a:endParaRPr>
          </a:p>
          <a:p>
            <a:pPr marL="0" lvl="1" indent="0">
              <a:lnSpc>
                <a:spcPct val="113000"/>
              </a:lnSpc>
              <a:spcBef>
                <a:spcPts val="1200"/>
              </a:spcBef>
              <a:buNone/>
              <a:defRPr/>
            </a:pPr>
            <a:r>
              <a:rPr lang="en-US" dirty="0">
                <a:solidFill>
                  <a:prstClr val="black"/>
                </a:solidFill>
                <a:latin typeface="Century Gothic" panose="020B0502020202020204" pitchFamily="34" charset="0"/>
                <a:cs typeface="Aptos Light" panose="020F0302020204030204" pitchFamily="34" charset="0"/>
              </a:rPr>
              <a:t>The ingredients list is not part of the nutrition facts label, but it is also a helpful tool.</a:t>
            </a:r>
          </a:p>
          <a:p>
            <a:pPr marL="800100" lvl="1" indent="-342900">
              <a:lnSpc>
                <a:spcPct val="113000"/>
              </a:lnSpc>
              <a:spcBef>
                <a:spcPts val="1200"/>
              </a:spcBef>
              <a:defRPr/>
            </a:pPr>
            <a:r>
              <a:rPr lang="en-US" sz="2000" dirty="0">
                <a:solidFill>
                  <a:prstClr val="black"/>
                </a:solidFill>
                <a:latin typeface="Century Gothic" panose="020B0502020202020204" pitchFamily="34" charset="0"/>
              </a:rPr>
              <a:t>Ingredients are listed by weight, so the ingredient that is most common in the food by weight is listed first.</a:t>
            </a:r>
          </a:p>
        </p:txBody>
      </p:sp>
    </p:spTree>
    <p:extLst>
      <p:ext uri="{BB962C8B-B14F-4D97-AF65-F5344CB8AC3E}">
        <p14:creationId xmlns:p14="http://schemas.microsoft.com/office/powerpoint/2010/main" val="18058463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57B296A-FC96-1365-A8C0-29BE2BBDB252}"/>
              </a:ext>
            </a:extLst>
          </p:cNvPr>
          <p:cNvSpPr>
            <a:spLocks noGrp="1"/>
          </p:cNvSpPr>
          <p:nvPr>
            <p:ph type="title"/>
          </p:nvPr>
        </p:nvSpPr>
        <p:spPr>
          <a:xfrm>
            <a:off x="0" y="453600"/>
            <a:ext cx="12193200" cy="861774"/>
          </a:xfrm>
        </p:spPr>
        <p:txBody>
          <a:bodyPr/>
          <a:lstStyle/>
          <a:p>
            <a:pPr algn="ctr">
              <a:lnSpc>
                <a:spcPct val="100000"/>
              </a:lnSpc>
            </a:pPr>
            <a:r>
              <a:rPr lang="en-US" spc="-100" dirty="0"/>
              <a:t>MyPlate</a:t>
            </a:r>
            <a:r>
              <a:rPr lang="en-IN" spc="-100" dirty="0"/>
              <a:t> </a:t>
            </a:r>
            <a:r>
              <a:rPr lang="en-IN" sz="3000" spc="-100" dirty="0"/>
              <a:t>(1 of 2)</a:t>
            </a:r>
            <a:endParaRPr lang="en-IN" sz="3000" dirty="0"/>
          </a:p>
        </p:txBody>
      </p:sp>
      <p:sp>
        <p:nvSpPr>
          <p:cNvPr id="9" name="Content Placeholder 5">
            <a:extLst>
              <a:ext uri="{FF2B5EF4-FFF2-40B4-BE49-F238E27FC236}">
                <a16:creationId xmlns:a16="http://schemas.microsoft.com/office/drawing/2014/main" id="{6F9B44B7-1292-A6AD-4AB1-16BB3CEF2625}"/>
              </a:ext>
            </a:extLst>
          </p:cNvPr>
          <p:cNvSpPr>
            <a:spLocks noGrp="1"/>
          </p:cNvSpPr>
          <p:nvPr>
            <p:ph sz="quarter" idx="10"/>
          </p:nvPr>
        </p:nvSpPr>
        <p:spPr>
          <a:xfrm>
            <a:off x="853200" y="1969199"/>
            <a:ext cx="5917714" cy="1710171"/>
          </a:xfrm>
        </p:spPr>
        <p:txBody>
          <a:bodyPr/>
          <a:lstStyle/>
          <a:p>
            <a:pPr marL="0" lvl="1" indent="0">
              <a:lnSpc>
                <a:spcPct val="114000"/>
              </a:lnSpc>
              <a:spcBef>
                <a:spcPts val="1200"/>
              </a:spcBef>
              <a:buNone/>
            </a:pPr>
            <a:r>
              <a:rPr lang="en-US" dirty="0">
                <a:latin typeface="Century Gothic" panose="020B0502020202020204" pitchFamily="34" charset="0"/>
                <a:cs typeface="Aptos Light" panose="020F0302020204030204" pitchFamily="34" charset="0"/>
              </a:rPr>
              <a:t>MyPlate is a graphic tool and website designed to help you make healthy food choices.</a:t>
            </a:r>
          </a:p>
        </p:txBody>
      </p:sp>
      <p:pic>
        <p:nvPicPr>
          <p:cNvPr id="10" name="Picture 9" descr="The figure shows a plate divided into four sections with a glass next to it. Vegetables and grains make up the largest two sections on the plate, and fruits and protein make up the smaller two sections. The glass contains a serving of dairy.">
            <a:extLst>
              <a:ext uri="{FF2B5EF4-FFF2-40B4-BE49-F238E27FC236}">
                <a16:creationId xmlns:a16="http://schemas.microsoft.com/office/drawing/2014/main" id="{50E0A7CA-8CD0-6132-B1C2-E63A0C5107B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096370" y="1969610"/>
            <a:ext cx="4368800" cy="4050190"/>
          </a:xfrm>
          <a:prstGeom prst="rect">
            <a:avLst/>
          </a:prstGeom>
        </p:spPr>
      </p:pic>
    </p:spTree>
    <p:extLst>
      <p:ext uri="{BB962C8B-B14F-4D97-AF65-F5344CB8AC3E}">
        <p14:creationId xmlns:p14="http://schemas.microsoft.com/office/powerpoint/2010/main" val="33024138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453600"/>
            <a:ext cx="12193200" cy="861774"/>
          </a:xfrm>
        </p:spPr>
        <p:txBody>
          <a:bodyPr/>
          <a:lstStyle/>
          <a:p>
            <a:pPr algn="ctr">
              <a:lnSpc>
                <a:spcPct val="100000"/>
              </a:lnSpc>
            </a:pPr>
            <a:r>
              <a:rPr lang="en-US" spc="-100" dirty="0"/>
              <a:t>MyPlate</a:t>
            </a:r>
            <a:r>
              <a:rPr lang="en-IN" spc="-100" dirty="0"/>
              <a:t> </a:t>
            </a:r>
            <a:r>
              <a:rPr lang="en-IN" sz="3000" spc="-100" dirty="0"/>
              <a:t>(2 of 2)</a:t>
            </a:r>
            <a:endParaRPr lang="en-IN" sz="3000" dirty="0"/>
          </a:p>
        </p:txBody>
      </p:sp>
      <p:sp>
        <p:nvSpPr>
          <p:cNvPr id="6" name="Content Placeholder 5"/>
          <p:cNvSpPr>
            <a:spLocks noGrp="1"/>
          </p:cNvSpPr>
          <p:nvPr>
            <p:ph sz="quarter" idx="10"/>
          </p:nvPr>
        </p:nvSpPr>
        <p:spPr>
          <a:xfrm>
            <a:off x="853200" y="1969200"/>
            <a:ext cx="9244800" cy="2784801"/>
          </a:xfrm>
        </p:spPr>
        <p:txBody>
          <a:bodyPr/>
          <a:lstStyle/>
          <a:p>
            <a:pPr marL="0" lvl="1" indent="0">
              <a:lnSpc>
                <a:spcPct val="114000"/>
              </a:lnSpc>
              <a:spcBef>
                <a:spcPts val="1200"/>
              </a:spcBef>
              <a:buNone/>
              <a:defRPr/>
            </a:pPr>
            <a:r>
              <a:rPr lang="en-US" dirty="0">
                <a:solidFill>
                  <a:prstClr val="black"/>
                </a:solidFill>
                <a:latin typeface="Century Gothic" panose="020B0502020202020204" pitchFamily="34" charset="0"/>
                <a:cs typeface="Aptos Light" panose="020F0302020204030204" pitchFamily="34" charset="0"/>
              </a:rPr>
              <a:t>MyPlate can help you make healthier choices. </a:t>
            </a:r>
          </a:p>
          <a:p>
            <a:pPr marL="800100" lvl="2" indent="-342900">
              <a:lnSpc>
                <a:spcPct val="114000"/>
              </a:lnSpc>
              <a:spcBef>
                <a:spcPts val="1200"/>
              </a:spcBef>
              <a:defRPr/>
            </a:pPr>
            <a:r>
              <a:rPr lang="en-US" sz="2100" dirty="0">
                <a:solidFill>
                  <a:prstClr val="black"/>
                </a:solidFill>
                <a:latin typeface="Century Gothic" panose="020B0502020202020204" pitchFamily="34" charset="0"/>
                <a:cs typeface="Aptos Light" panose="020F0302020204030204" pitchFamily="34" charset="0"/>
              </a:rPr>
              <a:t>Helps you plan a balanced, nutritious meal </a:t>
            </a:r>
          </a:p>
          <a:p>
            <a:pPr marL="800100" lvl="2" indent="-342900">
              <a:lnSpc>
                <a:spcPct val="114000"/>
              </a:lnSpc>
              <a:spcBef>
                <a:spcPts val="1200"/>
              </a:spcBef>
              <a:defRPr/>
            </a:pPr>
            <a:r>
              <a:rPr lang="en-US" sz="2100" dirty="0">
                <a:solidFill>
                  <a:prstClr val="black"/>
                </a:solidFill>
                <a:latin typeface="Century Gothic" panose="020B0502020202020204" pitchFamily="34" charset="0"/>
                <a:cs typeface="Aptos Light" panose="020F0302020204030204" pitchFamily="34" charset="0"/>
              </a:rPr>
              <a:t>Includes information about how much of each food group</a:t>
            </a:r>
            <a:r>
              <a:rPr lang="en-IN" sz="2100" dirty="0">
                <a:solidFill>
                  <a:prstClr val="black"/>
                </a:solidFill>
                <a:latin typeface="Century Gothic" panose="020B0502020202020204" pitchFamily="34" charset="0"/>
                <a:cs typeface="Aptos Light" panose="020F0302020204030204" pitchFamily="34" charset="0"/>
              </a:rPr>
              <a:t> </a:t>
            </a:r>
            <a:r>
              <a:rPr lang="en-US" sz="2100" dirty="0">
                <a:solidFill>
                  <a:prstClr val="black"/>
                </a:solidFill>
                <a:latin typeface="Century Gothic" panose="020B0502020202020204" pitchFamily="34" charset="0"/>
                <a:cs typeface="Aptos Light" panose="020F0302020204030204" pitchFamily="34" charset="0"/>
              </a:rPr>
              <a:t>to eat </a:t>
            </a:r>
          </a:p>
          <a:p>
            <a:pPr marL="800100" lvl="2" indent="-342900">
              <a:lnSpc>
                <a:spcPct val="114000"/>
              </a:lnSpc>
              <a:spcBef>
                <a:spcPts val="1200"/>
              </a:spcBef>
              <a:defRPr/>
            </a:pPr>
            <a:r>
              <a:rPr lang="en-US" sz="2100" dirty="0">
                <a:solidFill>
                  <a:prstClr val="black"/>
                </a:solidFill>
                <a:latin typeface="Century Gothic" panose="020B0502020202020204" pitchFamily="34" charset="0"/>
                <a:cs typeface="Aptos Light" panose="020F0302020204030204" pitchFamily="34" charset="0"/>
              </a:rPr>
              <a:t>Can help you balance your calories and get the right types of foods</a:t>
            </a:r>
            <a:endParaRPr lang="en-US" sz="2100" dirty="0">
              <a:latin typeface="Century Gothic" panose="020B0502020202020204" pitchFamily="34" charset="0"/>
            </a:endParaRPr>
          </a:p>
        </p:txBody>
      </p:sp>
    </p:spTree>
    <p:extLst>
      <p:ext uri="{BB962C8B-B14F-4D97-AF65-F5344CB8AC3E}">
        <p14:creationId xmlns:p14="http://schemas.microsoft.com/office/powerpoint/2010/main" val="14402412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3600"/>
            <a:ext cx="12193200" cy="1592176"/>
          </a:xfrm>
        </p:spPr>
        <p:txBody>
          <a:bodyPr/>
          <a:lstStyle/>
          <a:p>
            <a:pPr algn="ctr">
              <a:lnSpc>
                <a:spcPct val="100000"/>
              </a:lnSpc>
            </a:pPr>
            <a:r>
              <a:rPr lang="en-US" spc="-100" dirty="0"/>
              <a:t>Other Sources</a:t>
            </a:r>
            <a:r>
              <a:rPr lang="en-IN" spc="-100" dirty="0"/>
              <a:t> </a:t>
            </a:r>
            <a:r>
              <a:rPr lang="en-US" spc="-100" dirty="0"/>
              <a:t>of Nutrition </a:t>
            </a:r>
            <a:br>
              <a:rPr lang="en-US" spc="-100" dirty="0"/>
            </a:br>
            <a:r>
              <a:rPr lang="en-US" spc="-100" dirty="0"/>
              <a:t>Information</a:t>
            </a:r>
            <a:r>
              <a:rPr lang="en-IN" spc="-100" dirty="0"/>
              <a:t> </a:t>
            </a:r>
            <a:r>
              <a:rPr lang="en-IN" sz="3000" spc="-100" dirty="0"/>
              <a:t>(1 of 2)</a:t>
            </a:r>
            <a:endParaRPr lang="en-IN" sz="3000" dirty="0"/>
          </a:p>
        </p:txBody>
      </p:sp>
      <p:sp>
        <p:nvSpPr>
          <p:cNvPr id="3" name="Content Placeholder 2"/>
          <p:cNvSpPr>
            <a:spLocks noGrp="1"/>
          </p:cNvSpPr>
          <p:nvPr>
            <p:ph sz="quarter" idx="10"/>
          </p:nvPr>
        </p:nvSpPr>
        <p:spPr>
          <a:xfrm>
            <a:off x="853199" y="2379775"/>
            <a:ext cx="10283187" cy="2659767"/>
          </a:xfrm>
        </p:spPr>
        <p:txBody>
          <a:bodyPr/>
          <a:lstStyle/>
          <a:p>
            <a:pPr>
              <a:lnSpc>
                <a:spcPct val="140000"/>
              </a:lnSpc>
              <a:spcBef>
                <a:spcPts val="800"/>
              </a:spcBef>
            </a:pPr>
            <a:r>
              <a:rPr lang="en-US" dirty="0"/>
              <a:t>Dietitians are professionals who have</a:t>
            </a:r>
          </a:p>
          <a:p>
            <a:pPr marL="800100" lvl="1" indent="-342900">
              <a:lnSpc>
                <a:spcPct val="100000"/>
              </a:lnSpc>
              <a:spcBef>
                <a:spcPts val="1200"/>
              </a:spcBef>
            </a:pPr>
            <a:r>
              <a:rPr lang="en-US" sz="2000" dirty="0">
                <a:latin typeface="Century Gothic" panose="020B0502020202020204" pitchFamily="34" charset="0"/>
              </a:rPr>
              <a:t>a university education in nutrition and</a:t>
            </a:r>
          </a:p>
          <a:p>
            <a:pPr marL="800100" lvl="1" indent="-342900">
              <a:lnSpc>
                <a:spcPct val="100000"/>
              </a:lnSpc>
              <a:spcBef>
                <a:spcPts val="1200"/>
              </a:spcBef>
            </a:pPr>
            <a:r>
              <a:rPr lang="en-US" sz="2000" dirty="0">
                <a:latin typeface="Century Gothic" panose="020B0502020202020204" pitchFamily="34" charset="0"/>
              </a:rPr>
              <a:t>a professional license.</a:t>
            </a:r>
          </a:p>
          <a:p>
            <a:pPr>
              <a:lnSpc>
                <a:spcPct val="140000"/>
              </a:lnSpc>
              <a:spcBef>
                <a:spcPts val="1200"/>
              </a:spcBef>
            </a:pPr>
            <a:r>
              <a:rPr lang="en-US" dirty="0"/>
              <a:t>Medical doctors, school nurses, and health and physical education teachers may also be reliable resources.</a:t>
            </a:r>
            <a:endParaRPr lang="en-US" sz="2000" i="1" dirty="0">
              <a:latin typeface="Century Gothic" panose="020B0502020202020204" pitchFamily="34" charset="0"/>
            </a:endParaRPr>
          </a:p>
        </p:txBody>
      </p:sp>
      <p:sp>
        <p:nvSpPr>
          <p:cNvPr id="4" name="Content Placeholder 3">
            <a:extLst>
              <a:ext uri="{FF2B5EF4-FFF2-40B4-BE49-F238E27FC236}">
                <a16:creationId xmlns:a16="http://schemas.microsoft.com/office/drawing/2014/main" id="{D0F894E8-61CF-D86A-59A4-EA18662FFBC0}"/>
              </a:ext>
            </a:extLst>
          </p:cNvPr>
          <p:cNvSpPr>
            <a:spLocks noGrp="1"/>
          </p:cNvSpPr>
          <p:nvPr>
            <p:ph sz="quarter" idx="11"/>
          </p:nvPr>
        </p:nvSpPr>
        <p:spPr>
          <a:xfrm>
            <a:off x="2014859" y="5922050"/>
            <a:ext cx="9245512" cy="369332"/>
          </a:xfrm>
        </p:spPr>
        <p:txBody>
          <a:bodyPr/>
          <a:lstStyle/>
          <a:p>
            <a:pPr marL="0" indent="0" algn="r">
              <a:buNone/>
            </a:pPr>
            <a:r>
              <a:rPr lang="en-US" sz="2000" i="1" dirty="0"/>
              <a:t>(continued</a:t>
            </a:r>
            <a:r>
              <a:rPr lang="en-IN" sz="2000" i="1" dirty="0"/>
              <a:t>)</a:t>
            </a:r>
            <a:endParaRPr lang="en-US" sz="2000" dirty="0"/>
          </a:p>
        </p:txBody>
      </p:sp>
    </p:spTree>
    <p:extLst>
      <p:ext uri="{BB962C8B-B14F-4D97-AF65-F5344CB8AC3E}">
        <p14:creationId xmlns:p14="http://schemas.microsoft.com/office/powerpoint/2010/main" val="29986879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3600"/>
            <a:ext cx="12193200" cy="1631216"/>
          </a:xfrm>
        </p:spPr>
        <p:txBody>
          <a:bodyPr/>
          <a:lstStyle/>
          <a:p>
            <a:pPr algn="ctr">
              <a:lnSpc>
                <a:spcPct val="100000"/>
              </a:lnSpc>
            </a:pPr>
            <a:r>
              <a:rPr lang="en-US" spc="-100" dirty="0"/>
              <a:t>Other Sources</a:t>
            </a:r>
            <a:r>
              <a:rPr lang="en-IN" spc="-100" dirty="0"/>
              <a:t> </a:t>
            </a:r>
            <a:r>
              <a:rPr lang="en-US" spc="-100" dirty="0"/>
              <a:t>of Nutrition </a:t>
            </a:r>
            <a:br>
              <a:rPr lang="en-US" spc="-100" dirty="0"/>
            </a:br>
            <a:r>
              <a:rPr lang="en-US" spc="-100" dirty="0"/>
              <a:t>Information</a:t>
            </a:r>
            <a:r>
              <a:rPr lang="en-IN" spc="-100" dirty="0"/>
              <a:t> </a:t>
            </a:r>
            <a:r>
              <a:rPr lang="en-IN" sz="3000" spc="-100" dirty="0"/>
              <a:t>(2 of 2)</a:t>
            </a:r>
            <a:endParaRPr lang="en-IN" sz="3000" dirty="0"/>
          </a:p>
        </p:txBody>
      </p:sp>
      <p:sp>
        <p:nvSpPr>
          <p:cNvPr id="3" name="Content Placeholder 2"/>
          <p:cNvSpPr>
            <a:spLocks noGrp="1"/>
          </p:cNvSpPr>
          <p:nvPr>
            <p:ph sz="quarter" idx="10"/>
          </p:nvPr>
        </p:nvSpPr>
        <p:spPr>
          <a:xfrm>
            <a:off x="853200" y="2392046"/>
            <a:ext cx="10968686" cy="3993466"/>
          </a:xfrm>
        </p:spPr>
        <p:txBody>
          <a:bodyPr/>
          <a:lstStyle/>
          <a:p>
            <a:pPr>
              <a:lnSpc>
                <a:spcPct val="113000"/>
              </a:lnSpc>
              <a:spcBef>
                <a:spcPts val="1200"/>
              </a:spcBef>
            </a:pPr>
            <a:r>
              <a:rPr lang="en-US" dirty="0"/>
              <a:t>Organizations focused on helping people with a disease or disorder often provide nutrition advice. </a:t>
            </a:r>
          </a:p>
          <a:p>
            <a:pPr lvl="1">
              <a:lnSpc>
                <a:spcPct val="113000"/>
              </a:lnSpc>
              <a:spcBef>
                <a:spcPts val="1200"/>
              </a:spcBef>
            </a:pPr>
            <a:r>
              <a:rPr lang="en-US" sz="2200" dirty="0">
                <a:latin typeface="Century Gothic" panose="020B0502020202020204" pitchFamily="34" charset="0"/>
              </a:rPr>
              <a:t>The American Heart Association </a:t>
            </a:r>
          </a:p>
          <a:p>
            <a:pPr lvl="1">
              <a:lnSpc>
                <a:spcPct val="113000"/>
              </a:lnSpc>
              <a:spcBef>
                <a:spcPts val="1200"/>
              </a:spcBef>
            </a:pPr>
            <a:r>
              <a:rPr lang="en-US" sz="2200" dirty="0">
                <a:latin typeface="Century Gothic" panose="020B0502020202020204" pitchFamily="34" charset="0"/>
              </a:rPr>
              <a:t>The American Diabetes Association </a:t>
            </a:r>
          </a:p>
          <a:p>
            <a:pPr lvl="1">
              <a:lnSpc>
                <a:spcPct val="113000"/>
              </a:lnSpc>
              <a:spcBef>
                <a:spcPts val="1200"/>
              </a:spcBef>
            </a:pPr>
            <a:r>
              <a:rPr lang="en-US" sz="2200" dirty="0">
                <a:latin typeface="Century Gothic" panose="020B0502020202020204" pitchFamily="34" charset="0"/>
              </a:rPr>
              <a:t>The American Cancer Society </a:t>
            </a:r>
          </a:p>
          <a:p>
            <a:pPr>
              <a:lnSpc>
                <a:spcPct val="113000"/>
              </a:lnSpc>
              <a:spcBef>
                <a:spcPts val="1200"/>
              </a:spcBef>
            </a:pPr>
            <a:r>
              <a:rPr lang="en-US" dirty="0"/>
              <a:t>Be careful when taking information from nutritionists. </a:t>
            </a:r>
          </a:p>
          <a:p>
            <a:pPr lvl="1">
              <a:lnSpc>
                <a:spcPct val="113000"/>
              </a:lnSpc>
              <a:spcBef>
                <a:spcPts val="1200"/>
              </a:spcBef>
            </a:pPr>
            <a:r>
              <a:rPr lang="en-US" sz="2200" dirty="0">
                <a:latin typeface="Century Gothic" panose="020B0502020202020204" pitchFamily="34" charset="0"/>
              </a:rPr>
              <a:t>People who claim to be nutritionists may not have been trained at a university and could be more interested in making money</a:t>
            </a:r>
            <a:r>
              <a:rPr lang="en-IN" sz="2200" dirty="0">
                <a:latin typeface="Century Gothic" panose="020B0502020202020204" pitchFamily="34" charset="0"/>
              </a:rPr>
              <a:t>.</a:t>
            </a:r>
            <a:endParaRPr lang="en-US" sz="2200" dirty="0">
              <a:latin typeface="Century Gothic" panose="020B0502020202020204" pitchFamily="34" charset="0"/>
            </a:endParaRPr>
          </a:p>
        </p:txBody>
      </p:sp>
    </p:spTree>
    <p:extLst>
      <p:ext uri="{BB962C8B-B14F-4D97-AF65-F5344CB8AC3E}">
        <p14:creationId xmlns:p14="http://schemas.microsoft.com/office/powerpoint/2010/main" val="98263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0" y="453600"/>
            <a:ext cx="12193200" cy="861774"/>
          </a:xfrm>
        </p:spPr>
        <p:txBody>
          <a:bodyPr/>
          <a:lstStyle/>
          <a:p>
            <a:pPr algn="ctr">
              <a:lnSpc>
                <a:spcPct val="100000"/>
              </a:lnSpc>
            </a:pPr>
            <a:r>
              <a:rPr lang="en-US" dirty="0"/>
              <a:t>Write About It</a:t>
            </a:r>
            <a:endParaRPr lang="en-IN" dirty="0"/>
          </a:p>
        </p:txBody>
      </p:sp>
      <p:sp>
        <p:nvSpPr>
          <p:cNvPr id="11" name="Content Placeholder 2"/>
          <p:cNvSpPr>
            <a:spLocks noGrp="1"/>
          </p:cNvSpPr>
          <p:nvPr>
            <p:ph sz="quarter" idx="10"/>
          </p:nvPr>
        </p:nvSpPr>
        <p:spPr>
          <a:xfrm>
            <a:off x="856800" y="1969200"/>
            <a:ext cx="6939663" cy="2889252"/>
          </a:xfrm>
        </p:spPr>
        <p:txBody>
          <a:bodyPr/>
          <a:lstStyle/>
          <a:p>
            <a:pPr marL="342900" indent="-342900">
              <a:lnSpc>
                <a:spcPct val="114000"/>
              </a:lnSpc>
              <a:spcBef>
                <a:spcPts val="1200"/>
              </a:spcBef>
              <a:buFont typeface="Arial" panose="020B0604020202020204" pitchFamily="34" charset="0"/>
              <a:buChar char="•"/>
            </a:pPr>
            <a:r>
              <a:rPr lang="en-US" dirty="0"/>
              <a:t>How often do you read a food label when you are choosing what to eat?</a:t>
            </a:r>
          </a:p>
          <a:p>
            <a:pPr marL="342900" indent="-342900">
              <a:lnSpc>
                <a:spcPct val="114000"/>
              </a:lnSpc>
              <a:spcBef>
                <a:spcPts val="1200"/>
              </a:spcBef>
              <a:buFont typeface="Arial" panose="020B0604020202020204" pitchFamily="34" charset="0"/>
              <a:buChar char="•"/>
            </a:pPr>
            <a:r>
              <a:rPr lang="en-US" dirty="0"/>
              <a:t>Have you ever asked to see the nutrition information when eating at a restaurant?</a:t>
            </a:r>
          </a:p>
          <a:p>
            <a:pPr marL="342900" indent="-342900">
              <a:lnSpc>
                <a:spcPct val="114000"/>
              </a:lnSpc>
              <a:spcBef>
                <a:spcPts val="1200"/>
              </a:spcBef>
              <a:buFont typeface="Arial" panose="020B0604020202020204" pitchFamily="34" charset="0"/>
              <a:buChar char="•"/>
            </a:pPr>
            <a:r>
              <a:rPr lang="en-US" dirty="0"/>
              <a:t>Why do you think you do or do not use these tools to help you make decisions?</a:t>
            </a:r>
          </a:p>
        </p:txBody>
      </p:sp>
    </p:spTree>
    <p:extLst>
      <p:ext uri="{BB962C8B-B14F-4D97-AF65-F5344CB8AC3E}">
        <p14:creationId xmlns:p14="http://schemas.microsoft.com/office/powerpoint/2010/main" val="30254207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p:txBody>
          <a:bodyPr/>
          <a:lstStyle/>
          <a:p>
            <a:pPr algn="ctr">
              <a:lnSpc>
                <a:spcPct val="100000"/>
              </a:lnSpc>
            </a:pPr>
            <a:r>
              <a:rPr lang="en-US" spc="-100" dirty="0"/>
              <a:t>Building a Healthy Diet</a:t>
            </a:r>
            <a:endParaRPr lang="en-IN" dirty="0"/>
          </a:p>
        </p:txBody>
      </p:sp>
      <p:sp>
        <p:nvSpPr>
          <p:cNvPr id="2" name="Content Placeholder 1">
            <a:extLst>
              <a:ext uri="{FF2B5EF4-FFF2-40B4-BE49-F238E27FC236}">
                <a16:creationId xmlns:a16="http://schemas.microsoft.com/office/drawing/2014/main" id="{8106B17D-6485-C5AD-713B-F5425224494F}"/>
              </a:ext>
            </a:extLst>
          </p:cNvPr>
          <p:cNvSpPr>
            <a:spLocks noGrp="1"/>
          </p:cNvSpPr>
          <p:nvPr>
            <p:ph sz="quarter" idx="10"/>
          </p:nvPr>
        </p:nvSpPr>
        <p:spPr>
          <a:xfrm>
            <a:off x="853200" y="1969200"/>
            <a:ext cx="9244800" cy="2868221"/>
          </a:xfrm>
        </p:spPr>
        <p:txBody>
          <a:bodyPr/>
          <a:lstStyle/>
          <a:p>
            <a:pPr>
              <a:lnSpc>
                <a:spcPct val="113000"/>
              </a:lnSpc>
              <a:spcBef>
                <a:spcPts val="1200"/>
              </a:spcBef>
            </a:pPr>
            <a:r>
              <a:rPr lang="en-US" dirty="0"/>
              <a:t>The combinations of nutrients you eat and the way you eat is called your </a:t>
            </a:r>
            <a:r>
              <a:rPr lang="en-US" b="1" dirty="0">
                <a:solidFill>
                  <a:srgbClr val="CD008D"/>
                </a:solidFill>
              </a:rPr>
              <a:t>diet</a:t>
            </a:r>
            <a:r>
              <a:rPr lang="en-US" dirty="0"/>
              <a:t>.</a:t>
            </a:r>
          </a:p>
          <a:p>
            <a:pPr>
              <a:lnSpc>
                <a:spcPct val="113000"/>
              </a:lnSpc>
              <a:spcBef>
                <a:spcPts val="1200"/>
              </a:spcBef>
            </a:pPr>
            <a:r>
              <a:rPr lang="en-US" dirty="0"/>
              <a:t>You can think of </a:t>
            </a:r>
            <a:r>
              <a:rPr lang="en-US" b="1" dirty="0">
                <a:solidFill>
                  <a:srgbClr val="CD008D"/>
                </a:solidFill>
              </a:rPr>
              <a:t>balance</a:t>
            </a:r>
            <a:r>
              <a:rPr lang="en-US" dirty="0"/>
              <a:t>, variety, moderation, and adequacy as the four pillars or legs of a table.</a:t>
            </a:r>
          </a:p>
          <a:p>
            <a:pPr>
              <a:lnSpc>
                <a:spcPct val="113000"/>
              </a:lnSpc>
              <a:spcBef>
                <a:spcPts val="1200"/>
              </a:spcBef>
            </a:pPr>
            <a:r>
              <a:rPr lang="en-US" dirty="0"/>
              <a:t>All four are needed for the table to be strong and to do what it is supposed to do.</a:t>
            </a:r>
          </a:p>
        </p:txBody>
      </p:sp>
    </p:spTree>
    <p:extLst>
      <p:ext uri="{BB962C8B-B14F-4D97-AF65-F5344CB8AC3E}">
        <p14:creationId xmlns:p14="http://schemas.microsoft.com/office/powerpoint/2010/main" val="13474464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p:txBody>
          <a:bodyPr/>
          <a:lstStyle/>
          <a:p>
            <a:pPr algn="ctr">
              <a:lnSpc>
                <a:spcPct val="100000"/>
              </a:lnSpc>
            </a:pPr>
            <a:r>
              <a:rPr lang="en-US" spc="-100" dirty="0"/>
              <a:t>The Four Keys to a Healthy Diet </a:t>
            </a:r>
            <a:endParaRPr lang="en-IN" dirty="0"/>
          </a:p>
        </p:txBody>
      </p:sp>
      <p:pic>
        <p:nvPicPr>
          <p:cNvPr id="18" name="Picture 7" descr="1. Balanced: eating enough carbs, fats, and protein. &#10;2. Varied: eating lots of different foods. &#10;3. Moderate: not eating too much of one thing. &#10;4. Adequate: getting enough calories and nutrients. &#10;A diet has balance if it has enough carbohydrate, fat, and protein in it to meet your body's needs. A diet has variety if it has lots of different foods in it. Even if you ate fruits and vegetables every day your diet would not be varied if you ate the same two fruits and the same two vegetables your entire life. Not eating too much of one thing is the idea of moderation. You want to eat the right amount of calories (not too many), the right amounts of carbohydrates, fats, and proteins (not too much of one and not enough of another), and the right combination of vitamins and minerals in your diet. You can also think of moderation as telling you that it is okay to eat desserts or other treats if you only do it some of the time. Your diet has adequacy if you get enough calories and enough nutrients to stay healthy. If your diet is not adequate you may not have enough energy to do daily tasks, and your health may suffer from diseases related to poor nutrition like osteoporosis.">
            <a:extLst>
              <a:ext uri="{FF2B5EF4-FFF2-40B4-BE49-F238E27FC236}">
                <a16:creationId xmlns:a16="http://schemas.microsoft.com/office/drawing/2014/main" id="{AEAF1CCB-FCBD-E645-8D92-365512B29A7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713547" y="1597604"/>
            <a:ext cx="6764906" cy="4806796"/>
          </a:xfrm>
          <a:prstGeom prst="rect">
            <a:avLst/>
          </a:prstGeom>
        </p:spPr>
      </p:pic>
    </p:spTree>
    <p:extLst>
      <p:ext uri="{BB962C8B-B14F-4D97-AF65-F5344CB8AC3E}">
        <p14:creationId xmlns:p14="http://schemas.microsoft.com/office/powerpoint/2010/main" val="40306547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3600"/>
            <a:ext cx="12193200" cy="1631216"/>
          </a:xfrm>
        </p:spPr>
        <p:txBody>
          <a:bodyPr/>
          <a:lstStyle/>
          <a:p>
            <a:pPr algn="ctr">
              <a:lnSpc>
                <a:spcPct val="100000"/>
              </a:lnSpc>
            </a:pPr>
            <a:r>
              <a:rPr lang="en-US" spc="-100" dirty="0"/>
              <a:t>Accessing and Using </a:t>
            </a:r>
            <a:br>
              <a:rPr lang="en-US" spc="-100" dirty="0"/>
            </a:br>
            <a:r>
              <a:rPr lang="en-US" spc="-100" dirty="0"/>
              <a:t>Nutrition Information</a:t>
            </a:r>
            <a:endParaRPr lang="en-IN" dirty="0"/>
          </a:p>
        </p:txBody>
      </p:sp>
      <p:sp>
        <p:nvSpPr>
          <p:cNvPr id="3" name="Content Placeholder 2"/>
          <p:cNvSpPr>
            <a:spLocks noGrp="1"/>
          </p:cNvSpPr>
          <p:nvPr>
            <p:ph sz="quarter" idx="10"/>
          </p:nvPr>
        </p:nvSpPr>
        <p:spPr>
          <a:xfrm>
            <a:off x="853200" y="2411096"/>
            <a:ext cx="10195800" cy="3519361"/>
          </a:xfrm>
        </p:spPr>
        <p:txBody>
          <a:bodyPr/>
          <a:lstStyle/>
          <a:p>
            <a:pPr>
              <a:lnSpc>
                <a:spcPct val="140000"/>
              </a:lnSpc>
              <a:spcBef>
                <a:spcPts val="1200"/>
              </a:spcBef>
            </a:pPr>
            <a:r>
              <a:rPr lang="en-US" dirty="0"/>
              <a:t>Not all nutrition information on the Internet is accurate.</a:t>
            </a:r>
          </a:p>
          <a:p>
            <a:pPr>
              <a:lnSpc>
                <a:spcPct val="140000"/>
              </a:lnSpc>
              <a:spcBef>
                <a:spcPts val="1200"/>
              </a:spcBef>
            </a:pPr>
            <a:r>
              <a:rPr lang="en-US" dirty="0"/>
              <a:t>Inaccurate information that is based on feelings and opinions more than facts is called biased information.</a:t>
            </a:r>
          </a:p>
          <a:p>
            <a:pPr>
              <a:lnSpc>
                <a:spcPct val="140000"/>
              </a:lnSpc>
              <a:spcBef>
                <a:spcPts val="1200"/>
              </a:spcBef>
            </a:pPr>
            <a:r>
              <a:rPr lang="en-US" dirty="0"/>
              <a:t>Some websites might also try to sell you vitamin and mineral supplements with inaccurate information.</a:t>
            </a:r>
          </a:p>
          <a:p>
            <a:pPr marL="800100" lvl="1" indent="-342900">
              <a:lnSpc>
                <a:spcPct val="140000"/>
              </a:lnSpc>
              <a:spcBef>
                <a:spcPts val="1200"/>
              </a:spcBef>
            </a:pPr>
            <a:r>
              <a:rPr lang="en-US" sz="2000" dirty="0">
                <a:latin typeface="Century Gothic" panose="020B0502020202020204" pitchFamily="34" charset="0"/>
              </a:rPr>
              <a:t>The goal of these sites is to get your money, not to make you healthier.</a:t>
            </a:r>
            <a:endParaRPr lang="en-US" dirty="0">
              <a:latin typeface="Century Gothic" panose="020B0502020202020204" pitchFamily="34" charset="0"/>
            </a:endParaRPr>
          </a:p>
        </p:txBody>
      </p:sp>
    </p:spTree>
    <p:extLst>
      <p:ext uri="{BB962C8B-B14F-4D97-AF65-F5344CB8AC3E}">
        <p14:creationId xmlns:p14="http://schemas.microsoft.com/office/powerpoint/2010/main" val="10752257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a:spLocks noGrp="1"/>
          </p:cNvSpPr>
          <p:nvPr>
            <p:ph type="title"/>
          </p:nvPr>
        </p:nvSpPr>
        <p:spPr>
          <a:xfrm>
            <a:off x="0" y="453600"/>
            <a:ext cx="12193200" cy="1462196"/>
          </a:xfrm>
        </p:spPr>
        <p:txBody>
          <a:bodyPr/>
          <a:lstStyle/>
          <a:p>
            <a:pPr algn="ctr">
              <a:lnSpc>
                <a:spcPct val="100000"/>
              </a:lnSpc>
            </a:pPr>
            <a:r>
              <a:rPr lang="en-US" dirty="0"/>
              <a:t>Dietary Guidelines for Americans</a:t>
            </a:r>
            <a:endParaRPr lang="en-IN" dirty="0"/>
          </a:p>
        </p:txBody>
      </p:sp>
      <p:sp>
        <p:nvSpPr>
          <p:cNvPr id="22" name="Content Placeholder 2"/>
          <p:cNvSpPr>
            <a:spLocks noGrp="1"/>
          </p:cNvSpPr>
          <p:nvPr>
            <p:ph sz="quarter" idx="10"/>
          </p:nvPr>
        </p:nvSpPr>
        <p:spPr>
          <a:xfrm>
            <a:off x="853200" y="1915796"/>
            <a:ext cx="10481550" cy="2253502"/>
          </a:xfrm>
        </p:spPr>
        <p:txBody>
          <a:bodyPr/>
          <a:lstStyle/>
          <a:p>
            <a:pPr>
              <a:lnSpc>
                <a:spcPct val="140000"/>
              </a:lnSpc>
              <a:spcBef>
                <a:spcPts val="1200"/>
              </a:spcBef>
            </a:pPr>
            <a:r>
              <a:rPr lang="en-US" dirty="0"/>
              <a:t>The </a:t>
            </a:r>
            <a:r>
              <a:rPr lang="en-US" b="1" dirty="0">
                <a:solidFill>
                  <a:srgbClr val="BF0071"/>
                </a:solidFill>
              </a:rPr>
              <a:t>Dietary Guidelines for Americans </a:t>
            </a:r>
            <a:r>
              <a:rPr lang="en-US" dirty="0"/>
              <a:t>help us understand what we need to do to eat healthy.</a:t>
            </a:r>
          </a:p>
          <a:p>
            <a:pPr>
              <a:lnSpc>
                <a:spcPct val="140000"/>
              </a:lnSpc>
              <a:spcBef>
                <a:spcPts val="1200"/>
              </a:spcBef>
            </a:pPr>
            <a:r>
              <a:rPr lang="en-US" dirty="0"/>
              <a:t>These guidelines are based on research and are updated every five years.</a:t>
            </a:r>
          </a:p>
        </p:txBody>
      </p:sp>
    </p:spTree>
    <p:extLst>
      <p:ext uri="{BB962C8B-B14F-4D97-AF65-F5344CB8AC3E}">
        <p14:creationId xmlns:p14="http://schemas.microsoft.com/office/powerpoint/2010/main" val="812125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53600"/>
            <a:ext cx="12193200" cy="1631216"/>
          </a:xfrm>
        </p:spPr>
        <p:txBody>
          <a:bodyPr/>
          <a:lstStyle/>
          <a:p>
            <a:pPr algn="ctr">
              <a:lnSpc>
                <a:spcPct val="100000"/>
              </a:lnSpc>
            </a:pPr>
            <a:r>
              <a:rPr lang="en-US" spc="-100" dirty="0"/>
              <a:t>Key Ideas in the Dietary </a:t>
            </a:r>
            <a:br>
              <a:rPr lang="en-US" spc="-100" dirty="0"/>
            </a:br>
            <a:r>
              <a:rPr lang="en-US" spc="-100" dirty="0"/>
              <a:t>Guidelines for Americans</a:t>
            </a:r>
            <a:endParaRPr lang="en-IN" dirty="0"/>
          </a:p>
        </p:txBody>
      </p:sp>
      <p:pic>
        <p:nvPicPr>
          <p:cNvPr id="4" name="Content Placeholder 4" descr="Choose a variety of nutrient-dense foods. Reduce sugars, saturated fats, and salt. Shift to healthier food and beverage choices. Support other people to make healthier choices.">
            <a:extLst>
              <a:ext uri="{FF2B5EF4-FFF2-40B4-BE49-F238E27FC236}">
                <a16:creationId xmlns:a16="http://schemas.microsoft.com/office/drawing/2014/main" id="{E328ECFB-556C-442B-AF68-5CFE324ED94F}"/>
              </a:ext>
            </a:extLst>
          </p:cNvPr>
          <p:cNvPicPr>
            <a:picLocks noChangeAspect="1"/>
          </p:cNvPicPr>
          <p:nvPr/>
        </p:nvPicPr>
        <p:blipFill>
          <a:blip r:embed="rId3"/>
          <a:stretch>
            <a:fillRect/>
          </a:stretch>
        </p:blipFill>
        <p:spPr>
          <a:xfrm>
            <a:off x="2360933" y="2235625"/>
            <a:ext cx="7470134" cy="4168775"/>
          </a:xfrm>
          <a:prstGeom prst="rect">
            <a:avLst/>
          </a:prstGeom>
        </p:spPr>
      </p:pic>
    </p:spTree>
    <p:extLst>
      <p:ext uri="{BB962C8B-B14F-4D97-AF65-F5344CB8AC3E}">
        <p14:creationId xmlns:p14="http://schemas.microsoft.com/office/powerpoint/2010/main" val="1719595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lnSpc>
                <a:spcPct val="100000"/>
              </a:lnSpc>
            </a:pPr>
            <a:r>
              <a:rPr lang="en-US" spc="-100" dirty="0"/>
              <a:t>Reading Food Labels </a:t>
            </a:r>
            <a:r>
              <a:rPr lang="en-US" sz="3000" spc="-100" dirty="0"/>
              <a:t>(1 of 3)</a:t>
            </a:r>
            <a:endParaRPr lang="en-IN" dirty="0"/>
          </a:p>
        </p:txBody>
      </p:sp>
      <p:sp>
        <p:nvSpPr>
          <p:cNvPr id="17" name="Content Placeholder 2"/>
          <p:cNvSpPr>
            <a:spLocks noGrp="1"/>
          </p:cNvSpPr>
          <p:nvPr>
            <p:ph sz="quarter" idx="10"/>
          </p:nvPr>
        </p:nvSpPr>
        <p:spPr>
          <a:xfrm>
            <a:off x="853200" y="1969200"/>
            <a:ext cx="4880850" cy="2869500"/>
          </a:xfrm>
        </p:spPr>
        <p:txBody>
          <a:bodyPr/>
          <a:lstStyle/>
          <a:p>
            <a:pPr marL="0" lvl="1" indent="0">
              <a:lnSpc>
                <a:spcPct val="114000"/>
              </a:lnSpc>
              <a:spcBef>
                <a:spcPts val="1200"/>
              </a:spcBef>
              <a:buNone/>
              <a:defRPr/>
            </a:pPr>
            <a:r>
              <a:rPr lang="en-US" dirty="0">
                <a:solidFill>
                  <a:prstClr val="black"/>
                </a:solidFill>
                <a:latin typeface="Century Gothic" panose="020B0502020202020204" pitchFamily="34" charset="0"/>
              </a:rPr>
              <a:t>A</a:t>
            </a:r>
            <a:r>
              <a:rPr lang="en-US" b="1" dirty="0">
                <a:solidFill>
                  <a:srgbClr val="BF0071"/>
                </a:solidFill>
                <a:latin typeface="Century Gothic" panose="020B0502020202020204" pitchFamily="34" charset="0"/>
              </a:rPr>
              <a:t> nutrition facts label </a:t>
            </a:r>
            <a:r>
              <a:rPr lang="en-US" dirty="0">
                <a:solidFill>
                  <a:prstClr val="black"/>
                </a:solidFill>
                <a:latin typeface="Century Gothic" panose="020B0502020202020204" pitchFamily="34" charset="0"/>
                <a:cs typeface="Aptos Light" panose="020F0302020204030204" pitchFamily="34" charset="0"/>
              </a:rPr>
              <a:t>is a great tool you can use to choose healthy foods.</a:t>
            </a:r>
          </a:p>
          <a:p>
            <a:pPr marL="0" lvl="1" indent="0">
              <a:lnSpc>
                <a:spcPct val="114000"/>
              </a:lnSpc>
              <a:spcBef>
                <a:spcPts val="1200"/>
              </a:spcBef>
              <a:buNone/>
              <a:defRPr/>
            </a:pPr>
            <a:r>
              <a:rPr lang="en-US" dirty="0">
                <a:solidFill>
                  <a:prstClr val="black"/>
                </a:solidFill>
                <a:latin typeface="Century Gothic" panose="020B0502020202020204" pitchFamily="34" charset="0"/>
                <a:cs typeface="Aptos Light" panose="020F0302020204030204" pitchFamily="34" charset="0"/>
              </a:rPr>
              <a:t>This is a label found on all food products and provides you with important nutrition information.</a:t>
            </a:r>
          </a:p>
        </p:txBody>
      </p:sp>
      <p:pic>
        <p:nvPicPr>
          <p:cNvPr id="22" name="Picture 4" descr="Here is an image of a nutrition facts label. The serving size shows how much of the food is normally eaten. The servings per container tell you how many total servings are in a full container. Below that is listed the total calories per serving, and below the calories you will find several nutrients, including fat, cholesterol, sodium, carbohydrate, protein, vitamins, and minerals. Next to each nutrient is its percent daily value; 5 percent is considered low and 20 percent or above is considered high. Try to minimize your intake of added sugars. Finally, the ingredients should be listed below the nutrition facts.">
            <a:extLst>
              <a:ext uri="{FF2B5EF4-FFF2-40B4-BE49-F238E27FC236}">
                <a16:creationId xmlns:a16="http://schemas.microsoft.com/office/drawing/2014/main" id="{B3D34855-81C4-CA4A-9F52-8F6EE2FE344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357231" y="1597604"/>
            <a:ext cx="5573538" cy="4806796"/>
          </a:xfrm>
          <a:prstGeom prst="rect">
            <a:avLst/>
          </a:prstGeom>
        </p:spPr>
      </p:pic>
      <p:sp>
        <p:nvSpPr>
          <p:cNvPr id="18" name="Content Placeholder 3"/>
          <p:cNvSpPr>
            <a:spLocks noGrp="1"/>
          </p:cNvSpPr>
          <p:nvPr>
            <p:ph sz="quarter" idx="11"/>
          </p:nvPr>
        </p:nvSpPr>
        <p:spPr>
          <a:xfrm>
            <a:off x="4572600" y="5126268"/>
            <a:ext cx="1524000" cy="313932"/>
          </a:xfrm>
        </p:spPr>
        <p:txBody>
          <a:bodyPr/>
          <a:lstStyle/>
          <a:p>
            <a:pPr marL="0" indent="0" algn="r">
              <a:buNone/>
            </a:pPr>
            <a:r>
              <a:rPr lang="en-US" sz="1600" i="1" dirty="0"/>
              <a:t>(continued)</a:t>
            </a:r>
            <a:endParaRPr lang="en-IN" sz="1600" dirty="0"/>
          </a:p>
        </p:txBody>
      </p:sp>
    </p:spTree>
    <p:extLst>
      <p:ext uri="{BB962C8B-B14F-4D97-AF65-F5344CB8AC3E}">
        <p14:creationId xmlns:p14="http://schemas.microsoft.com/office/powerpoint/2010/main" val="17504636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3600"/>
            <a:ext cx="12193200" cy="861774"/>
          </a:xfrm>
        </p:spPr>
        <p:txBody>
          <a:bodyPr/>
          <a:lstStyle/>
          <a:p>
            <a:pPr algn="ctr">
              <a:lnSpc>
                <a:spcPct val="100000"/>
              </a:lnSpc>
            </a:pPr>
            <a:r>
              <a:rPr lang="en-US" spc="-100" dirty="0"/>
              <a:t>Reading Food Labels </a:t>
            </a:r>
            <a:r>
              <a:rPr lang="en-US" sz="3000" spc="-100" dirty="0"/>
              <a:t>(2 of 3)</a:t>
            </a:r>
          </a:p>
        </p:txBody>
      </p:sp>
      <p:sp>
        <p:nvSpPr>
          <p:cNvPr id="3" name="Content Placeholder 2"/>
          <p:cNvSpPr>
            <a:spLocks noGrp="1"/>
          </p:cNvSpPr>
          <p:nvPr>
            <p:ph sz="quarter" idx="10"/>
          </p:nvPr>
        </p:nvSpPr>
        <p:spPr>
          <a:xfrm>
            <a:off x="853200" y="1969201"/>
            <a:ext cx="9871950" cy="3599255"/>
          </a:xfrm>
        </p:spPr>
        <p:txBody>
          <a:bodyPr/>
          <a:lstStyle/>
          <a:p>
            <a:pPr marL="0" lvl="1" indent="0">
              <a:lnSpc>
                <a:spcPct val="113000"/>
              </a:lnSpc>
              <a:spcBef>
                <a:spcPts val="1200"/>
              </a:spcBef>
              <a:buNone/>
              <a:defRPr/>
            </a:pPr>
            <a:r>
              <a:rPr lang="en-US" dirty="0">
                <a:solidFill>
                  <a:prstClr val="black"/>
                </a:solidFill>
                <a:latin typeface="Century Gothic" panose="020B0502020202020204" pitchFamily="34" charset="0"/>
                <a:cs typeface="Aptos Light" panose="020F0302020204030204" pitchFamily="34" charset="0"/>
              </a:rPr>
              <a:t>Use these components of a nutrition facts label to make healthier food choices:</a:t>
            </a:r>
          </a:p>
          <a:p>
            <a:pPr marL="800100" lvl="1" indent="-342900">
              <a:lnSpc>
                <a:spcPct val="113000"/>
              </a:lnSpc>
              <a:spcBef>
                <a:spcPts val="1200"/>
              </a:spcBef>
              <a:defRPr/>
            </a:pPr>
            <a:r>
              <a:rPr lang="en-US" sz="2000" b="1" dirty="0">
                <a:solidFill>
                  <a:srgbClr val="BF0071"/>
                </a:solidFill>
                <a:latin typeface="Century Gothic" panose="020B0502020202020204" pitchFamily="34" charset="0"/>
              </a:rPr>
              <a:t>Serving size: </a:t>
            </a:r>
            <a:r>
              <a:rPr lang="en-US" sz="2000" dirty="0">
                <a:solidFill>
                  <a:prstClr val="black"/>
                </a:solidFill>
                <a:latin typeface="Century Gothic" panose="020B0502020202020204" pitchFamily="34" charset="0"/>
              </a:rPr>
              <a:t>Shows how much of this food is normally eaten</a:t>
            </a:r>
          </a:p>
          <a:p>
            <a:pPr marL="800100" lvl="1" indent="-342900">
              <a:lnSpc>
                <a:spcPct val="113000"/>
              </a:lnSpc>
              <a:spcBef>
                <a:spcPts val="1200"/>
              </a:spcBef>
              <a:defRPr/>
            </a:pPr>
            <a:r>
              <a:rPr lang="en-US" sz="2000" b="1" dirty="0">
                <a:solidFill>
                  <a:srgbClr val="BF0071"/>
                </a:solidFill>
                <a:latin typeface="Century Gothic" panose="020B0502020202020204" pitchFamily="34" charset="0"/>
              </a:rPr>
              <a:t>Servings per container: </a:t>
            </a:r>
            <a:r>
              <a:rPr lang="en-US" sz="2000" dirty="0">
                <a:solidFill>
                  <a:prstClr val="black"/>
                </a:solidFill>
                <a:latin typeface="Century Gothic" panose="020B0502020202020204" pitchFamily="34" charset="0"/>
              </a:rPr>
              <a:t>Shows the total number of servings in the entire food package or container</a:t>
            </a:r>
          </a:p>
          <a:p>
            <a:pPr marL="800100" lvl="1" indent="-342900">
              <a:lnSpc>
                <a:spcPct val="113000"/>
              </a:lnSpc>
              <a:spcBef>
                <a:spcPts val="1200"/>
              </a:spcBef>
              <a:defRPr/>
            </a:pPr>
            <a:r>
              <a:rPr lang="en-US" sz="2000" b="1" dirty="0">
                <a:solidFill>
                  <a:srgbClr val="BF0071"/>
                </a:solidFill>
                <a:latin typeface="Century Gothic" panose="020B0502020202020204" pitchFamily="34" charset="0"/>
              </a:rPr>
              <a:t>Calories: </a:t>
            </a:r>
            <a:r>
              <a:rPr lang="en-US" sz="2000" dirty="0">
                <a:solidFill>
                  <a:prstClr val="black"/>
                </a:solidFill>
                <a:latin typeface="Century Gothic" panose="020B0502020202020204" pitchFamily="34" charset="0"/>
              </a:rPr>
              <a:t>Tells you the total number of calories in one serving of the food</a:t>
            </a:r>
          </a:p>
          <a:p>
            <a:pPr marL="800100" lvl="1" indent="-342900">
              <a:lnSpc>
                <a:spcPct val="113000"/>
              </a:lnSpc>
              <a:spcBef>
                <a:spcPts val="1200"/>
              </a:spcBef>
              <a:defRPr/>
            </a:pPr>
            <a:r>
              <a:rPr lang="en-US" sz="2000" b="1" dirty="0">
                <a:solidFill>
                  <a:srgbClr val="BF0071"/>
                </a:solidFill>
                <a:latin typeface="Century Gothic" panose="020B0502020202020204" pitchFamily="34" charset="0"/>
              </a:rPr>
              <a:t>% Daily value: </a:t>
            </a:r>
            <a:r>
              <a:rPr lang="en-US" sz="2000" dirty="0">
                <a:solidFill>
                  <a:prstClr val="black"/>
                </a:solidFill>
                <a:latin typeface="Century Gothic" panose="020B0502020202020204" pitchFamily="34" charset="0"/>
              </a:rPr>
              <a:t>Shows how much each nutrient listed contributes to the daily diet</a:t>
            </a:r>
            <a:endParaRPr lang="en-US" sz="1600" i="1" dirty="0">
              <a:latin typeface="Century Gothic" panose="020B0502020202020204" pitchFamily="34" charset="0"/>
            </a:endParaRPr>
          </a:p>
        </p:txBody>
      </p:sp>
      <p:sp>
        <p:nvSpPr>
          <p:cNvPr id="4" name="Content Placeholder 3"/>
          <p:cNvSpPr>
            <a:spLocks noGrp="1"/>
          </p:cNvSpPr>
          <p:nvPr>
            <p:ph sz="quarter" idx="11"/>
          </p:nvPr>
        </p:nvSpPr>
        <p:spPr>
          <a:xfrm>
            <a:off x="9467850" y="6115051"/>
            <a:ext cx="1468350" cy="323056"/>
          </a:xfrm>
        </p:spPr>
        <p:txBody>
          <a:bodyPr/>
          <a:lstStyle/>
          <a:p>
            <a:pPr marL="0" indent="0" algn="r">
              <a:buNone/>
            </a:pPr>
            <a:r>
              <a:rPr lang="en-US" sz="1600" i="1" dirty="0"/>
              <a:t>(continued)</a:t>
            </a:r>
            <a:endParaRPr lang="en-IN" sz="1600" dirty="0"/>
          </a:p>
        </p:txBody>
      </p:sp>
    </p:spTree>
    <p:extLst>
      <p:ext uri="{BB962C8B-B14F-4D97-AF65-F5344CB8AC3E}">
        <p14:creationId xmlns:p14="http://schemas.microsoft.com/office/powerpoint/2010/main" val="375843002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15152</TotalTime>
  <Words>707</Words>
  <Application>Microsoft Office PowerPoint</Application>
  <PresentationFormat>Widescreen</PresentationFormat>
  <Paragraphs>78</Paragraphs>
  <Slides>14</Slides>
  <Notes>13</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14</vt:i4>
      </vt:variant>
    </vt:vector>
  </HeadingPairs>
  <TitlesOfParts>
    <vt:vector size="26" baseType="lpstr">
      <vt:lpstr>Aptos</vt:lpstr>
      <vt:lpstr>Aptos Display</vt:lpstr>
      <vt:lpstr>Arial</vt:lpstr>
      <vt:lpstr>Century Gothic</vt:lpstr>
      <vt:lpstr>CenturyGothicStd</vt:lpstr>
      <vt:lpstr>HelveticaLTStd</vt:lpstr>
      <vt:lpstr>ITC Garamond Std Lt</vt:lpstr>
      <vt:lpstr>Rockwell</vt:lpstr>
      <vt:lpstr>1_Office Theme</vt:lpstr>
      <vt:lpstr>Custom Design</vt:lpstr>
      <vt:lpstr>1_Custom Design</vt:lpstr>
      <vt:lpstr>2_Custom Design</vt:lpstr>
      <vt:lpstr>Tips and Tools  for Eating Well</vt:lpstr>
      <vt:lpstr>Write About It</vt:lpstr>
      <vt:lpstr>Building a Healthy Diet</vt:lpstr>
      <vt:lpstr>The Four Keys to a Healthy Diet </vt:lpstr>
      <vt:lpstr>Accessing and Using  Nutrition Information</vt:lpstr>
      <vt:lpstr>Dietary Guidelines for Americans</vt:lpstr>
      <vt:lpstr>Key Ideas in the Dietary  Guidelines for Americans</vt:lpstr>
      <vt:lpstr>Reading Food Labels (1 of 3)</vt:lpstr>
      <vt:lpstr>Reading Food Labels (2 of 3)</vt:lpstr>
      <vt:lpstr>Reading Food Labels (3 of 3)</vt:lpstr>
      <vt:lpstr>MyPlate (1 of 2)</vt:lpstr>
      <vt:lpstr>MyPlate (2 of 2)</vt:lpstr>
      <vt:lpstr>Other Sources of Nutrition  Information (1 of 2)</vt:lpstr>
      <vt:lpstr>Other Sources of Nutrition  Information (2 of 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3: Lesson 3.3: Tips and Tools for Eating Well</dc:title>
  <dc:creator>Joanne Brummett</dc:creator>
  <cp:lastModifiedBy>Laura Farrell</cp:lastModifiedBy>
  <cp:revision>157</cp:revision>
  <dcterms:created xsi:type="dcterms:W3CDTF">2024-04-04T14:49:27Z</dcterms:created>
  <dcterms:modified xsi:type="dcterms:W3CDTF">2024-10-03T18:50:39Z</dcterms:modified>
</cp:coreProperties>
</file>