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20"/>
  </p:notesMasterIdLst>
  <p:sldIdLst>
    <p:sldId id="375" r:id="rId5"/>
    <p:sldId id="376" r:id="rId6"/>
    <p:sldId id="378" r:id="rId7"/>
    <p:sldId id="379" r:id="rId8"/>
    <p:sldId id="380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6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Copyeditor" initials="CE" lastIdx="1" clrIdx="4">
    <p:extLst>
      <p:ext uri="{19B8F6BF-5375-455C-9EA6-DF929625EA0E}">
        <p15:presenceInfo xmlns:p15="http://schemas.microsoft.com/office/powerpoint/2012/main" userId="Copy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E99"/>
    <a:srgbClr val="9142B5"/>
    <a:srgbClr val="257C1B"/>
    <a:srgbClr val="3A7C23"/>
    <a:srgbClr val="D62D00"/>
    <a:srgbClr val="D62D01"/>
    <a:srgbClr val="CD008D"/>
    <a:srgbClr val="DB5407"/>
    <a:srgbClr val="F55D00"/>
    <a:srgbClr val="D8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408" autoAdjust="0"/>
  </p:normalViewPr>
  <p:slideViewPr>
    <p:cSldViewPr snapToGrid="0" snapToObjects="1">
      <p:cViewPr varScale="1">
        <p:scale>
          <a:sx n="103" d="100"/>
          <a:sy n="103" d="100"/>
        </p:scale>
        <p:origin x="114" y="252"/>
      </p:cViewPr>
      <p:guideLst/>
    </p:cSldViewPr>
  </p:slideViewPr>
  <p:outlineViewPr>
    <p:cViewPr>
      <p:scale>
        <a:sx n="33" d="100"/>
        <a:sy n="33" d="100"/>
      </p:scale>
      <p:origin x="0" y="-118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k Lynx" userId="43154123f283b917" providerId="LiveId" clId="{EAB041A6-11DB-D343-AE24-8AA3DB177E9F}"/>
    <pc:docChg chg="undo custSel addSld delSld modSld">
      <pc:chgData name="Ink Lynx" userId="43154123f283b917" providerId="LiveId" clId="{EAB041A6-11DB-D343-AE24-8AA3DB177E9F}" dt="2024-07-25T11:26:01.892" v="105" actId="571"/>
      <pc:docMkLst>
        <pc:docMk/>
      </pc:docMkLst>
      <pc:sldChg chg="modSp">
        <pc:chgData name="Ink Lynx" userId="43154123f283b917" providerId="LiveId" clId="{EAB041A6-11DB-D343-AE24-8AA3DB177E9F}" dt="2024-07-22T18:00:32.583" v="10" actId="20577"/>
        <pc:sldMkLst>
          <pc:docMk/>
          <pc:sldMk cId="446023933" sldId="375"/>
        </pc:sldMkLst>
        <pc:spChg chg="mod">
          <ac:chgData name="Ink Lynx" userId="43154123f283b917" providerId="LiveId" clId="{EAB041A6-11DB-D343-AE24-8AA3DB177E9F}" dt="2024-07-22T18:00:24.183" v="4" actId="20577"/>
          <ac:spMkLst>
            <pc:docMk/>
            <pc:sldMk cId="446023933" sldId="375"/>
            <ac:spMk id="3" creationId="{00000000-0000-0000-0000-000000000000}"/>
          </ac:spMkLst>
        </pc:spChg>
        <pc:spChg chg="mod">
          <ac:chgData name="Ink Lynx" userId="43154123f283b917" providerId="LiveId" clId="{EAB041A6-11DB-D343-AE24-8AA3DB177E9F}" dt="2024-07-22T18:00:32.583" v="10" actId="20577"/>
          <ac:spMkLst>
            <pc:docMk/>
            <pc:sldMk cId="446023933" sldId="375"/>
            <ac:spMk id="4" creationId="{00000000-0000-0000-0000-000000000000}"/>
          </ac:spMkLst>
        </pc:spChg>
      </pc:sldChg>
      <pc:sldChg chg="del">
        <pc:chgData name="Ink Lynx" userId="43154123f283b917" providerId="LiveId" clId="{EAB041A6-11DB-D343-AE24-8AA3DB177E9F}" dt="2024-07-22T18:02:50.006" v="11" actId="2696"/>
        <pc:sldMkLst>
          <pc:docMk/>
          <pc:sldMk cId="300507127" sldId="377"/>
        </pc:sldMkLst>
      </pc:sldChg>
      <pc:sldChg chg="modSp">
        <pc:chgData name="Ink Lynx" userId="43154123f283b917" providerId="LiveId" clId="{EAB041A6-11DB-D343-AE24-8AA3DB177E9F}" dt="2024-07-22T18:04:26.047" v="32" actId="14"/>
        <pc:sldMkLst>
          <pc:docMk/>
          <pc:sldMk cId="4250170152" sldId="379"/>
        </pc:sldMkLst>
        <pc:spChg chg="mod">
          <ac:chgData name="Ink Lynx" userId="43154123f283b917" providerId="LiveId" clId="{EAB041A6-11DB-D343-AE24-8AA3DB177E9F}" dt="2024-07-22T18:03:31.602" v="15" actId="20577"/>
          <ac:spMkLst>
            <pc:docMk/>
            <pc:sldMk cId="4250170152" sldId="379"/>
            <ac:spMk id="2" creationId="{00000000-0000-0000-0000-000000000000}"/>
          </ac:spMkLst>
        </pc:spChg>
        <pc:spChg chg="mod">
          <ac:chgData name="Ink Lynx" userId="43154123f283b917" providerId="LiveId" clId="{EAB041A6-11DB-D343-AE24-8AA3DB177E9F}" dt="2024-07-22T18:04:26.047" v="32" actId="14"/>
          <ac:spMkLst>
            <pc:docMk/>
            <pc:sldMk cId="4250170152" sldId="379"/>
            <ac:spMk id="3" creationId="{00000000-0000-0000-0000-000000000000}"/>
          </ac:spMkLst>
        </pc:spChg>
      </pc:sldChg>
      <pc:sldChg chg="addSp delSp modSp">
        <pc:chgData name="Ink Lynx" userId="43154123f283b917" providerId="LiveId" clId="{EAB041A6-11DB-D343-AE24-8AA3DB177E9F}" dt="2024-07-22T18:15:05.011" v="68" actId="1076"/>
        <pc:sldMkLst>
          <pc:docMk/>
          <pc:sldMk cId="3493161516" sldId="380"/>
        </pc:sldMkLst>
        <pc:spChg chg="mod">
          <ac:chgData name="Ink Lynx" userId="43154123f283b917" providerId="LiveId" clId="{EAB041A6-11DB-D343-AE24-8AA3DB177E9F}" dt="2024-07-22T18:04:05.502" v="30" actId="20577"/>
          <ac:spMkLst>
            <pc:docMk/>
            <pc:sldMk cId="3493161516" sldId="380"/>
            <ac:spMk id="2" creationId="{00000000-0000-0000-0000-000000000000}"/>
          </ac:spMkLst>
        </pc:spChg>
        <pc:spChg chg="mod">
          <ac:chgData name="Ink Lynx" userId="43154123f283b917" providerId="LiveId" clId="{EAB041A6-11DB-D343-AE24-8AA3DB177E9F}" dt="2024-07-22T18:15:05.011" v="68" actId="1076"/>
          <ac:spMkLst>
            <pc:docMk/>
            <pc:sldMk cId="3493161516" sldId="380"/>
            <ac:spMk id="3" creationId="{00000000-0000-0000-0000-000000000000}"/>
          </ac:spMkLst>
        </pc:spChg>
        <pc:spChg chg="del">
          <ac:chgData name="Ink Lynx" userId="43154123f283b917" providerId="LiveId" clId="{EAB041A6-11DB-D343-AE24-8AA3DB177E9F}" dt="2024-07-22T18:14:26.867" v="54" actId="478"/>
          <ac:spMkLst>
            <pc:docMk/>
            <pc:sldMk cId="3493161516" sldId="380"/>
            <ac:spMk id="4" creationId="{00000000-0000-0000-0000-000000000000}"/>
          </ac:spMkLst>
        </pc:spChg>
        <pc:spChg chg="add del mod">
          <ac:chgData name="Ink Lynx" userId="43154123f283b917" providerId="LiveId" clId="{EAB041A6-11DB-D343-AE24-8AA3DB177E9F}" dt="2024-07-22T18:14:29.633" v="55" actId="478"/>
          <ac:spMkLst>
            <pc:docMk/>
            <pc:sldMk cId="3493161516" sldId="380"/>
            <ac:spMk id="6" creationId="{F1CEC9DC-752F-A8FD-0113-B3F9E84F216A}"/>
          </ac:spMkLst>
        </pc:spChg>
      </pc:sldChg>
      <pc:sldChg chg="del">
        <pc:chgData name="Ink Lynx" userId="43154123f283b917" providerId="LiveId" clId="{EAB041A6-11DB-D343-AE24-8AA3DB177E9F}" dt="2024-07-22T18:16:10.360" v="69" actId="2696"/>
        <pc:sldMkLst>
          <pc:docMk/>
          <pc:sldMk cId="301740992" sldId="390"/>
        </pc:sldMkLst>
      </pc:sldChg>
      <pc:sldChg chg="addSp delSp modSp add">
        <pc:chgData name="Ink Lynx" userId="43154123f283b917" providerId="LiveId" clId="{EAB041A6-11DB-D343-AE24-8AA3DB177E9F}" dt="2024-07-25T11:25:16.523" v="103" actId="14100"/>
        <pc:sldMkLst>
          <pc:docMk/>
          <pc:sldMk cId="2925183602" sldId="391"/>
        </pc:sldMkLst>
        <pc:spChg chg="mod">
          <ac:chgData name="Ink Lynx" userId="43154123f283b917" providerId="LiveId" clId="{EAB041A6-11DB-D343-AE24-8AA3DB177E9F}" dt="2024-07-22T18:03:46.667" v="19" actId="20577"/>
          <ac:spMkLst>
            <pc:docMk/>
            <pc:sldMk cId="2925183602" sldId="391"/>
            <ac:spMk id="2" creationId="{00000000-0000-0000-0000-000000000000}"/>
          </ac:spMkLst>
        </pc:spChg>
        <pc:spChg chg="del">
          <ac:chgData name="Ink Lynx" userId="43154123f283b917" providerId="LiveId" clId="{EAB041A6-11DB-D343-AE24-8AA3DB177E9F}" dt="2024-07-22T18:03:51.783" v="20" actId="478"/>
          <ac:spMkLst>
            <pc:docMk/>
            <pc:sldMk cId="2925183602" sldId="391"/>
            <ac:spMk id="3" creationId="{00000000-0000-0000-0000-000000000000}"/>
          </ac:spMkLst>
        </pc:spChg>
        <pc:spChg chg="add del mod">
          <ac:chgData name="Ink Lynx" userId="43154123f283b917" providerId="LiveId" clId="{EAB041A6-11DB-D343-AE24-8AA3DB177E9F}" dt="2024-07-25T11:24:56.845" v="97" actId="478"/>
          <ac:spMkLst>
            <pc:docMk/>
            <pc:sldMk cId="2925183602" sldId="391"/>
            <ac:spMk id="6" creationId="{468455A9-1CD1-0D69-0CFC-C8C8890DACD6}"/>
          </ac:spMkLst>
        </pc:spChg>
        <pc:picChg chg="add mod modCrop">
          <ac:chgData name="Ink Lynx" userId="43154123f283b917" providerId="LiveId" clId="{EAB041A6-11DB-D343-AE24-8AA3DB177E9F}" dt="2024-07-25T11:25:16.523" v="103" actId="14100"/>
          <ac:picMkLst>
            <pc:docMk/>
            <pc:sldMk cId="2925183602" sldId="391"/>
            <ac:picMk id="3" creationId="{AA0AD252-C4D1-314B-B992-8BF42BF6159B}"/>
          </ac:picMkLst>
        </pc:picChg>
      </pc:sldChg>
      <pc:sldChg chg="modSp add">
        <pc:chgData name="Ink Lynx" userId="43154123f283b917" providerId="LiveId" clId="{EAB041A6-11DB-D343-AE24-8AA3DB177E9F}" dt="2024-07-22T18:17:40.914" v="96" actId="255"/>
        <pc:sldMkLst>
          <pc:docMk/>
          <pc:sldMk cId="2740410869" sldId="392"/>
        </pc:sldMkLst>
        <pc:spChg chg="mod">
          <ac:chgData name="Ink Lynx" userId="43154123f283b917" providerId="LiveId" clId="{EAB041A6-11DB-D343-AE24-8AA3DB177E9F}" dt="2024-07-22T18:16:27.339" v="73" actId="20577"/>
          <ac:spMkLst>
            <pc:docMk/>
            <pc:sldMk cId="2740410869" sldId="392"/>
            <ac:spMk id="2" creationId="{00000000-0000-0000-0000-000000000000}"/>
          </ac:spMkLst>
        </pc:spChg>
        <pc:spChg chg="mod">
          <ac:chgData name="Ink Lynx" userId="43154123f283b917" providerId="LiveId" clId="{EAB041A6-11DB-D343-AE24-8AA3DB177E9F}" dt="2024-07-22T18:17:40.914" v="96" actId="255"/>
          <ac:spMkLst>
            <pc:docMk/>
            <pc:sldMk cId="2740410869" sldId="392"/>
            <ac:spMk id="3" creationId="{00000000-0000-0000-0000-000000000000}"/>
          </ac:spMkLst>
        </pc:spChg>
      </pc:sldChg>
      <pc:sldChg chg="add del">
        <pc:chgData name="Ink Lynx" userId="43154123f283b917" providerId="LiveId" clId="{EAB041A6-11DB-D343-AE24-8AA3DB177E9F}" dt="2024-07-25T11:26:01.892" v="105" actId="571"/>
        <pc:sldMkLst>
          <pc:docMk/>
          <pc:sldMk cId="414730733" sldId="393"/>
        </pc:sldMkLst>
      </pc:sldChg>
    </pc:docChg>
  </pc:docChgLst>
  <pc:docChgLst>
    <pc:chgData name="Laura Farrell" userId="2e43a550-d27b-4754-a05c-c3cf9e976c93" providerId="ADAL" clId="{B15E14A6-1D4C-4F9C-95D6-90A7D2148C4C}"/>
    <pc:docChg chg="modSld">
      <pc:chgData name="Laura Farrell" userId="2e43a550-d27b-4754-a05c-c3cf9e976c93" providerId="ADAL" clId="{B15E14A6-1D4C-4F9C-95D6-90A7D2148C4C}" dt="2024-09-04T14:22:15.308" v="1"/>
      <pc:docMkLst>
        <pc:docMk/>
      </pc:docMkLst>
      <pc:sldChg chg="modNotesTx">
        <pc:chgData name="Laura Farrell" userId="2e43a550-d27b-4754-a05c-c3cf9e976c93" providerId="ADAL" clId="{B15E14A6-1D4C-4F9C-95D6-90A7D2148C4C}" dt="2024-09-04T14:11:19.914" v="0"/>
        <pc:sldMkLst>
          <pc:docMk/>
          <pc:sldMk cId="446023933" sldId="375"/>
        </pc:sldMkLst>
      </pc:sldChg>
      <pc:sldChg chg="modNotesTx">
        <pc:chgData name="Laura Farrell" userId="2e43a550-d27b-4754-a05c-c3cf9e976c93" providerId="ADAL" clId="{B15E14A6-1D4C-4F9C-95D6-90A7D2148C4C}" dt="2024-09-04T14:22:15.308" v="1"/>
        <pc:sldMkLst>
          <pc:docMk/>
          <pc:sldMk cId="4284600751" sldId="385"/>
        </pc:sldMkLst>
      </pc:sldChg>
    </pc:docChg>
  </pc:docChgLst>
  <pc:docChgLst>
    <pc:chgData name="Ian Fricker" userId="5139194f-ddb1-4217-97d0-a5a6d0e1af53" providerId="ADAL" clId="{5532E9A9-46E0-40B6-BAAD-AEEDF89AA4CE}"/>
    <pc:docChg chg="undo redo custSel modSld">
      <pc:chgData name="Ian Fricker" userId="5139194f-ddb1-4217-97d0-a5a6d0e1af53" providerId="ADAL" clId="{5532E9A9-46E0-40B6-BAAD-AEEDF89AA4CE}" dt="2024-08-30T16:33:00.734" v="19"/>
      <pc:docMkLst>
        <pc:docMk/>
      </pc:docMkLst>
      <pc:sldChg chg="modSp mod addCm delCm">
        <pc:chgData name="Ian Fricker" userId="5139194f-ddb1-4217-97d0-a5a6d0e1af53" providerId="ADAL" clId="{5532E9A9-46E0-40B6-BAAD-AEEDF89AA4CE}" dt="2024-08-30T16:33:00.734" v="19"/>
        <pc:sldMkLst>
          <pc:docMk/>
          <pc:sldMk cId="446023933" sldId="375"/>
        </pc:sldMkLst>
        <pc:spChg chg="mod">
          <ac:chgData name="Ian Fricker" userId="5139194f-ddb1-4217-97d0-a5a6d0e1af53" providerId="ADAL" clId="{5532E9A9-46E0-40B6-BAAD-AEEDF89AA4CE}" dt="2024-08-22T16:30:25.598" v="2" actId="20577"/>
          <ac:spMkLst>
            <pc:docMk/>
            <pc:sldMk cId="446023933" sldId="375"/>
            <ac:spMk id="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5532E9A9-46E0-40B6-BAAD-AEEDF89AA4CE}" dt="2024-08-30T16:33:00.734" v="19"/>
              <pc2:cmMkLst xmlns:pc2="http://schemas.microsoft.com/office/powerpoint/2019/9/main/command">
                <pc:docMk/>
                <pc:sldMk cId="446023933" sldId="375"/>
                <pc2:cmMk id="{8535005C-D40F-4DB0-8E1A-492EF4B5818A}"/>
              </pc2:cmMkLst>
            </pc226:cmChg>
          </p:ext>
        </pc:extLst>
      </pc:sldChg>
      <pc:sldChg chg="addCm">
        <pc:chgData name="Ian Fricker" userId="5139194f-ddb1-4217-97d0-a5a6d0e1af53" providerId="ADAL" clId="{5532E9A9-46E0-40B6-BAAD-AEEDF89AA4CE}" dt="2024-08-22T16:34:53.068" v="3"/>
        <pc:sldMkLst>
          <pc:docMk/>
          <pc:sldMk cId="547858050" sldId="3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5532E9A9-46E0-40B6-BAAD-AEEDF89AA4CE}" dt="2024-08-22T16:34:53.068" v="3"/>
              <pc2:cmMkLst xmlns:pc2="http://schemas.microsoft.com/office/powerpoint/2019/9/main/command">
                <pc:docMk/>
                <pc:sldMk cId="547858050" sldId="378"/>
                <pc2:cmMk id="{F4F1D617-EB13-4ECB-8DE3-6BFEFB6987D5}"/>
              </pc2:cmMkLst>
            </pc226:cmChg>
          </p:ext>
        </pc:extLst>
      </pc:sldChg>
      <pc:sldChg chg="modSp mod addCm modCm">
        <pc:chgData name="Ian Fricker" userId="5139194f-ddb1-4217-97d0-a5a6d0e1af53" providerId="ADAL" clId="{5532E9A9-46E0-40B6-BAAD-AEEDF89AA4CE}" dt="2024-08-22T16:50:38.701" v="10"/>
        <pc:sldMkLst>
          <pc:docMk/>
          <pc:sldMk cId="4250170152" sldId="379"/>
        </pc:sldMkLst>
        <pc:spChg chg="mod">
          <ac:chgData name="Ian Fricker" userId="5139194f-ddb1-4217-97d0-a5a6d0e1af53" providerId="ADAL" clId="{5532E9A9-46E0-40B6-BAAD-AEEDF89AA4CE}" dt="2024-08-22T16:47:25.811" v="8" actId="13926"/>
          <ac:spMkLst>
            <pc:docMk/>
            <pc:sldMk cId="4250170152" sldId="379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5532E9A9-46E0-40B6-BAAD-AEEDF89AA4CE}" dt="2024-08-22T16:50:38.701" v="10"/>
              <pc2:cmMkLst xmlns:pc2="http://schemas.microsoft.com/office/powerpoint/2019/9/main/command">
                <pc:docMk/>
                <pc:sldMk cId="4250170152" sldId="379"/>
                <pc2:cmMk id="{F164F700-A2C0-4D5A-A434-A9C6CC7A99D7}"/>
              </pc2:cmMkLst>
            </pc226:cmChg>
          </p:ext>
        </pc:extLst>
      </pc:sldChg>
      <pc:sldChg chg="addCm delCm">
        <pc:chgData name="Ian Fricker" userId="5139194f-ddb1-4217-97d0-a5a6d0e1af53" providerId="ADAL" clId="{5532E9A9-46E0-40B6-BAAD-AEEDF89AA4CE}" dt="2024-08-22T18:18:31.940" v="18"/>
        <pc:sldMkLst>
          <pc:docMk/>
          <pc:sldMk cId="646997063" sldId="3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5532E9A9-46E0-40B6-BAAD-AEEDF89AA4CE}" dt="2024-08-22T18:18:31.940" v="18"/>
              <pc2:cmMkLst xmlns:pc2="http://schemas.microsoft.com/office/powerpoint/2019/9/main/command">
                <pc:docMk/>
                <pc:sldMk cId="646997063" sldId="381"/>
                <pc2:cmMk id="{CD7C8441-C9DE-4EF8-B387-3BC745F20DEC}"/>
              </pc2:cmMkLst>
            </pc226:cmChg>
            <pc226:cmChg xmlns:pc226="http://schemas.microsoft.com/office/powerpoint/2022/06/main/command" chg="add">
              <pc226:chgData name="Ian Fricker" userId="5139194f-ddb1-4217-97d0-a5a6d0e1af53" providerId="ADAL" clId="{5532E9A9-46E0-40B6-BAAD-AEEDF89AA4CE}" dt="2024-08-22T18:18:25.660" v="17"/>
              <pc2:cmMkLst xmlns:pc2="http://schemas.microsoft.com/office/powerpoint/2019/9/main/command">
                <pc:docMk/>
                <pc:sldMk cId="646997063" sldId="381"/>
                <pc2:cmMk id="{87F46B93-BFAD-4211-A3D7-1D7159F90162}"/>
              </pc2:cmMkLst>
            </pc226:cmChg>
          </p:ext>
        </pc:extLst>
      </pc:sldChg>
      <pc:sldChg chg="addCm">
        <pc:chgData name="Ian Fricker" userId="5139194f-ddb1-4217-97d0-a5a6d0e1af53" providerId="ADAL" clId="{5532E9A9-46E0-40B6-BAAD-AEEDF89AA4CE}" dt="2024-08-22T16:43:46.449" v="6"/>
        <pc:sldMkLst>
          <pc:docMk/>
          <pc:sldMk cId="4284600751" sldId="3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5532E9A9-46E0-40B6-BAAD-AEEDF89AA4CE}" dt="2024-08-22T16:43:46.449" v="6"/>
              <pc2:cmMkLst xmlns:pc2="http://schemas.microsoft.com/office/powerpoint/2019/9/main/command">
                <pc:docMk/>
                <pc:sldMk cId="4284600751" sldId="385"/>
                <pc2:cmMk id="{6AC21284-4B4C-473E-A3F2-52BAD003D93E}"/>
              </pc2:cmMkLst>
            </pc226:cmChg>
          </p:ext>
        </pc:extLst>
      </pc:sldChg>
      <pc:sldChg chg="modSp mod addCm">
        <pc:chgData name="Ian Fricker" userId="5139194f-ddb1-4217-97d0-a5a6d0e1af53" providerId="ADAL" clId="{5532E9A9-46E0-40B6-BAAD-AEEDF89AA4CE}" dt="2024-08-22T17:00:25.865" v="15"/>
        <pc:sldMkLst>
          <pc:docMk/>
          <pc:sldMk cId="1120754999" sldId="386"/>
        </pc:sldMkLst>
        <pc:graphicFrameChg chg="modGraphic">
          <ac:chgData name="Ian Fricker" userId="5139194f-ddb1-4217-97d0-a5a6d0e1af53" providerId="ADAL" clId="{5532E9A9-46E0-40B6-BAAD-AEEDF89AA4CE}" dt="2024-08-22T16:59:16.804" v="14" actId="13926"/>
          <ac:graphicFrameMkLst>
            <pc:docMk/>
            <pc:sldMk cId="1120754999" sldId="386"/>
            <ac:graphicFrameMk id="9" creationId="{61F6ABDC-4C07-674F-8BED-1E5AF81A8DCA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5532E9A9-46E0-40B6-BAAD-AEEDF89AA4CE}" dt="2024-08-22T16:58:49.967" v="13"/>
              <pc2:cmMkLst xmlns:pc2="http://schemas.microsoft.com/office/powerpoint/2019/9/main/command">
                <pc:docMk/>
                <pc:sldMk cId="1120754999" sldId="386"/>
                <pc2:cmMk id="{17FF3198-2D8E-4767-9F58-A595C9964D56}"/>
              </pc2:cmMkLst>
            </pc226:cmChg>
            <pc226:cmChg xmlns:pc226="http://schemas.microsoft.com/office/powerpoint/2022/06/main/command" chg="add">
              <pc226:chgData name="Ian Fricker" userId="5139194f-ddb1-4217-97d0-a5a6d0e1af53" providerId="ADAL" clId="{5532E9A9-46E0-40B6-BAAD-AEEDF89AA4CE}" dt="2024-08-22T17:00:25.865" v="15"/>
              <pc2:cmMkLst xmlns:pc2="http://schemas.microsoft.com/office/powerpoint/2019/9/main/command">
                <pc:docMk/>
                <pc:sldMk cId="1120754999" sldId="386"/>
                <pc2:cmMk id="{D240FAF6-448C-4610-9802-DEA78E27A9B7}"/>
              </pc2:cmMkLst>
            </pc226:cmChg>
          </p:ext>
        </pc:extLst>
      </pc:sldChg>
      <pc:sldChg chg="addCm modCm">
        <pc:chgData name="Ian Fricker" userId="5139194f-ddb1-4217-97d0-a5a6d0e1af53" providerId="ADAL" clId="{5532E9A9-46E0-40B6-BAAD-AEEDF89AA4CE}" dt="2024-08-22T16:51:56.816" v="11"/>
        <pc:sldMkLst>
          <pc:docMk/>
          <pc:sldMk cId="2925183602" sldId="3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5532E9A9-46E0-40B6-BAAD-AEEDF89AA4CE}" dt="2024-08-22T16:51:56.816" v="11"/>
              <pc2:cmMkLst xmlns:pc2="http://schemas.microsoft.com/office/powerpoint/2019/9/main/command">
                <pc:docMk/>
                <pc:sldMk cId="2925183602" sldId="391"/>
                <pc2:cmMk id="{4DA868D0-D00E-4887-B2C0-67DDDF273535}"/>
              </pc2:cmMkLst>
              <pc226:cmRplyChg chg="add">
                <pc226:chgData name="Ian Fricker" userId="5139194f-ddb1-4217-97d0-a5a6d0e1af53" providerId="ADAL" clId="{5532E9A9-46E0-40B6-BAAD-AEEDF89AA4CE}" dt="2024-08-22T16:51:56.816" v="11"/>
                <pc2:cmRplyMkLst xmlns:pc2="http://schemas.microsoft.com/office/powerpoint/2019/9/main/command">
                  <pc:docMk/>
                  <pc:sldMk cId="2925183602" sldId="391"/>
                  <pc2:cmMk id="{4DA868D0-D00E-4887-B2C0-67DDDF273535}"/>
                  <pc2:cmRplyMk id="{3FD337F8-A036-4D8E-B881-061505548168}"/>
                </pc2:cmRplyMkLst>
              </pc226:cmRplyChg>
            </pc226:cmChg>
          </p:ext>
        </pc:extLst>
      </pc:sldChg>
      <pc:sldChg chg="modSp mod">
        <pc:chgData name="Ian Fricker" userId="5139194f-ddb1-4217-97d0-a5a6d0e1af53" providerId="ADAL" clId="{5532E9A9-46E0-40B6-BAAD-AEEDF89AA4CE}" dt="2024-08-22T17:03:21.286" v="16" actId="20577"/>
        <pc:sldMkLst>
          <pc:docMk/>
          <pc:sldMk cId="2740410869" sldId="392"/>
        </pc:sldMkLst>
        <pc:spChg chg="mod">
          <ac:chgData name="Ian Fricker" userId="5139194f-ddb1-4217-97d0-a5a6d0e1af53" providerId="ADAL" clId="{5532E9A9-46E0-40B6-BAAD-AEEDF89AA4CE}" dt="2024-08-22T17:03:21.286" v="16" actId="20577"/>
          <ac:spMkLst>
            <pc:docMk/>
            <pc:sldMk cId="2740410869" sldId="392"/>
            <ac:spMk id="3" creationId="{00000000-0000-0000-0000-000000000000}"/>
          </ac:spMkLst>
        </pc:spChg>
      </pc:sldChg>
    </pc:docChg>
  </pc:docChgLst>
  <pc:docChgLst>
    <pc:chgData name="Laura Farrell" userId="S::laurahf@hkusa.com::2e43a550-d27b-4754-a05c-c3cf9e976c93" providerId="AD" clId="Web-{8D87DA0F-67CC-7FF8-A8C8-ED7CCDFE4161}"/>
    <pc:docChg chg="mod">
      <pc:chgData name="Laura Farrell" userId="S::laurahf@hkusa.com::2e43a550-d27b-4754-a05c-c3cf9e976c93" providerId="AD" clId="Web-{8D87DA0F-67CC-7FF8-A8C8-ED7CCDFE4161}" dt="2024-08-22T18:02:16.735" v="0"/>
      <pc:docMkLst>
        <pc:docMk/>
      </pc:docMkLst>
    </pc:docChg>
  </pc:docChgLst>
  <pc:docChgLst>
    <pc:chgData name="Ink Lynx" userId="43154123f283b917" providerId="LiveId" clId="{75B3B14F-123A-3A41-9AEB-7DA565B48568}"/>
    <pc:docChg chg="custSel delSld modSld">
      <pc:chgData name="Ink Lynx" userId="43154123f283b917" providerId="LiveId" clId="{75B3B14F-123A-3A41-9AEB-7DA565B48568}" dt="2024-09-05T12:31:47.312" v="205" actId="13926"/>
      <pc:docMkLst>
        <pc:docMk/>
      </pc:docMkLst>
      <pc:sldChg chg="modNotesTx">
        <pc:chgData name="Ink Lynx" userId="43154123f283b917" providerId="LiveId" clId="{75B3B14F-123A-3A41-9AEB-7DA565B48568}" dt="2024-09-05T12:30:03.046" v="114" actId="20577"/>
        <pc:sldMkLst>
          <pc:docMk/>
          <pc:sldMk cId="547858050" sldId="378"/>
        </pc:sldMkLst>
      </pc:sldChg>
      <pc:sldChg chg="addSp modSp modNotesTx">
        <pc:chgData name="Ink Lynx" userId="43154123f283b917" providerId="LiveId" clId="{75B3B14F-123A-3A41-9AEB-7DA565B48568}" dt="2024-09-05T12:29:02.348" v="31" actId="20577"/>
        <pc:sldMkLst>
          <pc:docMk/>
          <pc:sldMk cId="4250170152" sldId="379"/>
        </pc:sldMkLst>
        <pc:spChg chg="mod">
          <ac:chgData name="Ink Lynx" userId="43154123f283b917" providerId="LiveId" clId="{75B3B14F-123A-3A41-9AEB-7DA565B48568}" dt="2024-09-05T12:29:02.348" v="31" actId="20577"/>
          <ac:spMkLst>
            <pc:docMk/>
            <pc:sldMk cId="4250170152" sldId="379"/>
            <ac:spMk id="2" creationId="{00000000-0000-0000-0000-000000000000}"/>
          </ac:spMkLst>
        </pc:spChg>
        <pc:spChg chg="mod">
          <ac:chgData name="Ink Lynx" userId="43154123f283b917" providerId="LiveId" clId="{75B3B14F-123A-3A41-9AEB-7DA565B48568}" dt="2024-09-05T12:28:41.731" v="27" actId="14100"/>
          <ac:spMkLst>
            <pc:docMk/>
            <pc:sldMk cId="4250170152" sldId="379"/>
            <ac:spMk id="3" creationId="{00000000-0000-0000-0000-000000000000}"/>
          </ac:spMkLst>
        </pc:spChg>
        <pc:spChg chg="mod">
          <ac:chgData name="Ink Lynx" userId="43154123f283b917" providerId="LiveId" clId="{75B3B14F-123A-3A41-9AEB-7DA565B48568}" dt="2024-09-05T12:28:31.075" v="23" actId="1076"/>
          <ac:spMkLst>
            <pc:docMk/>
            <pc:sldMk cId="4250170152" sldId="379"/>
            <ac:spMk id="4" creationId="{00000000-0000-0000-0000-000000000000}"/>
          </ac:spMkLst>
        </pc:spChg>
        <pc:picChg chg="add mod">
          <ac:chgData name="Ink Lynx" userId="43154123f283b917" providerId="LiveId" clId="{75B3B14F-123A-3A41-9AEB-7DA565B48568}" dt="2024-09-05T12:28:39.325" v="26" actId="1076"/>
          <ac:picMkLst>
            <pc:docMk/>
            <pc:sldMk cId="4250170152" sldId="379"/>
            <ac:picMk id="6" creationId="{CA46848F-B47E-48B2-8CE4-4D8C2E2233D3}"/>
          </ac:picMkLst>
        </pc:picChg>
      </pc:sldChg>
      <pc:sldChg chg="modSp">
        <pc:chgData name="Ink Lynx" userId="43154123f283b917" providerId="LiveId" clId="{75B3B14F-123A-3A41-9AEB-7DA565B48568}" dt="2024-09-05T12:29:11.882" v="44" actId="20577"/>
        <pc:sldMkLst>
          <pc:docMk/>
          <pc:sldMk cId="3493161516" sldId="380"/>
        </pc:sldMkLst>
        <pc:spChg chg="mod">
          <ac:chgData name="Ink Lynx" userId="43154123f283b917" providerId="LiveId" clId="{75B3B14F-123A-3A41-9AEB-7DA565B48568}" dt="2024-09-05T12:29:11.882" v="44" actId="20577"/>
          <ac:spMkLst>
            <pc:docMk/>
            <pc:sldMk cId="3493161516" sldId="380"/>
            <ac:spMk id="2" creationId="{00000000-0000-0000-0000-000000000000}"/>
          </ac:spMkLst>
        </pc:spChg>
      </pc:sldChg>
      <pc:sldChg chg="modSp">
        <pc:chgData name="Ink Lynx" userId="43154123f283b917" providerId="LiveId" clId="{75B3B14F-123A-3A41-9AEB-7DA565B48568}" dt="2024-09-05T12:29:20.532" v="56" actId="20577"/>
        <pc:sldMkLst>
          <pc:docMk/>
          <pc:sldMk cId="646997063" sldId="381"/>
        </pc:sldMkLst>
        <pc:spChg chg="mod">
          <ac:chgData name="Ink Lynx" userId="43154123f283b917" providerId="LiveId" clId="{75B3B14F-123A-3A41-9AEB-7DA565B48568}" dt="2024-09-05T12:29:20.532" v="56" actId="20577"/>
          <ac:spMkLst>
            <pc:docMk/>
            <pc:sldMk cId="646997063" sldId="381"/>
            <ac:spMk id="2" creationId="{00000000-0000-0000-0000-000000000000}"/>
          </ac:spMkLst>
        </pc:spChg>
      </pc:sldChg>
      <pc:sldChg chg="modSp">
        <pc:chgData name="Ink Lynx" userId="43154123f283b917" providerId="LiveId" clId="{75B3B14F-123A-3A41-9AEB-7DA565B48568}" dt="2024-09-05T12:31:47.312" v="205" actId="13926"/>
        <pc:sldMkLst>
          <pc:docMk/>
          <pc:sldMk cId="1120754999" sldId="386"/>
        </pc:sldMkLst>
        <pc:graphicFrameChg chg="modGraphic">
          <ac:chgData name="Ink Lynx" userId="43154123f283b917" providerId="LiveId" clId="{75B3B14F-123A-3A41-9AEB-7DA565B48568}" dt="2024-09-05T12:31:47.312" v="205" actId="13926"/>
          <ac:graphicFrameMkLst>
            <pc:docMk/>
            <pc:sldMk cId="1120754999" sldId="386"/>
            <ac:graphicFrameMk id="9" creationId="{61F6ABDC-4C07-674F-8BED-1E5AF81A8DCA}"/>
          </ac:graphicFrameMkLst>
        </pc:graphicFrameChg>
      </pc:sldChg>
      <pc:sldChg chg="delSp del modNotesTx">
        <pc:chgData name="Ink Lynx" userId="43154123f283b917" providerId="LiveId" clId="{75B3B14F-123A-3A41-9AEB-7DA565B48568}" dt="2024-09-05T12:29:06.174" v="32" actId="2696"/>
        <pc:sldMkLst>
          <pc:docMk/>
          <pc:sldMk cId="2925183602" sldId="391"/>
        </pc:sldMkLst>
        <pc:picChg chg="del">
          <ac:chgData name="Ink Lynx" userId="43154123f283b917" providerId="LiveId" clId="{75B3B14F-123A-3A41-9AEB-7DA565B48568}" dt="2024-09-05T12:28:34.647" v="24" actId="21"/>
          <ac:picMkLst>
            <pc:docMk/>
            <pc:sldMk cId="2925183602" sldId="391"/>
            <ac:picMk id="3" creationId="{AA0AD252-C4D1-314B-B992-8BF42BF615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krisanapong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detraphiphat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Moment/Getty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61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None/>
            </a:pPr>
            <a:r>
              <a:rPr lang="en-IN" sz="1800" b="1" dirty="0">
                <a:solidFill>
                  <a:srgbClr val="0059A8"/>
                </a:solidFill>
                <a:effectLst/>
                <a:latin typeface="AmericanTypewriterStd"/>
              </a:rPr>
              <a:t>Table 4.4 </a:t>
            </a:r>
            <a:r>
              <a:rPr lang="en-IN" sz="1800" b="0" dirty="0">
                <a:effectLst/>
                <a:latin typeface="CenturyGothicStd"/>
              </a:rPr>
              <a:t>Digestive System Conditions </a:t>
            </a:r>
            <a:endParaRPr lang="en-IN" sz="2800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37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3.26 </a:t>
            </a:r>
            <a:r>
              <a:rPr lang="en-IN" sz="1800" b="0" dirty="0">
                <a:effectLst/>
                <a:latin typeface="HelveticaLTStd"/>
              </a:rPr>
              <a:t>The urinary system. </a:t>
            </a:r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27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9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19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1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3.22 </a:t>
            </a:r>
            <a:r>
              <a:rPr lang="en-IN" sz="1800" b="0" dirty="0">
                <a:effectLst/>
                <a:latin typeface="HelveticaLTStd"/>
              </a:rPr>
              <a:t>The organs that make up the digestive system.</a:t>
            </a:r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11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800" b="1" dirty="0">
                <a:effectLst/>
                <a:latin typeface="CenturyGothicStd"/>
              </a:rPr>
              <a:t>Figure 3.23 </a:t>
            </a:r>
            <a:r>
              <a:rPr lang="en-IN" sz="2800" b="0" dirty="0">
                <a:effectLst/>
                <a:latin typeface="HelveticaLTStd"/>
              </a:rPr>
              <a:t>The digestive functions. </a:t>
            </a:r>
            <a:endParaRPr lang="en-IN" sz="5400" dirty="0"/>
          </a:p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27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7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52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16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4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45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7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_AM9876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8720" y="324237"/>
            <a:ext cx="9810206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1801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_AM987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029" y="319797"/>
            <a:ext cx="10097587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608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3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2658746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92806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49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54"/>
          <a:stretch/>
        </p:blipFill>
        <p:spPr>
          <a:xfrm rot="21147235">
            <a:off x="1827479" y="3916142"/>
            <a:ext cx="3566948" cy="33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3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_AM987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2695" y="324237"/>
            <a:ext cx="775130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8104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987" y="324237"/>
            <a:ext cx="3221503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81774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669" y="324237"/>
            <a:ext cx="377014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709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4165" y="334112"/>
            <a:ext cx="8243668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85660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4682" y="324237"/>
            <a:ext cx="10522634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06479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0756" y="324237"/>
            <a:ext cx="8688149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08282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332" y="302785"/>
            <a:ext cx="11915334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9480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783E9524-222B-AA46-A973-547DFE3C3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10" name="Picture 9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7210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D9D28CF8-B277-D246-A9B8-4B1BCB5F6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1200" y="860400"/>
            <a:ext cx="5965817" cy="73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sz="4000" b="0" i="0" dirty="0">
                <a:latin typeface="Rockwell" panose="02060603020205020403" pitchFamily="18" charset="77"/>
              </a:defRPr>
            </a:lvl1pPr>
          </a:lstStyle>
          <a:p>
            <a:pPr marL="0" lvl="0" algn="ctr">
              <a:lnSpc>
                <a:spcPct val="113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206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algn="ctr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algn="ctr"/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399D1-3B95-ED41-F3F6-AC49B0528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05"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AC4689-7C31-DE6B-4355-E5C2272343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20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8165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085ED5-49F4-7A44-A5B7-B501E88ED3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854823" y="4421132"/>
            <a:ext cx="893442" cy="2185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338355">
            <a:off x="4448474" y="3736401"/>
            <a:ext cx="7981742" cy="432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8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1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10990" y="876442"/>
            <a:ext cx="5965817" cy="1596847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Chapter </a:t>
            </a:r>
            <a:r>
              <a:rPr lang="en-IN" dirty="0"/>
              <a:t>3</a:t>
            </a:r>
            <a:endParaRPr lang="en-US" dirty="0"/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LESSON </a:t>
            </a:r>
            <a:r>
              <a:rPr lang="en-IN" dirty="0"/>
              <a:t>3</a:t>
            </a:r>
            <a:r>
              <a:rPr lang="en-US" dirty="0"/>
              <a:t>.4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304698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The Digestive and Urinary Systems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322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Live Well: </a:t>
            </a:r>
            <a:r>
              <a:rPr lang="en-IN" dirty="0"/>
              <a:t>Middle</a:t>
            </a:r>
            <a:r>
              <a:rPr lang="en-US" dirty="0"/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446023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6312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Long-Term Challenges to </a:t>
            </a:r>
            <a:br>
              <a:rPr lang="en-US" spc="-100" dirty="0"/>
            </a:br>
            <a:r>
              <a:rPr lang="en-US" spc="-100" dirty="0"/>
              <a:t>Digestive Health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5825" y="2407350"/>
            <a:ext cx="10100550" cy="1778949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dirty="0"/>
              <a:t>More serious factors can harm the health of your digestive system.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Some of these conditions are genetic.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Others relate to eating habits, other diseases, or medications.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4600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Digestive System Conditions</a:t>
            </a:r>
            <a:endParaRPr lang="en-IN" dirty="0"/>
          </a:p>
        </p:txBody>
      </p:sp>
      <p:graphicFrame>
        <p:nvGraphicFramePr>
          <p:cNvPr id="9" name="Table 4" descr="Table">
            <a:extLst>
              <a:ext uri="{FF2B5EF4-FFF2-40B4-BE49-F238E27FC236}">
                <a16:creationId xmlns:a16="http://schemas.microsoft.com/office/drawing/2014/main" id="{61F6ABDC-4C07-674F-8BED-1E5AF81A8D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0481672"/>
              </p:ext>
            </p:extLst>
          </p:nvPr>
        </p:nvGraphicFramePr>
        <p:xfrm>
          <a:off x="903109" y="1921841"/>
          <a:ext cx="10385780" cy="39908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460">
                  <a:extLst>
                    <a:ext uri="{9D8B030D-6E8A-4147-A177-3AD203B41FA5}">
                      <a16:colId xmlns:a16="http://schemas.microsoft.com/office/drawing/2014/main" val="727084669"/>
                    </a:ext>
                  </a:extLst>
                </a:gridCol>
                <a:gridCol w="3892197">
                  <a:extLst>
                    <a:ext uri="{9D8B030D-6E8A-4147-A177-3AD203B41FA5}">
                      <a16:colId xmlns:a16="http://schemas.microsoft.com/office/drawing/2014/main" val="345154044"/>
                    </a:ext>
                  </a:extLst>
                </a:gridCol>
                <a:gridCol w="4390123">
                  <a:extLst>
                    <a:ext uri="{9D8B030D-6E8A-4147-A177-3AD203B41FA5}">
                      <a16:colId xmlns:a16="http://schemas.microsoft.com/office/drawing/2014/main" val="2588021618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 or disease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Cause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808507"/>
                  </a:ext>
                </a:extLst>
              </a:tr>
              <a:tr h="54689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Colitis and Crohn’s disease</a:t>
                      </a:r>
                    </a:p>
                    <a:p>
                      <a:endParaRPr lang="en-US" sz="16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kern="1200" dirty="0">
                          <a:solidFill>
                            <a:schemeClr val="dk1"/>
                          </a:solidFill>
                          <a:effectLst/>
                        </a:rPr>
                        <a:t>Both diseases cause swelling in the colon or small intestine 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Unknown; could be partly genetic and made worse by stress or diet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513846"/>
                  </a:ext>
                </a:extLst>
              </a:tr>
              <a:tr h="54689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Cirrhosis</a:t>
                      </a:r>
                      <a:endParaRPr lang="en-US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Damage and scarring of the liver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Alcoholism or diseases that damage the liver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109068"/>
                  </a:ext>
                </a:extLst>
              </a:tr>
              <a:tr h="546890">
                <a:tc>
                  <a:txBody>
                    <a:bodyPr/>
                    <a:lstStyle/>
                    <a:p>
                      <a:r>
                        <a:rPr lang="en-US" sz="1600" dirty="0"/>
                        <a:t>Colon cancer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Cancer in the large intestine; often begins as polyps, or noncancerous growths, in the colon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Genetics or unknown cause; diet and lifestyle play a role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869778"/>
                  </a:ext>
                </a:extLst>
              </a:tr>
              <a:tr h="546890">
                <a:tc>
                  <a:txBody>
                    <a:bodyPr/>
                    <a:lstStyle/>
                    <a:p>
                      <a:r>
                        <a:rPr lang="en-US" sz="1600" dirty="0"/>
                        <a:t>Lactose intolerance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Inability to fully digest lactose (a form of sugar in milk)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Occurs when the small intestine does not make the enzyme needed to digest lactose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58518"/>
                  </a:ext>
                </a:extLst>
              </a:tr>
              <a:tr h="546890">
                <a:tc>
                  <a:txBody>
                    <a:bodyPr/>
                    <a:lstStyle/>
                    <a:p>
                      <a:r>
                        <a:rPr lang="en-US" sz="1600" dirty="0"/>
                        <a:t>Irritable bowel syndrome (IBS)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Abnormality in colon function resulting in severe cramping, gas,  diarrhea, and constipation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Could be caused by disruptions to muscle or nervous system in the colon or by infection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228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75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The Urinary System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6538200" cy="302190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The</a:t>
            </a: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 urinary system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removes liquid from the body.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The system is made up of two kidneys and two ureters, the bladder, and the urethra.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The primary purpose of the urinary system is filtering and cleaning.</a:t>
            </a:r>
            <a:endParaRPr lang="en-IN" dirty="0"/>
          </a:p>
        </p:txBody>
      </p:sp>
      <p:pic>
        <p:nvPicPr>
          <p:cNvPr id="10" name="Picture 9" descr="A ureter descends from each kidney to the bladder; the urethra extends downward from the bladder.">
            <a:extLst>
              <a:ext uri="{FF2B5EF4-FFF2-40B4-BE49-F238E27FC236}">
                <a16:creationId xmlns:a16="http://schemas.microsoft.com/office/drawing/2014/main" id="{B377589C-5199-C844-919E-9C56287DA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906" y="2197629"/>
            <a:ext cx="4188177" cy="37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62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6312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When Things Go Wrong With </a:t>
            </a:r>
            <a:br>
              <a:rPr lang="en-US" spc="-100" dirty="0"/>
            </a:br>
            <a:r>
              <a:rPr lang="en-US" spc="-100" dirty="0"/>
              <a:t>Urinary Health </a:t>
            </a:r>
            <a:r>
              <a:rPr lang="en-US" sz="3000" spc="-100" dirty="0"/>
              <a:t>(1 of 2)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2488" y="2414400"/>
            <a:ext cx="10463211" cy="3711785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dirty="0"/>
              <a:t>Urinary Tract Infections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 urinary tract infection (UTI) is an infection to any part of the urinary system.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Most people with UTIs experience a burning pain when going to the bathroom.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dirty="0"/>
              <a:t>Kidney Stones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These stone-like deposits in the urinary system are made of minerals and salts that have been removed from the blood.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Passing a kidney stone is often very painful.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134600" y="6251620"/>
            <a:ext cx="1352548" cy="313932"/>
          </a:xfrm>
        </p:spPr>
        <p:txBody>
          <a:bodyPr/>
          <a:lstStyle/>
          <a:p>
            <a:pPr marL="0" indent="0" algn="r">
              <a:buNone/>
            </a:pPr>
            <a:r>
              <a:rPr lang="en-US" sz="1600" i="1" dirty="0"/>
              <a:t>(continued)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423710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6312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When Things Go Wrong With </a:t>
            </a:r>
            <a:br>
              <a:rPr lang="en-US" spc="-100" dirty="0"/>
            </a:br>
            <a:r>
              <a:rPr lang="en-US" spc="-100" dirty="0"/>
              <a:t>Urinary Health </a:t>
            </a:r>
            <a:r>
              <a:rPr lang="en-US" sz="3000" spc="-100" dirty="0"/>
              <a:t>(2 of 2)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5825" y="2416373"/>
            <a:ext cx="10519650" cy="2302169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dirty="0"/>
              <a:t>Kidney Disease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Kidney disease occurs when a person’s kidneys gradually lose function.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It cannot be cured. Treatments try to prevent the disease from getting worse.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People with advanced cases of kidney disease must have artificial machines filter their blood for them. This process is called kidney dialysis.</a:t>
            </a:r>
            <a:endParaRPr lang="en-US" sz="16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85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6312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Maintaining Good Digestive </a:t>
            </a:r>
            <a:br>
              <a:rPr lang="en-US" spc="-100" dirty="0"/>
            </a:br>
            <a:r>
              <a:rPr lang="en-US" spc="-100" dirty="0"/>
              <a:t>and Urinary Health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5825" y="2416373"/>
            <a:ext cx="10519650" cy="4012893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dirty="0"/>
              <a:t>There are several ways you can avoid digestive and urinary problems. </a:t>
            </a:r>
          </a:p>
          <a:p>
            <a:pPr lvl="1">
              <a:lnSpc>
                <a:spcPct val="140000"/>
              </a:lnSpc>
              <a:spcBef>
                <a:spcPts val="8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Eat foods high in fiber. </a:t>
            </a:r>
          </a:p>
          <a:p>
            <a:pPr lvl="1">
              <a:lnSpc>
                <a:spcPct val="140000"/>
              </a:lnSpc>
              <a:spcBef>
                <a:spcPts val="8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Stay hydrated by drinking plenty of water.</a:t>
            </a:r>
          </a:p>
          <a:p>
            <a:pPr lvl="1">
              <a:lnSpc>
                <a:spcPct val="140000"/>
              </a:lnSpc>
              <a:spcBef>
                <a:spcPts val="8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Exercise regularly.</a:t>
            </a:r>
            <a:endParaRPr lang="en-IN" sz="2200" dirty="0">
              <a:latin typeface="Century Gothic" panose="020B0502020202020204" pitchFamily="34" charset="0"/>
            </a:endParaRPr>
          </a:p>
          <a:p>
            <a:pPr lvl="1">
              <a:lnSpc>
                <a:spcPct val="140000"/>
              </a:lnSpc>
              <a:spcBef>
                <a:spcPts val="8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Eat on a regular schedule.</a:t>
            </a:r>
          </a:p>
          <a:p>
            <a:pPr lvl="1">
              <a:lnSpc>
                <a:spcPct val="140000"/>
              </a:lnSpc>
              <a:spcBef>
                <a:spcPts val="8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Eat prebiotic and probiotic foods regularly.</a:t>
            </a:r>
          </a:p>
          <a:p>
            <a:pPr lvl="1">
              <a:lnSpc>
                <a:spcPct val="140000"/>
              </a:lnSpc>
              <a:spcBef>
                <a:spcPts val="8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Manage </a:t>
            </a:r>
            <a:r>
              <a:rPr lang="en-US" sz="2200">
                <a:latin typeface="Century Gothic" panose="020B0502020202020204" pitchFamily="34" charset="0"/>
              </a:rPr>
              <a:t>your stress.</a:t>
            </a:r>
            <a:endParaRPr lang="en-US" sz="22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41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Write About It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220400" cy="2850450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What common digestive problems do you think most people experience at some point in their lives?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Describe a time you experienced one of these problems. What did you do to feel better?</a:t>
            </a:r>
          </a:p>
        </p:txBody>
      </p:sp>
    </p:spTree>
    <p:extLst>
      <p:ext uri="{BB962C8B-B14F-4D97-AF65-F5344CB8AC3E}">
        <p14:creationId xmlns:p14="http://schemas.microsoft.com/office/powerpoint/2010/main" val="374313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The Digestive System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6366750" cy="1308371"/>
          </a:xfrm>
        </p:spPr>
        <p:txBody>
          <a:bodyPr/>
          <a:lstStyle/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The</a:t>
            </a: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 digestive system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is the group of organs that break down the food you eat and get it to the cells for fuel.</a:t>
            </a:r>
          </a:p>
        </p:txBody>
      </p:sp>
      <p:pic>
        <p:nvPicPr>
          <p:cNvPr id="10" name="Picture 9" descr="Illustration of a person showing, from the throat down, the esophagus, liver, gallbladder, stomach, pancreas, large and small intestines, appendix, rectum, and anus">
            <a:extLst>
              <a:ext uri="{FF2B5EF4-FFF2-40B4-BE49-F238E27FC236}">
                <a16:creationId xmlns:a16="http://schemas.microsoft.com/office/drawing/2014/main" id="{E0F74FBA-D312-2C45-B244-5F9ADA492D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449" y="1597604"/>
            <a:ext cx="3626873" cy="464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58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How Digestion Works </a:t>
            </a:r>
            <a:r>
              <a:rPr lang="en-US" sz="3000" spc="-100" dirty="0"/>
              <a:t>(1 of </a:t>
            </a:r>
            <a:r>
              <a:rPr lang="en-IN" sz="3000" spc="-100" dirty="0"/>
              <a:t>3</a:t>
            </a:r>
            <a:r>
              <a:rPr lang="en-US" sz="3000" spc="-100" dirty="0"/>
              <a:t>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199"/>
            <a:ext cx="5666226" cy="1893082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Digestion is a complex process that involves many organs and actions. </a:t>
            </a:r>
            <a:endParaRPr lang="en-IN" dirty="0">
              <a:solidFill>
                <a:prstClr val="black"/>
              </a:solidFill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This system is involved in </a:t>
            </a: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digestion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, </a:t>
            </a: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absorption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, and </a:t>
            </a: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elimination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946488" y="6344654"/>
            <a:ext cx="9245512" cy="513346"/>
          </a:xfrm>
        </p:spPr>
        <p:txBody>
          <a:bodyPr/>
          <a:lstStyle/>
          <a:p>
            <a:pPr marL="0" indent="0" algn="r">
              <a:buNone/>
            </a:pPr>
            <a:r>
              <a:rPr lang="en-US" sz="1600" i="1" dirty="0"/>
              <a:t>(continued)</a:t>
            </a:r>
            <a:endParaRPr lang="en-IN" sz="1600" dirty="0"/>
          </a:p>
        </p:txBody>
      </p:sp>
      <p:pic>
        <p:nvPicPr>
          <p:cNvPr id="6" name="Picture 5" descr="Breakdown of food; movement of food from digestive system to cardiovascular system; getting rid of undigested food and body waste">
            <a:extLst>
              <a:ext uri="{FF2B5EF4-FFF2-40B4-BE49-F238E27FC236}">
                <a16:creationId xmlns:a16="http://schemas.microsoft.com/office/drawing/2014/main" id="{CA46848F-B47E-48B2-8CE4-4D8C2E223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37"/>
          <a:stretch/>
        </p:blipFill>
        <p:spPr>
          <a:xfrm>
            <a:off x="6519426" y="995752"/>
            <a:ext cx="5041581" cy="606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70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How Digestion Works </a:t>
            </a:r>
            <a:r>
              <a:rPr lang="en-US" sz="3000" spc="-100" dirty="0"/>
              <a:t>(</a:t>
            </a:r>
            <a:r>
              <a:rPr lang="en-IN" sz="3000" spc="-100" dirty="0"/>
              <a:t>2 of 3</a:t>
            </a:r>
            <a:r>
              <a:rPr lang="en-US" sz="3000" spc="-100" dirty="0"/>
              <a:t>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199"/>
            <a:ext cx="10660776" cy="4688078"/>
          </a:xfrm>
        </p:spPr>
        <p:txBody>
          <a:bodyPr/>
          <a:lstStyle/>
          <a:p>
            <a:pPr marL="0" lvl="1" indent="0">
              <a:lnSpc>
                <a:spcPct val="110000"/>
              </a:lnSpc>
              <a:spcBef>
                <a:spcPts val="800"/>
              </a:spcBef>
              <a:buNone/>
              <a:defRPr/>
            </a:pPr>
            <a:r>
              <a:rPr lang="en-IN" sz="2200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Chewing and swallowing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defRPr/>
            </a:pPr>
            <a:r>
              <a:rPr lang="en-IN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Chewing is the beginning of digestion.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defRPr/>
            </a:pPr>
            <a:r>
              <a:rPr lang="en-IN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Salivary glands produce saliva, which begins to break down carbohydrates. 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defRPr/>
            </a:pPr>
            <a:r>
              <a:rPr lang="en-IN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Once swallowed, foods move through the </a:t>
            </a:r>
            <a:r>
              <a:rPr lang="en-IN" dirty="0" err="1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esophagus</a:t>
            </a:r>
            <a:r>
              <a:rPr lang="en-IN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toward the stomach.</a:t>
            </a:r>
          </a:p>
          <a:p>
            <a:pPr marL="0" lvl="1" indent="0">
              <a:lnSpc>
                <a:spcPct val="110000"/>
              </a:lnSpc>
              <a:spcBef>
                <a:spcPts val="800"/>
              </a:spcBef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Mixing, storing, and moving foods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The </a:t>
            </a: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stomach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is a hollow organ that functions like a small sack.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The stomach mixes foods with gastric juices, such as hydrochloric acid and pepsin, to chemically break down foods.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The partially digested food produced is called </a:t>
            </a: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chyme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lnSpc>
                <a:spcPct val="11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The liver makes </a:t>
            </a: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bile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, a yellow-green fluid that helps you break down and absorb the fat you eat.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316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How Digestion Works </a:t>
            </a:r>
            <a:r>
              <a:rPr lang="en-US" sz="3000" spc="-100" dirty="0"/>
              <a:t>(</a:t>
            </a:r>
            <a:r>
              <a:rPr lang="en-IN" sz="3000" spc="-100" dirty="0"/>
              <a:t>3 of 3</a:t>
            </a:r>
            <a:r>
              <a:rPr lang="en-US" sz="3000" spc="-100" dirty="0"/>
              <a:t>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10250229" cy="3599255"/>
          </a:xfrm>
        </p:spPr>
        <p:txBody>
          <a:bodyPr/>
          <a:lstStyle/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Absorbing nutrients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Chyme moves from the stomach to the </a:t>
            </a: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small intestine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, where most of the actual work occurs.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About 90 percent of all nutrients are absorbed as food travels through the small intestine toward the </a:t>
            </a:r>
            <a:r>
              <a:rPr lang="en-US" sz="20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large intestine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lvl="1" indent="0">
              <a:lnSpc>
                <a:spcPct val="113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Absorbing water and eliminating waste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The large intestine’s primary job is to absorb the remaining water, salts, and vitamins and to eliminate the waste.</a:t>
            </a:r>
            <a:endParaRPr lang="en-US" sz="1600" i="1" dirty="0"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233420" y="6032908"/>
            <a:ext cx="9245512" cy="313932"/>
          </a:xfrm>
        </p:spPr>
        <p:txBody>
          <a:bodyPr/>
          <a:lstStyle/>
          <a:p>
            <a:pPr marL="0" indent="0" algn="r">
              <a:buNone/>
            </a:pP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646997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Your Gut Bacteria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199"/>
            <a:ext cx="10548808" cy="2867965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Your digestive system is home to about 100 trillion (100,000,000,000,000) bacteria—both good and bad.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Good bacteria help break down the nutrients you eat and protect you from infections.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Your digestive health, the balance of your stomach acid, and your good and bad bacteria are called your </a:t>
            </a:r>
            <a:r>
              <a:rPr lang="en-US" b="1" dirty="0">
                <a:solidFill>
                  <a:srgbClr val="BF0071"/>
                </a:solidFill>
              </a:rPr>
              <a:t>gut health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00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Prebiotics and Probiotics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10272000" cy="3390608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bacteria in your system are living organisms and need fuel to survive. 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Foods that can feed the bacteria in your gut are called </a:t>
            </a:r>
            <a:r>
              <a:rPr lang="en-US" b="1" dirty="0">
                <a:solidFill>
                  <a:srgbClr val="BF0071"/>
                </a:solidFill>
              </a:rPr>
              <a:t>prebiotics</a:t>
            </a:r>
            <a:r>
              <a:rPr lang="en-US" dirty="0"/>
              <a:t>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Examples include bananas, garlic, onions, radishes, carrots, and tomatoes.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b="1" dirty="0">
                <a:solidFill>
                  <a:srgbClr val="BF0071"/>
                </a:solidFill>
              </a:rPr>
              <a:t>Probiotics</a:t>
            </a:r>
            <a:r>
              <a:rPr lang="en-US" dirty="0"/>
              <a:t> are the living bacteria found in foods.</a:t>
            </a:r>
          </a:p>
          <a:p>
            <a:pPr marL="8001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Foods high in probiotics include fermented foods and drinks, such as some pickles and sauerkraut, tempeh, kefir, kombucha, and Greek yogurt.</a:t>
            </a:r>
          </a:p>
        </p:txBody>
      </p:sp>
    </p:spTree>
    <p:extLst>
      <p:ext uri="{BB962C8B-B14F-4D97-AF65-F5344CB8AC3E}">
        <p14:creationId xmlns:p14="http://schemas.microsoft.com/office/powerpoint/2010/main" val="2058395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6312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Short-Term Challenges to </a:t>
            </a:r>
            <a:br>
              <a:rPr lang="en-US" spc="-100" dirty="0"/>
            </a:br>
            <a:r>
              <a:rPr lang="en-US" spc="-100" dirty="0"/>
              <a:t>Digestive Health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2426401"/>
            <a:ext cx="10329150" cy="3136200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dirty="0"/>
              <a:t>Digestive problems can be short term and relate to how your system functions.</a:t>
            </a:r>
          </a:p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dirty="0"/>
              <a:t>Problems can develop in one of the organs in the digestive system.</a:t>
            </a:r>
          </a:p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dirty="0"/>
              <a:t>The following are some short-term conditions: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Indigestion, constipation, gas, vomiting, heartburn, diarrhea, ulcers, hemorrhoids</a:t>
            </a:r>
          </a:p>
        </p:txBody>
      </p:sp>
    </p:spTree>
    <p:extLst>
      <p:ext uri="{BB962C8B-B14F-4D97-AF65-F5344CB8AC3E}">
        <p14:creationId xmlns:p14="http://schemas.microsoft.com/office/powerpoint/2010/main" val="27263352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15228</TotalTime>
  <Words>975</Words>
  <Application>Microsoft Office PowerPoint</Application>
  <PresentationFormat>Widescreen</PresentationFormat>
  <Paragraphs>111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AmericanTypewriterStd</vt:lpstr>
      <vt:lpstr>Aptos</vt:lpstr>
      <vt:lpstr>Aptos Display</vt:lpstr>
      <vt:lpstr>Arial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The Digestive and Urinary Systems</vt:lpstr>
      <vt:lpstr>Write About It</vt:lpstr>
      <vt:lpstr>The Digestive System</vt:lpstr>
      <vt:lpstr>How Digestion Works (1 of 3)</vt:lpstr>
      <vt:lpstr>How Digestion Works (2 of 3)</vt:lpstr>
      <vt:lpstr>How Digestion Works (3 of 3)</vt:lpstr>
      <vt:lpstr>Your Gut Bacteria</vt:lpstr>
      <vt:lpstr>Prebiotics and Probiotics</vt:lpstr>
      <vt:lpstr>Short-Term Challenges to  Digestive Health</vt:lpstr>
      <vt:lpstr>Long-Term Challenges to  Digestive Health</vt:lpstr>
      <vt:lpstr>Digestive System Conditions</vt:lpstr>
      <vt:lpstr>The Urinary System</vt:lpstr>
      <vt:lpstr>When Things Go Wrong With  Urinary Health (1 of 2)</vt:lpstr>
      <vt:lpstr>When Things Go Wrong With  Urinary Health (2 of 2)</vt:lpstr>
      <vt:lpstr>Maintaining Good Digestive  and Urinary Health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3: Lesson 3.4: The Digestive and Urinary Systems</dc:title>
  <dc:creator>Joanne Brummett</dc:creator>
  <cp:lastModifiedBy>Laura Farrell</cp:lastModifiedBy>
  <cp:revision>157</cp:revision>
  <dcterms:created xsi:type="dcterms:W3CDTF">2024-04-04T14:49:27Z</dcterms:created>
  <dcterms:modified xsi:type="dcterms:W3CDTF">2024-10-03T18:56:56Z</dcterms:modified>
</cp:coreProperties>
</file>