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1"/>
    <p:sldMasterId id="2147483660" r:id="rId2"/>
    <p:sldMasterId id="2147483672" r:id="rId3"/>
    <p:sldMasterId id="2147483680" r:id="rId4"/>
  </p:sldMasterIdLst>
  <p:notesMasterIdLst>
    <p:notesMasterId r:id="rId19"/>
  </p:notesMasterIdLst>
  <p:sldIdLst>
    <p:sldId id="387" r:id="rId5"/>
    <p:sldId id="388" r:id="rId6"/>
    <p:sldId id="391" r:id="rId7"/>
    <p:sldId id="392" r:id="rId8"/>
    <p:sldId id="393" r:id="rId9"/>
    <p:sldId id="394" r:id="rId10"/>
    <p:sldId id="395" r:id="rId11"/>
    <p:sldId id="396" r:id="rId12"/>
    <p:sldId id="397" r:id="rId13"/>
    <p:sldId id="398" r:id="rId14"/>
    <p:sldId id="399" r:id="rId15"/>
    <p:sldId id="403" r:id="rId16"/>
    <p:sldId id="400" r:id="rId17"/>
    <p:sldId id="40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361460D-7215-A4C9-D48E-A42F83D2172D}" name="Ian Fricker" initials="IF" userId="S::ianf@hkusa.com::5139194f-ddb1-4217-97d0-a5a6d0e1af53" providerId="AD"/>
  <p188:author id="{29EDB9C1-DB70-D46F-995A-03CE1E2C71D4}" name="Laura Farrell" initials="LF" userId="S::LAURAHF@hkusa.com::2e43a550-d27b-4754-a05c-c3cf9e976c93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py Editor" initials="CE" lastIdx="9" clrIdx="0">
    <p:extLst>
      <p:ext uri="{19B8F6BF-5375-455C-9EA6-DF929625EA0E}">
        <p15:presenceInfo xmlns:p15="http://schemas.microsoft.com/office/powerpoint/2012/main" userId="2e8529772bf0378b" providerId="Windows Live"/>
      </p:ext>
    </p:extLst>
  </p:cmAuthor>
  <p:cmAuthor id="2" name="Rajesh Kumar Vimalamurthy" initials="RKV" lastIdx="14" clrIdx="1">
    <p:extLst>
      <p:ext uri="{19B8F6BF-5375-455C-9EA6-DF929625EA0E}">
        <p15:presenceInfo xmlns:p15="http://schemas.microsoft.com/office/powerpoint/2012/main" userId="Rajesh Kumar Vimalamurthy" providerId="None"/>
      </p:ext>
    </p:extLst>
  </p:cmAuthor>
  <p:cmAuthor id="3" name="Nancy Rasmus" initials="NR" lastIdx="4" clrIdx="2">
    <p:extLst>
      <p:ext uri="{19B8F6BF-5375-455C-9EA6-DF929625EA0E}">
        <p15:presenceInfo xmlns:p15="http://schemas.microsoft.com/office/powerpoint/2012/main" userId="Nancy Rasmus" providerId="None"/>
      </p:ext>
    </p:extLst>
  </p:cmAuthor>
  <p:cmAuthor id="4" name="Copy Editor" initials="CE [2]" lastIdx="6" clrIdx="3">
    <p:extLst>
      <p:ext uri="{19B8F6BF-5375-455C-9EA6-DF929625EA0E}">
        <p15:presenceInfo xmlns:p15="http://schemas.microsoft.com/office/powerpoint/2012/main" userId="Copy Edi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DE99"/>
    <a:srgbClr val="9142B5"/>
    <a:srgbClr val="257C1B"/>
    <a:srgbClr val="3A7C23"/>
    <a:srgbClr val="D62D00"/>
    <a:srgbClr val="D62D01"/>
    <a:srgbClr val="CD008D"/>
    <a:srgbClr val="DB5407"/>
    <a:srgbClr val="F55D00"/>
    <a:srgbClr val="D86A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047" autoAdjust="0"/>
    <p:restoredTop sz="86408" autoAdjust="0"/>
  </p:normalViewPr>
  <p:slideViewPr>
    <p:cSldViewPr snapToGrid="0" snapToObjects="1">
      <p:cViewPr varScale="1">
        <p:scale>
          <a:sx n="92" d="100"/>
          <a:sy n="92" d="100"/>
        </p:scale>
        <p:origin x="114" y="47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8/10/relationships/authors" Target="authors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a Farrell" userId="2e43a550-d27b-4754-a05c-c3cf9e976c93" providerId="ADAL" clId="{BF23B576-24C0-4F47-871C-3A61CCED1EDC}"/>
    <pc:docChg chg="modSld">
      <pc:chgData name="Laura Farrell" userId="2e43a550-d27b-4754-a05c-c3cf9e976c93" providerId="ADAL" clId="{BF23B576-24C0-4F47-871C-3A61CCED1EDC}" dt="2024-09-04T14:14:33.928" v="25"/>
      <pc:docMkLst>
        <pc:docMk/>
      </pc:docMkLst>
      <pc:sldChg chg="modNotesTx">
        <pc:chgData name="Laura Farrell" userId="2e43a550-d27b-4754-a05c-c3cf9e976c93" providerId="ADAL" clId="{BF23B576-24C0-4F47-871C-3A61CCED1EDC}" dt="2024-09-04T14:12:20.214" v="0"/>
        <pc:sldMkLst>
          <pc:docMk/>
          <pc:sldMk cId="307374887" sldId="387"/>
        </pc:sldMkLst>
      </pc:sldChg>
      <pc:sldChg chg="modNotesTx">
        <pc:chgData name="Laura Farrell" userId="2e43a550-d27b-4754-a05c-c3cf9e976c93" providerId="ADAL" clId="{BF23B576-24C0-4F47-871C-3A61CCED1EDC}" dt="2024-09-04T14:12:37.691" v="3"/>
        <pc:sldMkLst>
          <pc:docMk/>
          <pc:sldMk cId="461451915" sldId="392"/>
        </pc:sldMkLst>
      </pc:sldChg>
      <pc:sldChg chg="modNotesTx">
        <pc:chgData name="Laura Farrell" userId="2e43a550-d27b-4754-a05c-c3cf9e976c93" providerId="ADAL" clId="{BF23B576-24C0-4F47-871C-3A61CCED1EDC}" dt="2024-09-04T14:12:49.661" v="6"/>
        <pc:sldMkLst>
          <pc:docMk/>
          <pc:sldMk cId="1028001746" sldId="393"/>
        </pc:sldMkLst>
      </pc:sldChg>
      <pc:sldChg chg="modNotesTx">
        <pc:chgData name="Laura Farrell" userId="2e43a550-d27b-4754-a05c-c3cf9e976c93" providerId="ADAL" clId="{BF23B576-24C0-4F47-871C-3A61CCED1EDC}" dt="2024-09-04T14:13:10.042" v="9"/>
        <pc:sldMkLst>
          <pc:docMk/>
          <pc:sldMk cId="4251146262" sldId="395"/>
        </pc:sldMkLst>
      </pc:sldChg>
      <pc:sldChg chg="modNotesTx">
        <pc:chgData name="Laura Farrell" userId="2e43a550-d27b-4754-a05c-c3cf9e976c93" providerId="ADAL" clId="{BF23B576-24C0-4F47-871C-3A61CCED1EDC}" dt="2024-09-04T14:13:41.609" v="22" actId="20577"/>
        <pc:sldMkLst>
          <pc:docMk/>
          <pc:sldMk cId="2012509218" sldId="396"/>
        </pc:sldMkLst>
      </pc:sldChg>
      <pc:sldChg chg="modNotesTx">
        <pc:chgData name="Laura Farrell" userId="2e43a550-d27b-4754-a05c-c3cf9e976c93" providerId="ADAL" clId="{BF23B576-24C0-4F47-871C-3A61CCED1EDC}" dt="2024-09-04T14:13:58.512" v="23"/>
        <pc:sldMkLst>
          <pc:docMk/>
          <pc:sldMk cId="4065641131" sldId="397"/>
        </pc:sldMkLst>
      </pc:sldChg>
      <pc:sldChg chg="modNotesTx">
        <pc:chgData name="Laura Farrell" userId="2e43a550-d27b-4754-a05c-c3cf9e976c93" providerId="ADAL" clId="{BF23B576-24C0-4F47-871C-3A61CCED1EDC}" dt="2024-09-04T14:14:18.390" v="24"/>
        <pc:sldMkLst>
          <pc:docMk/>
          <pc:sldMk cId="2777456756" sldId="398"/>
        </pc:sldMkLst>
      </pc:sldChg>
      <pc:sldChg chg="modNotesTx">
        <pc:chgData name="Laura Farrell" userId="2e43a550-d27b-4754-a05c-c3cf9e976c93" providerId="ADAL" clId="{BF23B576-24C0-4F47-871C-3A61CCED1EDC}" dt="2024-09-04T14:14:33.928" v="25"/>
        <pc:sldMkLst>
          <pc:docMk/>
          <pc:sldMk cId="265183370" sldId="401"/>
        </pc:sldMkLst>
      </pc:sldChg>
    </pc:docChg>
  </pc:docChgLst>
  <pc:docChgLst>
    <pc:chgData name="Ian Fricker" userId="5139194f-ddb1-4217-97d0-a5a6d0e1af53" providerId="ADAL" clId="{A51DFF79-47C7-4A75-B0B3-B75D744D4933}"/>
    <pc:docChg chg="modSld">
      <pc:chgData name="Ian Fricker" userId="5139194f-ddb1-4217-97d0-a5a6d0e1af53" providerId="ADAL" clId="{A51DFF79-47C7-4A75-B0B3-B75D744D4933}" dt="2024-08-30T16:33:14.227" v="1189"/>
      <pc:docMkLst>
        <pc:docMk/>
      </pc:docMkLst>
      <pc:sldChg chg="modSp mod addCm delCm">
        <pc:chgData name="Ian Fricker" userId="5139194f-ddb1-4217-97d0-a5a6d0e1af53" providerId="ADAL" clId="{A51DFF79-47C7-4A75-B0B3-B75D744D4933}" dt="2024-08-30T16:33:14.227" v="1189"/>
        <pc:sldMkLst>
          <pc:docMk/>
          <pc:sldMk cId="307374887" sldId="387"/>
        </pc:sldMkLst>
        <pc:spChg chg="mod">
          <ac:chgData name="Ian Fricker" userId="5139194f-ddb1-4217-97d0-a5a6d0e1af53" providerId="ADAL" clId="{A51DFF79-47C7-4A75-B0B3-B75D744D4933}" dt="2024-08-22T17:21:15.822" v="1183" actId="20577"/>
          <ac:spMkLst>
            <pc:docMk/>
            <pc:sldMk cId="307374887" sldId="387"/>
            <ac:spMk id="4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Ian Fricker" userId="5139194f-ddb1-4217-97d0-a5a6d0e1af53" providerId="ADAL" clId="{A51DFF79-47C7-4A75-B0B3-B75D744D4933}" dt="2024-08-30T16:33:14.227" v="1189"/>
              <pc2:cmMkLst xmlns:pc2="http://schemas.microsoft.com/office/powerpoint/2019/9/main/command">
                <pc:docMk/>
                <pc:sldMk cId="307374887" sldId="387"/>
                <pc2:cmMk id="{A76786BE-D835-4C55-B588-D66A8D3D76E5}"/>
              </pc2:cmMkLst>
            </pc226:cmChg>
          </p:ext>
        </pc:extLst>
      </pc:sldChg>
      <pc:sldChg chg="modSp mod addCm">
        <pc:chgData name="Ian Fricker" userId="5139194f-ddb1-4217-97d0-a5a6d0e1af53" providerId="ADAL" clId="{A51DFF79-47C7-4A75-B0B3-B75D744D4933}" dt="2024-08-22T17:08:55.990" v="250" actId="962"/>
        <pc:sldMkLst>
          <pc:docMk/>
          <pc:sldMk cId="461451915" sldId="392"/>
        </pc:sldMkLst>
        <pc:picChg chg="mod">
          <ac:chgData name="Ian Fricker" userId="5139194f-ddb1-4217-97d0-a5a6d0e1af53" providerId="ADAL" clId="{A51DFF79-47C7-4A75-B0B3-B75D744D4933}" dt="2024-08-22T17:08:55.990" v="250" actId="962"/>
          <ac:picMkLst>
            <pc:docMk/>
            <pc:sldMk cId="461451915" sldId="392"/>
            <ac:picMk id="4" creationId="{585A7ECA-3ED2-A3B1-1721-64F24D8F01F0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Ian Fricker" userId="5139194f-ddb1-4217-97d0-a5a6d0e1af53" providerId="ADAL" clId="{A51DFF79-47C7-4A75-B0B3-B75D744D4933}" dt="2024-08-22T17:07:27.989" v="0"/>
              <pc2:cmMkLst xmlns:pc2="http://schemas.microsoft.com/office/powerpoint/2019/9/main/command">
                <pc:docMk/>
                <pc:sldMk cId="461451915" sldId="392"/>
                <pc2:cmMk id="{15ECF23A-6708-44D5-9872-1EE77E3A7DBB}"/>
              </pc2:cmMkLst>
            </pc226:cmChg>
          </p:ext>
        </pc:extLst>
      </pc:sldChg>
      <pc:sldChg chg="modSp mod addCm">
        <pc:chgData name="Ian Fricker" userId="5139194f-ddb1-4217-97d0-a5a6d0e1af53" providerId="ADAL" clId="{A51DFF79-47C7-4A75-B0B3-B75D744D4933}" dt="2024-08-22T17:11:33.736" v="507"/>
        <pc:sldMkLst>
          <pc:docMk/>
          <pc:sldMk cId="1028001746" sldId="393"/>
        </pc:sldMkLst>
        <pc:picChg chg="mod">
          <ac:chgData name="Ian Fricker" userId="5139194f-ddb1-4217-97d0-a5a6d0e1af53" providerId="ADAL" clId="{A51DFF79-47C7-4A75-B0B3-B75D744D4933}" dt="2024-08-22T17:11:07.927" v="506" actId="962"/>
          <ac:picMkLst>
            <pc:docMk/>
            <pc:sldMk cId="1028001746" sldId="393"/>
            <ac:picMk id="2" creationId="{4EA6B8D1-9BA5-06C3-E144-71E27B490130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Ian Fricker" userId="5139194f-ddb1-4217-97d0-a5a6d0e1af53" providerId="ADAL" clId="{A51DFF79-47C7-4A75-B0B3-B75D744D4933}" dt="2024-08-22T17:11:33.736" v="507"/>
              <pc2:cmMkLst xmlns:pc2="http://schemas.microsoft.com/office/powerpoint/2019/9/main/command">
                <pc:docMk/>
                <pc:sldMk cId="1028001746" sldId="393"/>
                <pc2:cmMk id="{932AD316-1AB8-4EAD-BD8A-B7C142C38CED}"/>
              </pc2:cmMkLst>
            </pc226:cmChg>
          </p:ext>
        </pc:extLst>
      </pc:sldChg>
      <pc:sldChg chg="modSp mod addCm">
        <pc:chgData name="Ian Fricker" userId="5139194f-ddb1-4217-97d0-a5a6d0e1af53" providerId="ADAL" clId="{A51DFF79-47C7-4A75-B0B3-B75D744D4933}" dt="2024-08-22T17:12:52.030" v="626"/>
        <pc:sldMkLst>
          <pc:docMk/>
          <pc:sldMk cId="4251146262" sldId="395"/>
        </pc:sldMkLst>
        <pc:picChg chg="mod">
          <ac:chgData name="Ian Fricker" userId="5139194f-ddb1-4217-97d0-a5a6d0e1af53" providerId="ADAL" clId="{A51DFF79-47C7-4A75-B0B3-B75D744D4933}" dt="2024-08-22T17:12:25.560" v="625" actId="962"/>
          <ac:picMkLst>
            <pc:docMk/>
            <pc:sldMk cId="4251146262" sldId="395"/>
            <ac:picMk id="4" creationId="{FB5DFD32-380F-ABC3-FF56-CF3727C0DC63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Ian Fricker" userId="5139194f-ddb1-4217-97d0-a5a6d0e1af53" providerId="ADAL" clId="{A51DFF79-47C7-4A75-B0B3-B75D744D4933}" dt="2024-08-22T17:12:52.030" v="626"/>
              <pc2:cmMkLst xmlns:pc2="http://schemas.microsoft.com/office/powerpoint/2019/9/main/command">
                <pc:docMk/>
                <pc:sldMk cId="4251146262" sldId="395"/>
                <pc2:cmMk id="{83139997-AF33-484E-9A4F-97BEBBCCD427}"/>
              </pc2:cmMkLst>
            </pc226:cmChg>
          </p:ext>
        </pc:extLst>
      </pc:sldChg>
      <pc:sldChg chg="modSp mod addCm modCm">
        <pc:chgData name="Ian Fricker" userId="5139194f-ddb1-4217-97d0-a5a6d0e1af53" providerId="ADAL" clId="{A51DFF79-47C7-4A75-B0B3-B75D744D4933}" dt="2024-08-22T17:18:39.190" v="1182"/>
        <pc:sldMkLst>
          <pc:docMk/>
          <pc:sldMk cId="2012509218" sldId="396"/>
        </pc:sldMkLst>
        <pc:picChg chg="mod">
          <ac:chgData name="Ian Fricker" userId="5139194f-ddb1-4217-97d0-a5a6d0e1af53" providerId="ADAL" clId="{A51DFF79-47C7-4A75-B0B3-B75D744D4933}" dt="2024-08-22T17:16:58.919" v="1180" actId="962"/>
          <ac:picMkLst>
            <pc:docMk/>
            <pc:sldMk cId="2012509218" sldId="396"/>
            <ac:picMk id="4" creationId="{CEBFB1C4-92FE-9EA6-189D-F68042FE7613}"/>
          </ac:picMkLst>
        </pc:picChg>
        <pc:picChg chg="mod">
          <ac:chgData name="Ian Fricker" userId="5139194f-ddb1-4217-97d0-a5a6d0e1af53" providerId="ADAL" clId="{A51DFF79-47C7-4A75-B0B3-B75D744D4933}" dt="2024-08-22T17:16:53.970" v="1170" actId="962"/>
          <ac:picMkLst>
            <pc:docMk/>
            <pc:sldMk cId="2012509218" sldId="396"/>
            <ac:picMk id="6" creationId="{EB45610C-A1AC-646B-0E90-62213F7092E9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Ian Fricker" userId="5139194f-ddb1-4217-97d0-a5a6d0e1af53" providerId="ADAL" clId="{A51DFF79-47C7-4A75-B0B3-B75D744D4933}" dt="2024-08-22T17:18:39.190" v="1182"/>
              <pc2:cmMkLst xmlns:pc2="http://schemas.microsoft.com/office/powerpoint/2019/9/main/command">
                <pc:docMk/>
                <pc:sldMk cId="2012509218" sldId="396"/>
                <pc2:cmMk id="{C58FC5A4-7A17-446C-8E24-576A4FB50F45}"/>
              </pc2:cmMkLst>
            </pc226:cmChg>
          </p:ext>
        </pc:extLst>
      </pc:sldChg>
      <pc:sldChg chg="modSp mod">
        <pc:chgData name="Ian Fricker" userId="5139194f-ddb1-4217-97d0-a5a6d0e1af53" providerId="ADAL" clId="{A51DFF79-47C7-4A75-B0B3-B75D744D4933}" dt="2024-08-22T18:05:35.116" v="1188" actId="20577"/>
        <pc:sldMkLst>
          <pc:docMk/>
          <pc:sldMk cId="4228561058" sldId="399"/>
        </pc:sldMkLst>
        <pc:spChg chg="mod">
          <ac:chgData name="Ian Fricker" userId="5139194f-ddb1-4217-97d0-a5a6d0e1af53" providerId="ADAL" clId="{A51DFF79-47C7-4A75-B0B3-B75D744D4933}" dt="2024-08-22T18:05:35.116" v="1188" actId="20577"/>
          <ac:spMkLst>
            <pc:docMk/>
            <pc:sldMk cId="4228561058" sldId="399"/>
            <ac:spMk id="5" creationId="{0FD8F541-D54F-571C-5066-C8025AF282FE}"/>
          </ac:spMkLst>
        </pc:spChg>
      </pc:sldChg>
    </pc:docChg>
  </pc:docChgLst>
  <pc:docChgLst>
    <pc:chgData name="Ink Lynx" userId="43154123f283b917" providerId="LiveId" clId="{29AE0821-8C1D-9D49-91FF-39D397A6BC51}"/>
    <pc:docChg chg="undo custSel addSld delSld modSld">
      <pc:chgData name="Ink Lynx" userId="43154123f283b917" providerId="LiveId" clId="{29AE0821-8C1D-9D49-91FF-39D397A6BC51}" dt="2024-07-25T11:30:02.021" v="105" actId="167"/>
      <pc:docMkLst>
        <pc:docMk/>
      </pc:docMkLst>
      <pc:sldChg chg="modSp">
        <pc:chgData name="Ink Lynx" userId="43154123f283b917" providerId="LiveId" clId="{29AE0821-8C1D-9D49-91FF-39D397A6BC51}" dt="2024-07-25T11:27:27.040" v="87" actId="1076"/>
        <pc:sldMkLst>
          <pc:docMk/>
          <pc:sldMk cId="307374887" sldId="387"/>
        </pc:sldMkLst>
        <pc:spChg chg="mod">
          <ac:chgData name="Ink Lynx" userId="43154123f283b917" providerId="LiveId" clId="{29AE0821-8C1D-9D49-91FF-39D397A6BC51}" dt="2024-07-22T18:19:54.638" v="3" actId="20577"/>
          <ac:spMkLst>
            <pc:docMk/>
            <pc:sldMk cId="307374887" sldId="387"/>
            <ac:spMk id="3" creationId="{00000000-0000-0000-0000-000000000000}"/>
          </ac:spMkLst>
        </pc:spChg>
        <pc:spChg chg="mod">
          <ac:chgData name="Ink Lynx" userId="43154123f283b917" providerId="LiveId" clId="{29AE0821-8C1D-9D49-91FF-39D397A6BC51}" dt="2024-07-22T18:20:02.393" v="14" actId="20577"/>
          <ac:spMkLst>
            <pc:docMk/>
            <pc:sldMk cId="307374887" sldId="387"/>
            <ac:spMk id="4" creationId="{00000000-0000-0000-0000-000000000000}"/>
          </ac:spMkLst>
        </pc:spChg>
        <pc:picChg chg="mod modCrop">
          <ac:chgData name="Ink Lynx" userId="43154123f283b917" providerId="LiveId" clId="{29AE0821-8C1D-9D49-91FF-39D397A6BC51}" dt="2024-07-25T11:27:15.868" v="86" actId="18131"/>
          <ac:picMkLst>
            <pc:docMk/>
            <pc:sldMk cId="307374887" sldId="387"/>
            <ac:picMk id="6" creationId="{704ADED1-5D25-2F4C-8A3B-F6D79F99D296}"/>
          </ac:picMkLst>
        </pc:picChg>
        <pc:picChg chg="mod">
          <ac:chgData name="Ink Lynx" userId="43154123f283b917" providerId="LiveId" clId="{29AE0821-8C1D-9D49-91FF-39D397A6BC51}" dt="2024-07-25T11:27:27.040" v="87" actId="1076"/>
          <ac:picMkLst>
            <pc:docMk/>
            <pc:sldMk cId="307374887" sldId="387"/>
            <ac:picMk id="7" creationId="{ADE964BF-DA8A-0F48-967A-5A9B2B5D5044}"/>
          </ac:picMkLst>
        </pc:picChg>
      </pc:sldChg>
      <pc:sldChg chg="modSp">
        <pc:chgData name="Ink Lynx" userId="43154123f283b917" providerId="LiveId" clId="{29AE0821-8C1D-9D49-91FF-39D397A6BC51}" dt="2024-07-22T18:21:39.155" v="19" actId="20577"/>
        <pc:sldMkLst>
          <pc:docMk/>
          <pc:sldMk cId="2489030810" sldId="388"/>
        </pc:sldMkLst>
        <pc:spChg chg="mod">
          <ac:chgData name="Ink Lynx" userId="43154123f283b917" providerId="LiveId" clId="{29AE0821-8C1D-9D49-91FF-39D397A6BC51}" dt="2024-07-22T18:21:39.155" v="19" actId="20577"/>
          <ac:spMkLst>
            <pc:docMk/>
            <pc:sldMk cId="2489030810" sldId="388"/>
            <ac:spMk id="4" creationId="{00000000-0000-0000-0000-000000000000}"/>
          </ac:spMkLst>
        </pc:spChg>
      </pc:sldChg>
      <pc:sldChg chg="del">
        <pc:chgData name="Ink Lynx" userId="43154123f283b917" providerId="LiveId" clId="{29AE0821-8C1D-9D49-91FF-39D397A6BC51}" dt="2024-07-22T18:21:12.926" v="15" actId="2696"/>
        <pc:sldMkLst>
          <pc:docMk/>
          <pc:sldMk cId="565065159" sldId="389"/>
        </pc:sldMkLst>
      </pc:sldChg>
      <pc:sldChg chg="del">
        <pc:chgData name="Ink Lynx" userId="43154123f283b917" providerId="LiveId" clId="{29AE0821-8C1D-9D49-91FF-39D397A6BC51}" dt="2024-07-22T18:21:14.358" v="16" actId="2696"/>
        <pc:sldMkLst>
          <pc:docMk/>
          <pc:sldMk cId="32730248" sldId="390"/>
        </pc:sldMkLst>
      </pc:sldChg>
      <pc:sldChg chg="addSp modSp">
        <pc:chgData name="Ink Lynx" userId="43154123f283b917" providerId="LiveId" clId="{29AE0821-8C1D-9D49-91FF-39D397A6BC51}" dt="2024-07-25T11:28:12.164" v="93" actId="14100"/>
        <pc:sldMkLst>
          <pc:docMk/>
          <pc:sldMk cId="461451915" sldId="392"/>
        </pc:sldMkLst>
        <pc:spChg chg="mod">
          <ac:chgData name="Ink Lynx" userId="43154123f283b917" providerId="LiveId" clId="{29AE0821-8C1D-9D49-91FF-39D397A6BC51}" dt="2024-07-25T11:28:12.164" v="93" actId="14100"/>
          <ac:spMkLst>
            <pc:docMk/>
            <pc:sldMk cId="461451915" sldId="392"/>
            <ac:spMk id="3" creationId="{00000000-0000-0000-0000-000000000000}"/>
          </ac:spMkLst>
        </pc:spChg>
        <pc:picChg chg="add mod">
          <ac:chgData name="Ink Lynx" userId="43154123f283b917" providerId="LiveId" clId="{29AE0821-8C1D-9D49-91FF-39D397A6BC51}" dt="2024-07-25T11:28:09.430" v="92" actId="1076"/>
          <ac:picMkLst>
            <pc:docMk/>
            <pc:sldMk cId="461451915" sldId="392"/>
            <ac:picMk id="4" creationId="{585A7ECA-3ED2-A3B1-1721-64F24D8F01F0}"/>
          </ac:picMkLst>
        </pc:picChg>
      </pc:sldChg>
      <pc:sldChg chg="modSp">
        <pc:chgData name="Ink Lynx" userId="43154123f283b917" providerId="LiveId" clId="{29AE0821-8C1D-9D49-91FF-39D397A6BC51}" dt="2024-07-22T18:24:53.165" v="47" actId="20577"/>
        <pc:sldMkLst>
          <pc:docMk/>
          <pc:sldMk cId="1028001746" sldId="393"/>
        </pc:sldMkLst>
        <pc:spChg chg="mod">
          <ac:chgData name="Ink Lynx" userId="43154123f283b917" providerId="LiveId" clId="{29AE0821-8C1D-9D49-91FF-39D397A6BC51}" dt="2024-07-22T18:24:53.165" v="47" actId="20577"/>
          <ac:spMkLst>
            <pc:docMk/>
            <pc:sldMk cId="1028001746" sldId="393"/>
            <ac:spMk id="4" creationId="{00000000-0000-0000-0000-000000000000}"/>
          </ac:spMkLst>
        </pc:spChg>
      </pc:sldChg>
      <pc:sldChg chg="addSp modSp">
        <pc:chgData name="Ink Lynx" userId="43154123f283b917" providerId="LiveId" clId="{29AE0821-8C1D-9D49-91FF-39D397A6BC51}" dt="2024-07-25T11:29:03.667" v="96" actId="1076"/>
        <pc:sldMkLst>
          <pc:docMk/>
          <pc:sldMk cId="2777456756" sldId="398"/>
        </pc:sldMkLst>
        <pc:spChg chg="mod">
          <ac:chgData name="Ink Lynx" userId="43154123f283b917" providerId="LiveId" clId="{29AE0821-8C1D-9D49-91FF-39D397A6BC51}" dt="2024-07-25T11:28:49.820" v="94" actId="14100"/>
          <ac:spMkLst>
            <pc:docMk/>
            <pc:sldMk cId="2777456756" sldId="398"/>
            <ac:spMk id="5" creationId="{00000000-0000-0000-0000-000000000000}"/>
          </ac:spMkLst>
        </pc:spChg>
        <pc:picChg chg="add mod">
          <ac:chgData name="Ink Lynx" userId="43154123f283b917" providerId="LiveId" clId="{29AE0821-8C1D-9D49-91FF-39D397A6BC51}" dt="2024-07-25T11:29:03.667" v="96" actId="1076"/>
          <ac:picMkLst>
            <pc:docMk/>
            <pc:sldMk cId="2777456756" sldId="398"/>
            <ac:picMk id="3" creationId="{6036622C-8138-0942-CF1F-63AEE039FC61}"/>
          </ac:picMkLst>
        </pc:picChg>
      </pc:sldChg>
      <pc:sldChg chg="addSp delSp modSp">
        <pc:chgData name="Ink Lynx" userId="43154123f283b917" providerId="LiveId" clId="{29AE0821-8C1D-9D49-91FF-39D397A6BC51}" dt="2024-07-22T18:28:00.775" v="71" actId="255"/>
        <pc:sldMkLst>
          <pc:docMk/>
          <pc:sldMk cId="4228561058" sldId="399"/>
        </pc:sldMkLst>
        <pc:spChg chg="add del mod">
          <ac:chgData name="Ink Lynx" userId="43154123f283b917" providerId="LiveId" clId="{29AE0821-8C1D-9D49-91FF-39D397A6BC51}" dt="2024-07-22T18:26:22.414" v="50" actId="478"/>
          <ac:spMkLst>
            <pc:docMk/>
            <pc:sldMk cId="4228561058" sldId="399"/>
            <ac:spMk id="3" creationId="{2E72BD54-93C2-D031-C41D-B745E88FFB64}"/>
          </ac:spMkLst>
        </pc:spChg>
        <pc:spChg chg="add mod">
          <ac:chgData name="Ink Lynx" userId="43154123f283b917" providerId="LiveId" clId="{29AE0821-8C1D-9D49-91FF-39D397A6BC51}" dt="2024-07-22T18:28:00.775" v="71" actId="255"/>
          <ac:spMkLst>
            <pc:docMk/>
            <pc:sldMk cId="4228561058" sldId="399"/>
            <ac:spMk id="5" creationId="{0FD8F541-D54F-571C-5066-C8025AF282FE}"/>
          </ac:spMkLst>
        </pc:spChg>
        <pc:spChg chg="add del mod">
          <ac:chgData name="Ink Lynx" userId="43154123f283b917" providerId="LiveId" clId="{29AE0821-8C1D-9D49-91FF-39D397A6BC51}" dt="2024-07-22T18:26:54.437" v="55" actId="20577"/>
          <ac:spMkLst>
            <pc:docMk/>
            <pc:sldMk cId="4228561058" sldId="399"/>
            <ac:spMk id="9" creationId="{00000000-0000-0000-0000-000000000000}"/>
          </ac:spMkLst>
        </pc:spChg>
        <pc:spChg chg="del">
          <ac:chgData name="Ink Lynx" userId="43154123f283b917" providerId="LiveId" clId="{29AE0821-8C1D-9D49-91FF-39D397A6BC51}" dt="2024-07-22T18:26:40.814" v="53" actId="478"/>
          <ac:spMkLst>
            <pc:docMk/>
            <pc:sldMk cId="4228561058" sldId="399"/>
            <ac:spMk id="11" creationId="{00000000-0000-0000-0000-000000000000}"/>
          </ac:spMkLst>
        </pc:spChg>
      </pc:sldChg>
      <pc:sldChg chg="addSp modSp">
        <pc:chgData name="Ink Lynx" userId="43154123f283b917" providerId="LiveId" clId="{29AE0821-8C1D-9D49-91FF-39D397A6BC51}" dt="2024-07-25T11:30:02.021" v="105" actId="167"/>
        <pc:sldMkLst>
          <pc:docMk/>
          <pc:sldMk cId="265183370" sldId="401"/>
        </pc:sldMkLst>
        <pc:spChg chg="mod">
          <ac:chgData name="Ink Lynx" userId="43154123f283b917" providerId="LiveId" clId="{29AE0821-8C1D-9D49-91FF-39D397A6BC51}" dt="2024-07-22T18:30:09.700" v="80" actId="20577"/>
          <ac:spMkLst>
            <pc:docMk/>
            <pc:sldMk cId="265183370" sldId="401"/>
            <ac:spMk id="5" creationId="{00000000-0000-0000-0000-000000000000}"/>
          </ac:spMkLst>
        </pc:spChg>
        <pc:spChg chg="mod">
          <ac:chgData name="Ink Lynx" userId="43154123f283b917" providerId="LiveId" clId="{29AE0821-8C1D-9D49-91FF-39D397A6BC51}" dt="2024-07-25T11:29:56.145" v="104" actId="120"/>
          <ac:spMkLst>
            <pc:docMk/>
            <pc:sldMk cId="265183370" sldId="401"/>
            <ac:spMk id="6" creationId="{00000000-0000-0000-0000-000000000000}"/>
          </ac:spMkLst>
        </pc:spChg>
        <pc:picChg chg="add mod ord">
          <ac:chgData name="Ink Lynx" userId="43154123f283b917" providerId="LiveId" clId="{29AE0821-8C1D-9D49-91FF-39D397A6BC51}" dt="2024-07-25T11:30:02.021" v="105" actId="167"/>
          <ac:picMkLst>
            <pc:docMk/>
            <pc:sldMk cId="265183370" sldId="401"/>
            <ac:picMk id="2" creationId="{B40FF5A8-0CA5-1662-47B9-AC7A4136E991}"/>
          </ac:picMkLst>
        </pc:picChg>
      </pc:sldChg>
      <pc:sldChg chg="del">
        <pc:chgData name="Ink Lynx" userId="43154123f283b917" providerId="LiveId" clId="{29AE0821-8C1D-9D49-91FF-39D397A6BC51}" dt="2024-07-22T18:30:04.118" v="72" actId="2696"/>
        <pc:sldMkLst>
          <pc:docMk/>
          <pc:sldMk cId="3933882701" sldId="402"/>
        </pc:sldMkLst>
      </pc:sldChg>
      <pc:sldChg chg="del">
        <pc:chgData name="Ink Lynx" userId="43154123f283b917" providerId="LiveId" clId="{29AE0821-8C1D-9D49-91FF-39D397A6BC51}" dt="2024-07-22T18:26:02.901" v="48" actId="2696"/>
        <pc:sldMkLst>
          <pc:docMk/>
          <pc:sldMk cId="1323710105" sldId="403"/>
        </pc:sldMkLst>
      </pc:sldChg>
      <pc:sldChg chg="add">
        <pc:chgData name="Ink Lynx" userId="43154123f283b917" providerId="LiveId" clId="{29AE0821-8C1D-9D49-91FF-39D397A6BC51}" dt="2024-07-22T18:26:34.743" v="52" actId="571"/>
        <pc:sldMkLst>
          <pc:docMk/>
          <pc:sldMk cId="2907307866" sldId="40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CE4BAA-3705-4C9F-93F1-78D0E0227338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9BF293-6360-4621-B2FB-E48941530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55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Monkey Business/fotolia.com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7077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6545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6545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8056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>
                <a:solidFill>
                  <a:srgbClr val="000000"/>
                </a:solidFill>
                <a:latin typeface="ITC Garamond Std Lt"/>
              </a:rPr>
              <a:t>JGI/Jamie Grill/Getty Images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741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823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800" b="1" dirty="0">
                <a:effectLst/>
                <a:latin typeface="HelveticaLTStd"/>
              </a:rPr>
              <a:t>Figure 3.28</a:t>
            </a:r>
            <a:r>
              <a:rPr lang="en-IN" sz="1800" b="0" dirty="0">
                <a:effectLst/>
                <a:latin typeface="HelveticaLTStd"/>
              </a:rPr>
              <a:t> Processed foods usually have more calories, salt, and sugar than the original, whole food. </a:t>
            </a:r>
          </a:p>
          <a:p>
            <a:endParaRPr lang="en-IN" sz="1800" b="0" dirty="0">
              <a:effectLst/>
              <a:latin typeface="HelveticaLTStd"/>
            </a:endParaRPr>
          </a:p>
          <a:p>
            <a:r>
              <a:rPr lang="en-US" sz="1800" b="1" i="0" u="none" strike="noStrike" baseline="0" dirty="0">
                <a:solidFill>
                  <a:srgbClr val="000000"/>
                </a:solidFill>
                <a:latin typeface="ITC Garamond Std Book"/>
              </a:rPr>
              <a:t>photos in figure 3.28: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ITC Garamond Std Lt"/>
              </a:rPr>
              <a:t>Akepong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ITC Garamond Std Lt"/>
              </a:rPr>
              <a:t>Srichaichana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/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ITC Garamond Std Lt"/>
              </a:rPr>
              <a:t>EyeEm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/Getty Images (ear of corn);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ITC Garamond Std Lt"/>
              </a:rPr>
              <a:t>Amarita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/iStock/Getty Images (soup);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ITC Garamond Std Lt"/>
              </a:rPr>
              <a:t>Juanmonino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/E+/Getty Images (tortillas) 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3372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800" b="1" dirty="0">
                <a:effectLst/>
                <a:latin typeface="CenturyGothicStd"/>
              </a:rPr>
              <a:t>Figure 3.29 </a:t>
            </a:r>
            <a:r>
              <a:rPr lang="en-IN" sz="1800" b="0" dirty="0">
                <a:effectLst/>
                <a:latin typeface="HelveticaLTStd"/>
              </a:rPr>
              <a:t>Most soda drinks have a full day’s worth of added sugars in them. </a:t>
            </a:r>
          </a:p>
          <a:p>
            <a:endParaRPr lang="en-IN" sz="1800" b="0" dirty="0">
              <a:effectLst/>
              <a:latin typeface="HelveticaLTStd"/>
            </a:endParaRP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Caspar Benson/Getty Images </a:t>
            </a:r>
            <a:endParaRPr lang="en-IN" sz="4000" dirty="0"/>
          </a:p>
          <a:p>
            <a:endParaRPr lang="en-IN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860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952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800" b="1" dirty="0">
                <a:effectLst/>
                <a:latin typeface="CenturyGothicStd"/>
              </a:rPr>
              <a:t>Figure 3.30 </a:t>
            </a:r>
            <a:r>
              <a:rPr lang="en-IN" sz="1800" b="0" dirty="0">
                <a:effectLst/>
                <a:latin typeface="HelveticaLTStd"/>
              </a:rPr>
              <a:t>Eating too much salt can lead to </a:t>
            </a:r>
            <a:r>
              <a:rPr lang="en-IN" sz="4000" b="0" dirty="0">
                <a:effectLst/>
                <a:latin typeface="HelveticaLTStd"/>
              </a:rPr>
              <a:t>d</a:t>
            </a:r>
            <a:r>
              <a:rPr lang="en-IN" sz="1800" b="0" dirty="0">
                <a:effectLst/>
                <a:latin typeface="HelveticaLTStd"/>
              </a:rPr>
              <a:t>isease.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sz="1800" b="0" dirty="0">
              <a:effectLst/>
              <a:latin typeface="HelveticaLTSt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Kristin Lee/Getty Images </a:t>
            </a:r>
            <a:endParaRPr lang="en-IN" sz="7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3848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800" b="1" dirty="0">
                <a:effectLst/>
                <a:latin typeface="HelveticaLTStd"/>
              </a:rPr>
              <a:t>Figure 3.31 </a:t>
            </a:r>
            <a:r>
              <a:rPr lang="en-IN" sz="1800" b="0" dirty="0">
                <a:effectLst/>
                <a:latin typeface="HelveticaLTStd"/>
              </a:rPr>
              <a:t>Fats from nuts, vegetables, and fish are healthy choices. Fats from baked goods and fried foods are not healthy and should be avoided. </a:t>
            </a:r>
          </a:p>
          <a:p>
            <a:endParaRPr lang="en-IN" sz="1800" b="0" dirty="0">
              <a:effectLst/>
              <a:latin typeface="HelveticaLTStd"/>
            </a:endParaRP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Science Photo Library/ Getty Images (top);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ITC Garamond Std Lt"/>
              </a:rPr>
              <a:t>margouillatphotos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/ iStockphoto/Getty Images (bottom) </a:t>
            </a:r>
            <a:endParaRPr lang="en-I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48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Lew Robertson/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ITC Garamond Std Lt"/>
              </a:rPr>
              <a:t>DigitalVision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/ Getty Images </a:t>
            </a:r>
            <a:endParaRPr lang="en-IN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921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Natalia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ITC Garamond Std Lt"/>
              </a:rPr>
              <a:t>Ganelin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/Moment/Getty Images (cereal);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ITC Garamond Std Lt"/>
              </a:rPr>
              <a:t>LauriPatterson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/E+/ Getty Images (peanut butter on toast, huevos rancheros, yogurt);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ITC Garamond Std Lt"/>
              </a:rPr>
              <a:t>Nkisu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ITC Garamond Std Lt"/>
              </a:rPr>
              <a:t>Machona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/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ITC Garamond Std Lt"/>
              </a:rPr>
              <a:t>EyeEm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/Getty Images (avocado on toast); Arx0nt/Moment/Getty Images (oatmeal)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972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jpe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9928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4_AM9876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background&#10;&#10;Description automatically generated">
            <a:extLst>
              <a:ext uri="{FF2B5EF4-FFF2-40B4-BE49-F238E27FC236}">
                <a16:creationId xmlns:a16="http://schemas.microsoft.com/office/drawing/2014/main" id="{567FBC4A-7E31-A745-955A-D7EDBEC373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green and black rectangle&#10;&#10;Description automatically generated">
            <a:extLst>
              <a:ext uri="{FF2B5EF4-FFF2-40B4-BE49-F238E27FC236}">
                <a16:creationId xmlns:a16="http://schemas.microsoft.com/office/drawing/2014/main" id="{0171285D-690C-FD48-9981-582E2921FD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88720" y="324237"/>
            <a:ext cx="9810206" cy="114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IN" sz="5000" b="0" i="0"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pPr marL="0" lvl="0" algn="ctr"/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53200" y="1969200"/>
            <a:ext cx="9244800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>
              <a:buNone/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>
              <a:lnSpc>
                <a:spcPct val="114000"/>
              </a:lnSpc>
              <a:spcBef>
                <a:spcPts val="1200"/>
              </a:spcBef>
            </a:pPr>
            <a:endParaRPr lang="en-IN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852489" y="3373438"/>
            <a:ext cx="9245512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 indent="0">
              <a:lnSpc>
                <a:spcPct val="114000"/>
              </a:lnSpc>
              <a:spcBef>
                <a:spcPts val="1200"/>
              </a:spcBef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453853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5_AM9876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background&#10;&#10;Description automatically generated">
            <a:extLst>
              <a:ext uri="{FF2B5EF4-FFF2-40B4-BE49-F238E27FC236}">
                <a16:creationId xmlns:a16="http://schemas.microsoft.com/office/drawing/2014/main" id="{567FBC4A-7E31-A745-955A-D7EDBEC373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green and black rectangle&#10;&#10;Description automatically generated">
            <a:extLst>
              <a:ext uri="{FF2B5EF4-FFF2-40B4-BE49-F238E27FC236}">
                <a16:creationId xmlns:a16="http://schemas.microsoft.com/office/drawing/2014/main" id="{6450A900-5A3F-5741-BDBA-76FE3F69BB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5029" y="319797"/>
            <a:ext cx="10097587" cy="114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IN" sz="5000" b="0" i="0"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pPr marL="0" lvl="0" algn="ctr"/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53200" y="1969200"/>
            <a:ext cx="9244800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>
              <a:buNone/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>
              <a:lnSpc>
                <a:spcPct val="114000"/>
              </a:lnSpc>
              <a:spcBef>
                <a:spcPts val="1200"/>
              </a:spcBef>
            </a:pPr>
            <a:endParaRPr lang="en-IN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852489" y="3373438"/>
            <a:ext cx="9245512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 indent="0">
              <a:lnSpc>
                <a:spcPct val="114000"/>
              </a:lnSpc>
              <a:spcBef>
                <a:spcPts val="1200"/>
              </a:spcBef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455625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3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background&#10;&#10;Description automatically generated">
            <a:extLst>
              <a:ext uri="{FF2B5EF4-FFF2-40B4-BE49-F238E27FC236}">
                <a16:creationId xmlns:a16="http://schemas.microsoft.com/office/drawing/2014/main" id="{567FBC4A-7E31-A745-955A-D7EDBEC373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7" descr="A green and black rectangle&#10;&#10;Description automatically generated">
            <a:extLst>
              <a:ext uri="{FF2B5EF4-FFF2-40B4-BE49-F238E27FC236}">
                <a16:creationId xmlns:a16="http://schemas.microsoft.com/office/drawing/2014/main" id="{0171285D-690C-FD48-9981-582E2921FD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4804" y="324237"/>
            <a:ext cx="11762391" cy="114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IN" sz="5000" b="0" i="0"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pPr marL="0" lvl="0" algn="ctr"/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53200" y="2658746"/>
            <a:ext cx="9244800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>
              <a:buNone/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>
              <a:lnSpc>
                <a:spcPct val="114000"/>
              </a:lnSpc>
              <a:spcBef>
                <a:spcPts val="1200"/>
              </a:spcBef>
            </a:pPr>
            <a:endParaRPr lang="en-IN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852489" y="3928068"/>
            <a:ext cx="9245512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 indent="0">
              <a:lnSpc>
                <a:spcPct val="114000"/>
              </a:lnSpc>
              <a:spcBef>
                <a:spcPts val="1200"/>
              </a:spcBef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00034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131996-4770-6F48-8E83-616C02F594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A50030-463A-D7EF-4A06-622609471F80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36000" y="1281600"/>
            <a:ext cx="7920000" cy="340383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IN" sz="5000" b="0" i="0"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pPr marL="0" lvl="0" algn="ctr"/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56800" y="1969200"/>
            <a:ext cx="7905600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>
              <a:buNone/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342900" lvl="0" indent="-342900">
              <a:lnSpc>
                <a:spcPct val="114000"/>
              </a:lnSpc>
              <a:spcBef>
                <a:spcPts val="1200"/>
              </a:spcBef>
            </a:pPr>
            <a:endParaRPr lang="en-IN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>
          <a:xfrm>
            <a:off x="857250" y="5281613"/>
            <a:ext cx="7905750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342900" lvl="0" indent="-342900">
              <a:lnSpc>
                <a:spcPct val="114000"/>
              </a:lnSpc>
              <a:spcBef>
                <a:spcPts val="1200"/>
              </a:spcBef>
              <a:buNone/>
            </a:pPr>
            <a:endParaRPr lang="en-IN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7924BF9-6412-2547-9D81-928DFAF31C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754"/>
          <a:stretch/>
        </p:blipFill>
        <p:spPr>
          <a:xfrm rot="21147235">
            <a:off x="1309246" y="2965957"/>
            <a:ext cx="3566948" cy="332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4129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8_AM9876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background&#10;&#10;Description automatically generated">
            <a:extLst>
              <a:ext uri="{FF2B5EF4-FFF2-40B4-BE49-F238E27FC236}">
                <a16:creationId xmlns:a16="http://schemas.microsoft.com/office/drawing/2014/main" id="{567FBC4A-7E31-A745-955A-D7EDBEC373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green and black rectangle&#10;&#10;Description automatically generated">
            <a:extLst>
              <a:ext uri="{FF2B5EF4-FFF2-40B4-BE49-F238E27FC236}">
                <a16:creationId xmlns:a16="http://schemas.microsoft.com/office/drawing/2014/main" id="{0171285D-690C-FD48-9981-582E2921FD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22695" y="324237"/>
            <a:ext cx="7751300" cy="114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IN" sz="5000" b="0" i="0"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pPr marL="0" lvl="0" algn="ctr"/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53200" y="1969200"/>
            <a:ext cx="9244800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>
              <a:buNone/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>
              <a:lnSpc>
                <a:spcPct val="114000"/>
              </a:lnSpc>
              <a:spcBef>
                <a:spcPts val="1200"/>
              </a:spcBef>
            </a:pPr>
            <a:endParaRPr lang="en-IN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852489" y="3373438"/>
            <a:ext cx="9245512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 indent="0">
              <a:lnSpc>
                <a:spcPct val="114000"/>
              </a:lnSpc>
              <a:spcBef>
                <a:spcPts val="1200"/>
              </a:spcBef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93425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0_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background&#10;&#10;Description automatically generated">
            <a:extLst>
              <a:ext uri="{FF2B5EF4-FFF2-40B4-BE49-F238E27FC236}">
                <a16:creationId xmlns:a16="http://schemas.microsoft.com/office/drawing/2014/main" id="{567FBC4A-7E31-A745-955A-D7EDBEC373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green and black rectangle&#10;&#10;Description automatically generated">
            <a:extLst>
              <a:ext uri="{FF2B5EF4-FFF2-40B4-BE49-F238E27FC236}">
                <a16:creationId xmlns:a16="http://schemas.microsoft.com/office/drawing/2014/main" id="{0171285D-690C-FD48-9981-582E2921FD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9987" y="324237"/>
            <a:ext cx="3221503" cy="114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IN" sz="5000" b="0" i="0"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pPr marL="0" lvl="0" algn="ctr"/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53200" y="1969200"/>
            <a:ext cx="9244800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>
              <a:buNone/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>
              <a:lnSpc>
                <a:spcPct val="114000"/>
              </a:lnSpc>
              <a:spcBef>
                <a:spcPts val="1200"/>
              </a:spcBef>
            </a:pPr>
            <a:endParaRPr lang="en-IN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852489" y="3373438"/>
            <a:ext cx="9245512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 indent="0">
              <a:lnSpc>
                <a:spcPct val="114000"/>
              </a:lnSpc>
              <a:spcBef>
                <a:spcPts val="1200"/>
              </a:spcBef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939828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1_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background&#10;&#10;Description automatically generated">
            <a:extLst>
              <a:ext uri="{FF2B5EF4-FFF2-40B4-BE49-F238E27FC236}">
                <a16:creationId xmlns:a16="http://schemas.microsoft.com/office/drawing/2014/main" id="{567FBC4A-7E31-A745-955A-D7EDBEC373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green and black rectangle&#10;&#10;Description automatically generated">
            <a:extLst>
              <a:ext uri="{FF2B5EF4-FFF2-40B4-BE49-F238E27FC236}">
                <a16:creationId xmlns:a16="http://schemas.microsoft.com/office/drawing/2014/main" id="{0171285D-690C-FD48-9981-582E2921FD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5669" y="324237"/>
            <a:ext cx="3770140" cy="114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IN" sz="5000" b="0" i="0"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pPr marL="0" lvl="0" algn="ctr"/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53200" y="1969200"/>
            <a:ext cx="9244800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>
              <a:buNone/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>
              <a:lnSpc>
                <a:spcPct val="114000"/>
              </a:lnSpc>
              <a:spcBef>
                <a:spcPts val="1200"/>
              </a:spcBef>
            </a:pPr>
            <a:endParaRPr lang="en-IN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852489" y="3373438"/>
            <a:ext cx="9245512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 indent="0">
              <a:lnSpc>
                <a:spcPct val="114000"/>
              </a:lnSpc>
              <a:spcBef>
                <a:spcPts val="1200"/>
              </a:spcBef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508756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2_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background&#10;&#10;Description automatically generated">
            <a:extLst>
              <a:ext uri="{FF2B5EF4-FFF2-40B4-BE49-F238E27FC236}">
                <a16:creationId xmlns:a16="http://schemas.microsoft.com/office/drawing/2014/main" id="{567FBC4A-7E31-A745-955A-D7EDBEC373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green and black rectangle&#10;&#10;Description automatically generated">
            <a:extLst>
              <a:ext uri="{FF2B5EF4-FFF2-40B4-BE49-F238E27FC236}">
                <a16:creationId xmlns:a16="http://schemas.microsoft.com/office/drawing/2014/main" id="{0171285D-690C-FD48-9981-582E2921FD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74165" y="334112"/>
            <a:ext cx="8243668" cy="114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IN" sz="5000" b="0" i="0"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pPr marL="0" lvl="0" algn="ctr"/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53200" y="1969200"/>
            <a:ext cx="9244800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>
              <a:buNone/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>
              <a:lnSpc>
                <a:spcPct val="114000"/>
              </a:lnSpc>
              <a:spcBef>
                <a:spcPts val="1200"/>
              </a:spcBef>
            </a:pPr>
            <a:endParaRPr lang="en-IN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852489" y="3373438"/>
            <a:ext cx="9245512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 indent="0">
              <a:lnSpc>
                <a:spcPct val="114000"/>
              </a:lnSpc>
              <a:spcBef>
                <a:spcPts val="1200"/>
              </a:spcBef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6802596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4_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background&#10;&#10;Description automatically generated">
            <a:extLst>
              <a:ext uri="{FF2B5EF4-FFF2-40B4-BE49-F238E27FC236}">
                <a16:creationId xmlns:a16="http://schemas.microsoft.com/office/drawing/2014/main" id="{567FBC4A-7E31-A745-955A-D7EDBEC373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green and black rectangle&#10;&#10;Description automatically generated">
            <a:extLst>
              <a:ext uri="{FF2B5EF4-FFF2-40B4-BE49-F238E27FC236}">
                <a16:creationId xmlns:a16="http://schemas.microsoft.com/office/drawing/2014/main" id="{0171285D-690C-FD48-9981-582E2921FD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4682" y="324237"/>
            <a:ext cx="10522634" cy="114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IN" sz="5000" b="0" i="0"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pPr marL="0" lvl="0" algn="ctr"/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53200" y="1969200"/>
            <a:ext cx="9244800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>
              <a:buNone/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>
              <a:lnSpc>
                <a:spcPct val="114000"/>
              </a:lnSpc>
              <a:spcBef>
                <a:spcPts val="1200"/>
              </a:spcBef>
            </a:pPr>
            <a:endParaRPr lang="en-IN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852489" y="3373438"/>
            <a:ext cx="9245512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 indent="0">
              <a:lnSpc>
                <a:spcPct val="114000"/>
              </a:lnSpc>
              <a:spcBef>
                <a:spcPts val="1200"/>
              </a:spcBef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6119684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5_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background&#10;&#10;Description automatically generated">
            <a:extLst>
              <a:ext uri="{FF2B5EF4-FFF2-40B4-BE49-F238E27FC236}">
                <a16:creationId xmlns:a16="http://schemas.microsoft.com/office/drawing/2014/main" id="{567FBC4A-7E31-A745-955A-D7EDBEC373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green and black rectangle&#10;&#10;Description automatically generated">
            <a:extLst>
              <a:ext uri="{FF2B5EF4-FFF2-40B4-BE49-F238E27FC236}">
                <a16:creationId xmlns:a16="http://schemas.microsoft.com/office/drawing/2014/main" id="{0171285D-690C-FD48-9981-582E2921FD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90756" y="324237"/>
            <a:ext cx="8688149" cy="114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IN" sz="5000" b="0" i="0"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pPr marL="0" lvl="0" algn="ctr"/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53200" y="1969200"/>
            <a:ext cx="9244800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>
              <a:buNone/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>
              <a:lnSpc>
                <a:spcPct val="114000"/>
              </a:lnSpc>
              <a:spcBef>
                <a:spcPts val="1200"/>
              </a:spcBef>
            </a:pPr>
            <a:endParaRPr lang="en-IN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852489" y="3373438"/>
            <a:ext cx="9245512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 indent="0">
              <a:lnSpc>
                <a:spcPct val="114000"/>
              </a:lnSpc>
              <a:spcBef>
                <a:spcPts val="1200"/>
              </a:spcBef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4484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57833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5_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background&#10;&#10;Description automatically generated">
            <a:extLst>
              <a:ext uri="{FF2B5EF4-FFF2-40B4-BE49-F238E27FC236}">
                <a16:creationId xmlns:a16="http://schemas.microsoft.com/office/drawing/2014/main" id="{567FBC4A-7E31-A745-955A-D7EDBEC373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green and black rectangle&#10;&#10;Description automatically generated">
            <a:extLst>
              <a:ext uri="{FF2B5EF4-FFF2-40B4-BE49-F238E27FC236}">
                <a16:creationId xmlns:a16="http://schemas.microsoft.com/office/drawing/2014/main" id="{783E9524-222B-AA46-A973-547DFE3C3A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90650" y="1059510"/>
            <a:ext cx="7210697" cy="1144800"/>
          </a:xfrm>
          <a:prstGeom prst="rect">
            <a:avLst/>
          </a:prstGeom>
        </p:spPr>
      </p:pic>
      <p:pic>
        <p:nvPicPr>
          <p:cNvPr id="10" name="Picture 9" descr="A green and black rectangle&#10;&#10;Description automatically generated">
            <a:extLst>
              <a:ext uri="{FF2B5EF4-FFF2-40B4-BE49-F238E27FC236}">
                <a16:creationId xmlns:a16="http://schemas.microsoft.com/office/drawing/2014/main" id="{0171285D-690C-FD48-9981-582E2921FD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39981" y="351024"/>
            <a:ext cx="8112034" cy="114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IN" sz="5000" b="0" i="0"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pPr marL="0" lvl="0" algn="ctr"/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53200" y="1969200"/>
            <a:ext cx="9244800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>
              <a:buNone/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>
              <a:lnSpc>
                <a:spcPct val="114000"/>
              </a:lnSpc>
              <a:spcBef>
                <a:spcPts val="1200"/>
              </a:spcBef>
            </a:pPr>
            <a:endParaRPr lang="en-IN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852489" y="3373438"/>
            <a:ext cx="9245512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 indent="0">
              <a:lnSpc>
                <a:spcPct val="114000"/>
              </a:lnSpc>
              <a:spcBef>
                <a:spcPts val="1200"/>
              </a:spcBef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677521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2_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background&#10;&#10;Description automatically generated">
            <a:extLst>
              <a:ext uri="{FF2B5EF4-FFF2-40B4-BE49-F238E27FC236}">
                <a16:creationId xmlns:a16="http://schemas.microsoft.com/office/drawing/2014/main" id="{567FBC4A-7E31-A745-955A-D7EDBEC373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green and black rectangle&#10;&#10;Description automatically generated">
            <a:extLst>
              <a:ext uri="{FF2B5EF4-FFF2-40B4-BE49-F238E27FC236}">
                <a16:creationId xmlns:a16="http://schemas.microsoft.com/office/drawing/2014/main" id="{0171285D-690C-FD48-9981-582E2921FD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39981" y="351024"/>
            <a:ext cx="8112034" cy="1144800"/>
          </a:xfrm>
          <a:prstGeom prst="rect">
            <a:avLst/>
          </a:prstGeom>
        </p:spPr>
      </p:pic>
      <p:pic>
        <p:nvPicPr>
          <p:cNvPr id="11" name="Picture 10" descr="A green and black rectangle&#10;&#10;Description automatically generated">
            <a:extLst>
              <a:ext uri="{FF2B5EF4-FFF2-40B4-BE49-F238E27FC236}">
                <a16:creationId xmlns:a16="http://schemas.microsoft.com/office/drawing/2014/main" id="{783E9524-222B-AA46-A973-547DFE3C3A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67544" y="1059510"/>
            <a:ext cx="9052560" cy="114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IN" sz="5000" b="0" i="0"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pPr marL="0" lvl="0" algn="ctr"/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53200" y="1969200"/>
            <a:ext cx="9244800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>
              <a:buNone/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>
              <a:lnSpc>
                <a:spcPct val="114000"/>
              </a:lnSpc>
              <a:spcBef>
                <a:spcPts val="1200"/>
              </a:spcBef>
            </a:pPr>
            <a:endParaRPr lang="en-IN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852489" y="3373438"/>
            <a:ext cx="9245512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 indent="0">
              <a:lnSpc>
                <a:spcPct val="114000"/>
              </a:lnSpc>
              <a:spcBef>
                <a:spcPts val="1200"/>
              </a:spcBef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588144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12_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background&#10;&#10;Description automatically generated">
            <a:extLst>
              <a:ext uri="{FF2B5EF4-FFF2-40B4-BE49-F238E27FC236}">
                <a16:creationId xmlns:a16="http://schemas.microsoft.com/office/drawing/2014/main" id="{567FBC4A-7E31-A745-955A-D7EDBEC373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green and black rectangle&#10;&#10;Description automatically generated">
            <a:extLst>
              <a:ext uri="{FF2B5EF4-FFF2-40B4-BE49-F238E27FC236}">
                <a16:creationId xmlns:a16="http://schemas.microsoft.com/office/drawing/2014/main" id="{0171285D-690C-FD48-9981-582E2921FD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39981" y="351024"/>
            <a:ext cx="8112034" cy="1144800"/>
          </a:xfrm>
          <a:prstGeom prst="rect">
            <a:avLst/>
          </a:prstGeom>
        </p:spPr>
      </p:pic>
      <p:pic>
        <p:nvPicPr>
          <p:cNvPr id="11" name="Picture 10" descr="A green and black rectangle&#10;&#10;Description automatically generated">
            <a:extLst>
              <a:ext uri="{FF2B5EF4-FFF2-40B4-BE49-F238E27FC236}">
                <a16:creationId xmlns:a16="http://schemas.microsoft.com/office/drawing/2014/main" id="{783E9524-222B-AA46-A973-547DFE3C3A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67544" y="1059510"/>
            <a:ext cx="9052560" cy="114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IN" sz="5000" b="0" i="0"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pPr marL="0" lvl="0" algn="ctr"/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53200" y="1969200"/>
            <a:ext cx="9244800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>
              <a:buNone/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>
              <a:lnSpc>
                <a:spcPct val="114000"/>
              </a:lnSpc>
              <a:spcBef>
                <a:spcPts val="1200"/>
              </a:spcBef>
            </a:pPr>
            <a:endParaRPr lang="en-IN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852489" y="3373438"/>
            <a:ext cx="9245512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 indent="0">
              <a:lnSpc>
                <a:spcPct val="114000"/>
              </a:lnSpc>
              <a:spcBef>
                <a:spcPts val="1200"/>
              </a:spcBef>
              <a:buNone/>
            </a:pPr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261F88-E55B-BD3A-6DA6-D60242C9AAA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5" y="2462524"/>
            <a:ext cx="3131595" cy="444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0433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3_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background&#10;&#10;Description automatically generated">
            <a:extLst>
              <a:ext uri="{FF2B5EF4-FFF2-40B4-BE49-F238E27FC236}">
                <a16:creationId xmlns:a16="http://schemas.microsoft.com/office/drawing/2014/main" id="{567FBC4A-7E31-A745-955A-D7EDBEC373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green and black rectangle&#10;&#10;Description automatically generated">
            <a:extLst>
              <a:ext uri="{FF2B5EF4-FFF2-40B4-BE49-F238E27FC236}">
                <a16:creationId xmlns:a16="http://schemas.microsoft.com/office/drawing/2014/main" id="{0171285D-690C-FD48-9981-582E2921FD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04702" y="332514"/>
            <a:ext cx="8765177" cy="1144800"/>
          </a:xfrm>
          <a:prstGeom prst="rect">
            <a:avLst/>
          </a:prstGeom>
        </p:spPr>
      </p:pic>
      <p:pic>
        <p:nvPicPr>
          <p:cNvPr id="10" name="Picture 9" descr="A green and black rectangle&#10;&#10;Description automatically generated">
            <a:extLst>
              <a:ext uri="{FF2B5EF4-FFF2-40B4-BE49-F238E27FC236}">
                <a16:creationId xmlns:a16="http://schemas.microsoft.com/office/drawing/2014/main" id="{783E9524-222B-AA46-A973-547DFE3C3A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25634" y="1059510"/>
            <a:ext cx="6923315" cy="114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IN" sz="5000" b="0" i="0"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pPr marL="0" lvl="0" algn="ctr"/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53200" y="1969200"/>
            <a:ext cx="9244800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>
              <a:buNone/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>
              <a:lnSpc>
                <a:spcPct val="114000"/>
              </a:lnSpc>
              <a:spcBef>
                <a:spcPts val="1200"/>
              </a:spcBef>
            </a:pPr>
            <a:endParaRPr lang="en-IN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852489" y="3373438"/>
            <a:ext cx="9245512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 indent="0">
              <a:lnSpc>
                <a:spcPct val="114000"/>
              </a:lnSpc>
              <a:spcBef>
                <a:spcPts val="1200"/>
              </a:spcBef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6722515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3298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61023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2302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93338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8079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62518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7488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een and white background&#10;&#10;Description automatically generated">
            <a:extLst>
              <a:ext uri="{FF2B5EF4-FFF2-40B4-BE49-F238E27FC236}">
                <a16:creationId xmlns:a16="http://schemas.microsoft.com/office/drawing/2014/main" id="{D9D28CF8-B277-D246-A9B8-4B1BCB5F66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6091200" y="860400"/>
            <a:ext cx="5965817" cy="733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IN" sz="4000" b="0" i="0" dirty="0">
                <a:latin typeface="Rockwell" panose="02060603020205020403" pitchFamily="18" charset="77"/>
              </a:defRPr>
            </a:lvl1pPr>
          </a:lstStyle>
          <a:p>
            <a:pPr marL="0" lvl="0" algn="ctr">
              <a:lnSpc>
                <a:spcPct val="113000"/>
              </a:lnSpc>
              <a:spcBef>
                <a:spcPts val="1200"/>
              </a:spcBef>
            </a:pPr>
            <a:endParaRPr lang="en-IN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1200" y="2458800"/>
            <a:ext cx="5803200" cy="2062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IN" sz="6400" b="1" dirty="0">
                <a:solidFill>
                  <a:srgbClr val="C52039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marL="0" lvl="0" algn="ctr"/>
            <a:endParaRPr lang="en-IN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1713600" y="5918400"/>
            <a:ext cx="8766000" cy="52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IN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0" lvl="0" algn="ctr"/>
            <a:endParaRPr lang="en-I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28956A-ABFF-C333-5E40-80FC4216BE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50" r="-456"/>
          <a:stretch/>
        </p:blipFill>
        <p:spPr>
          <a:xfrm>
            <a:off x="505678" y="341495"/>
            <a:ext cx="5156418" cy="5236853"/>
          </a:xfrm>
          <a:prstGeom prst="ellipse">
            <a:avLst/>
          </a:prstGeom>
          <a:effectLst>
            <a:softEdge rad="228021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1D6FBA-B1DC-6DD0-8097-DFFB39CAF7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309" y="501566"/>
            <a:ext cx="5047155" cy="491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7363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131996-4770-6F48-8E83-616C02F594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A50030-463A-D7EF-4A06-622609471F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00981" y="1280461"/>
            <a:ext cx="5331853" cy="340399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IN" sz="5000" b="0" i="0"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pPr marL="0" lvl="0" algn="ctr"/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56800" y="1969200"/>
            <a:ext cx="7905600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>
              <a:buNone/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342900" lvl="0" indent="-342900">
              <a:lnSpc>
                <a:spcPct val="114000"/>
              </a:lnSpc>
              <a:spcBef>
                <a:spcPts val="1200"/>
              </a:spcBef>
            </a:pPr>
            <a:endParaRPr lang="en-IN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>
          <a:xfrm>
            <a:off x="857250" y="5281613"/>
            <a:ext cx="7905750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342900" lvl="0" indent="-342900">
              <a:lnSpc>
                <a:spcPct val="114000"/>
              </a:lnSpc>
              <a:spcBef>
                <a:spcPts val="1200"/>
              </a:spcBef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80102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131996-4770-6F48-8E83-616C02F594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A50030-463A-D7EF-4A06-622609471F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00981" y="1280461"/>
            <a:ext cx="5331853" cy="340399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IN" sz="5000" b="0" i="0"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pPr marL="0" lvl="0" algn="ctr"/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56800" y="1969200"/>
            <a:ext cx="7905600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>
              <a:buNone/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342900" lvl="0" indent="-342900">
              <a:lnSpc>
                <a:spcPct val="114000"/>
              </a:lnSpc>
              <a:spcBef>
                <a:spcPts val="1200"/>
              </a:spcBef>
            </a:pPr>
            <a:endParaRPr lang="en-IN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>
          <a:xfrm>
            <a:off x="857250" y="5281613"/>
            <a:ext cx="7905750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IN" sz="2400" dirty="0">
                <a:latin typeface="Century Gothic" panose="020B0502020202020204" pitchFamily="34" charset="0"/>
                <a:cs typeface="Aptos Light" panose="020F0302020204030204" pitchFamily="34" charset="0"/>
              </a:defRPr>
            </a:lvl1pPr>
          </a:lstStyle>
          <a:p>
            <a:pPr marL="342900" lvl="0" indent="-342900">
              <a:lnSpc>
                <a:spcPct val="114000"/>
              </a:lnSpc>
              <a:spcBef>
                <a:spcPts val="1200"/>
              </a:spcBef>
              <a:buNone/>
            </a:pPr>
            <a:endParaRPr lang="en-IN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085ED5-49F4-7A44-A5B7-B501E88ED31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6280645" flipV="1">
            <a:off x="5555497" y="3900224"/>
            <a:ext cx="893442" cy="21855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924BF9-6412-2547-9D81-928DFAF31C6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20338355">
            <a:off x="4448474" y="3736401"/>
            <a:ext cx="7981742" cy="432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8897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0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een and white background&#10;&#10;Description automatically generated">
            <a:extLst>
              <a:ext uri="{FF2B5EF4-FFF2-40B4-BE49-F238E27FC236}">
                <a16:creationId xmlns:a16="http://schemas.microsoft.com/office/drawing/2014/main" id="{0C6A7BD8-C4F3-CE08-0A5F-6746ED2F44E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620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5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2118AF-4C6A-68CB-2E88-ADB5325F86E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658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8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064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1" r:id="rId17"/>
    <p:sldLayoutId id="2147483730" r:id="rId18"/>
    <p:sldLayoutId id="2147483714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6965D03-464A-FBE5-DF9C-D0DCC7BAE1C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112888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AD87C75-7BE8-40F9-9AA9-CF685186AED1}"/>
              </a:ext>
            </a:extLst>
          </p:cNvPr>
          <p:cNvSpPr txBox="1">
            <a:spLocks/>
          </p:cNvSpPr>
          <p:nvPr userDrawn="1"/>
        </p:nvSpPr>
        <p:spPr>
          <a:xfrm>
            <a:off x="1" y="413984"/>
            <a:ext cx="12192000" cy="993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0" i="0" dirty="0">
                <a:solidFill>
                  <a:schemeClr val="bg1"/>
                </a:solidFill>
                <a:latin typeface="Rockwell" panose="02060603020205020403" pitchFamily="18" charset="77"/>
              </a:rPr>
              <a:t>Skill Building Challenge</a:t>
            </a:r>
            <a:br>
              <a:rPr lang="en-US" b="0" i="0" dirty="0">
                <a:latin typeface="Rockwell" panose="02060603020205020403" pitchFamily="18" charset="77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166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994948" y="860400"/>
            <a:ext cx="5965817" cy="1596847"/>
          </a:xfrm>
        </p:spPr>
        <p:txBody>
          <a:bodyPr/>
          <a:lstStyle/>
          <a:p>
            <a:pPr algn="ctr">
              <a:lnSpc>
                <a:spcPct val="113000"/>
              </a:lnSpc>
              <a:spcBef>
                <a:spcPts val="1200"/>
              </a:spcBef>
            </a:pPr>
            <a:r>
              <a:rPr lang="en-US" dirty="0"/>
              <a:t>Chapter </a:t>
            </a:r>
            <a:r>
              <a:rPr lang="en-IN" dirty="0"/>
              <a:t>3</a:t>
            </a:r>
            <a:r>
              <a:rPr lang="en-US" dirty="0"/>
              <a:t> </a:t>
            </a:r>
          </a:p>
          <a:p>
            <a:pPr algn="ctr">
              <a:lnSpc>
                <a:spcPct val="113000"/>
              </a:lnSpc>
              <a:spcBef>
                <a:spcPts val="1200"/>
              </a:spcBef>
            </a:pPr>
            <a:r>
              <a:rPr lang="en-US" dirty="0"/>
              <a:t>LESSON </a:t>
            </a:r>
            <a:r>
              <a:rPr lang="en-IN" dirty="0"/>
              <a:t>3</a:t>
            </a:r>
            <a:r>
              <a:rPr lang="en-US" dirty="0"/>
              <a:t>.5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94948" y="2458800"/>
            <a:ext cx="5965817" cy="2862322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6000" spc="-150" dirty="0"/>
              <a:t>Making Healthy Nutrition Decisions</a:t>
            </a:r>
            <a:endParaRPr lang="en-IN" sz="60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1713600" y="5918400"/>
            <a:ext cx="8766000" cy="523220"/>
          </a:xfrm>
        </p:spPr>
        <p:txBody>
          <a:bodyPr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Live Well: </a:t>
            </a:r>
            <a:r>
              <a:rPr lang="en-IN" dirty="0"/>
              <a:t>Middle </a:t>
            </a:r>
            <a:r>
              <a:rPr lang="en-US" dirty="0"/>
              <a:t>School Health</a:t>
            </a:r>
          </a:p>
        </p:txBody>
      </p:sp>
    </p:spTree>
    <p:extLst>
      <p:ext uri="{BB962C8B-B14F-4D97-AF65-F5344CB8AC3E}">
        <p14:creationId xmlns:p14="http://schemas.microsoft.com/office/powerpoint/2010/main" val="307374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1576694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pc="-100" dirty="0"/>
              <a:t>Making Healthy </a:t>
            </a:r>
            <a:br>
              <a:rPr lang="en-US" spc="-100" dirty="0"/>
            </a:br>
            <a:r>
              <a:rPr lang="en-US" spc="-100" dirty="0"/>
              <a:t>Breakfast Decisions</a:t>
            </a:r>
            <a:endParaRPr lang="en-IN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52316" y="2478567"/>
            <a:ext cx="6580416" cy="4252462"/>
          </a:xfrm>
        </p:spPr>
        <p:txBody>
          <a:bodyPr/>
          <a:lstStyle/>
          <a:p>
            <a:pPr marL="0" lvl="1" indent="0">
              <a:lnSpc>
                <a:spcPct val="114000"/>
              </a:lnSpc>
              <a:spcBef>
                <a:spcPts val="1200"/>
              </a:spcBef>
              <a:buNone/>
              <a:defRPr/>
            </a:pP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</a:rPr>
              <a:t>Breakfast helps to replenish the nutrients your body has lost during sleep and prepares you for the day ahead.</a:t>
            </a:r>
          </a:p>
          <a:p>
            <a:pPr marL="0" lvl="1" indent="0">
              <a:lnSpc>
                <a:spcPct val="114000"/>
              </a:lnSpc>
              <a:spcBef>
                <a:spcPts val="1200"/>
              </a:spcBef>
              <a:buNone/>
              <a:defRPr/>
            </a:pP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</a:rPr>
              <a:t>Skipping breakfast can lead to the following:</a:t>
            </a:r>
          </a:p>
          <a:p>
            <a:pPr marL="800100" lvl="1" indent="-342900">
              <a:lnSpc>
                <a:spcPct val="100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Difficulty focusing in class</a:t>
            </a:r>
          </a:p>
          <a:p>
            <a:pPr marL="800100" lvl="1" indent="-342900">
              <a:lnSpc>
                <a:spcPct val="100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A cranky or restless attitude</a:t>
            </a:r>
          </a:p>
          <a:p>
            <a:pPr marL="800100" lvl="1" indent="-342900">
              <a:lnSpc>
                <a:spcPct val="100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Lower grades</a:t>
            </a:r>
          </a:p>
          <a:p>
            <a:pPr marL="800100" lvl="1" indent="-342900">
              <a:lnSpc>
                <a:spcPct val="100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Weight gain</a:t>
            </a:r>
            <a:endParaRPr lang="en-IN" dirty="0"/>
          </a:p>
        </p:txBody>
      </p:sp>
      <p:pic>
        <p:nvPicPr>
          <p:cNvPr id="3" name="Picture 2" descr="A collage of photographs depicts the ideas for a healthy breakfast. The breakfast ideas displayed are as follows. A bowl of oatmeal topped with blueberries and strawberries; A bowl of cereal with banana slices and a strawberry; Toast with peanut butter; A bowl of yogurt with a strawberry and blueberries; Toast with sliced avocado; Scrambled eggs with tomatoes and other vegetables.">
            <a:extLst>
              <a:ext uri="{FF2B5EF4-FFF2-40B4-BE49-F238E27FC236}">
                <a16:creationId xmlns:a16="http://schemas.microsoft.com/office/drawing/2014/main" id="{6036622C-8138-0942-CF1F-63AEE039FC6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2732" y="2478566"/>
            <a:ext cx="4511678" cy="380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4567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1631216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pc="-100" dirty="0"/>
              <a:t>Making Healthy Decisions </a:t>
            </a:r>
            <a:br>
              <a:rPr lang="en-US" spc="-100" dirty="0"/>
            </a:br>
            <a:r>
              <a:rPr lang="en-US" spc="-100" dirty="0"/>
              <a:t>When Eating Out</a:t>
            </a:r>
            <a:endParaRPr lang="en-IN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FD8F541-D54F-571C-5066-C8025AF282F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40701" y="2708693"/>
            <a:ext cx="10110597" cy="2715423"/>
          </a:xfrm>
        </p:spPr>
        <p:txBody>
          <a:bodyPr/>
          <a:lstStyle/>
          <a:p>
            <a:pPr>
              <a:lnSpc>
                <a:spcPct val="113000"/>
              </a:lnSpc>
            </a:pPr>
            <a:r>
              <a:rPr lang="en-US" dirty="0"/>
              <a:t>Restaurants can provide a wide variety of foods; some are healthier than others. </a:t>
            </a:r>
          </a:p>
          <a:p>
            <a:pPr>
              <a:lnSpc>
                <a:spcPct val="113000"/>
              </a:lnSpc>
            </a:pPr>
            <a:r>
              <a:rPr lang="en-US" dirty="0"/>
              <a:t>When eating out:</a:t>
            </a:r>
          </a:p>
          <a:p>
            <a:pPr lvl="1">
              <a:lnSpc>
                <a:spcPct val="113000"/>
              </a:lnSpc>
            </a:pPr>
            <a:r>
              <a:rPr lang="en-US" sz="2200" dirty="0">
                <a:latin typeface="Century Gothic" panose="020B0502020202020204" pitchFamily="34" charset="0"/>
              </a:rPr>
              <a:t>Ask to see the nutrition information about the foods on the menu to make healthier decisions.</a:t>
            </a:r>
          </a:p>
          <a:p>
            <a:pPr lvl="1">
              <a:lnSpc>
                <a:spcPct val="113000"/>
              </a:lnSpc>
            </a:pPr>
            <a:r>
              <a:rPr lang="en-US" sz="2200" dirty="0">
                <a:latin typeface="Century Gothic" panose="020B0502020202020204" pitchFamily="34" charset="0"/>
              </a:rPr>
              <a:t>Use the steps to a healthy decision outlined on the next slide.</a:t>
            </a:r>
          </a:p>
        </p:txBody>
      </p:sp>
    </p:spTree>
    <p:extLst>
      <p:ext uri="{BB962C8B-B14F-4D97-AF65-F5344CB8AC3E}">
        <p14:creationId xmlns:p14="http://schemas.microsoft.com/office/powerpoint/2010/main" val="42285610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en-US" spc="-100" dirty="0"/>
              <a:t>Steps to a Healthy Decision</a:t>
            </a:r>
            <a:endParaRPr lang="en-IN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/>
          </p:nvPr>
        </p:nvSpPr>
        <p:spPr>
          <a:xfrm>
            <a:off x="853200" y="1969199"/>
            <a:ext cx="9244800" cy="2941467"/>
          </a:xfrm>
        </p:spPr>
        <p:txBody>
          <a:bodyPr/>
          <a:lstStyle/>
          <a:p>
            <a:pPr marL="0" lvl="1" indent="0">
              <a:lnSpc>
                <a:spcPct val="114000"/>
              </a:lnSpc>
              <a:spcBef>
                <a:spcPts val="1200"/>
              </a:spcBef>
              <a:buNone/>
              <a:defRPr/>
            </a:pPr>
            <a:r>
              <a:rPr lang="en-US" b="1" dirty="0">
                <a:solidFill>
                  <a:srgbClr val="BF0071"/>
                </a:solidFill>
                <a:latin typeface="Century Gothic" panose="020B0502020202020204" pitchFamily="34" charset="0"/>
              </a:rPr>
              <a:t>Step 1: </a:t>
            </a: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</a:rPr>
              <a:t>Understand the problem.</a:t>
            </a:r>
          </a:p>
          <a:p>
            <a:pPr marL="0" lvl="1" indent="0">
              <a:lnSpc>
                <a:spcPct val="114000"/>
              </a:lnSpc>
              <a:spcBef>
                <a:spcPts val="1200"/>
              </a:spcBef>
              <a:buNone/>
              <a:defRPr/>
            </a:pPr>
            <a:r>
              <a:rPr lang="en-US" b="1" dirty="0">
                <a:solidFill>
                  <a:srgbClr val="BF0071"/>
                </a:solidFill>
                <a:latin typeface="Century Gothic" panose="020B0502020202020204" pitchFamily="34" charset="0"/>
              </a:rPr>
              <a:t>Step 2: </a:t>
            </a: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</a:rPr>
              <a:t>Gather information and know your options.</a:t>
            </a:r>
          </a:p>
          <a:p>
            <a:pPr marL="0" lvl="1" indent="0">
              <a:lnSpc>
                <a:spcPct val="114000"/>
              </a:lnSpc>
              <a:spcBef>
                <a:spcPts val="1200"/>
              </a:spcBef>
              <a:buNone/>
              <a:defRPr/>
            </a:pPr>
            <a:r>
              <a:rPr lang="en-US" b="1" dirty="0">
                <a:solidFill>
                  <a:srgbClr val="BF0071"/>
                </a:solidFill>
                <a:latin typeface="Century Gothic" panose="020B0502020202020204" pitchFamily="34" charset="0"/>
              </a:rPr>
              <a:t>Step 3: </a:t>
            </a: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</a:rPr>
              <a:t>Know the consequences.</a:t>
            </a:r>
          </a:p>
          <a:p>
            <a:pPr marL="0" lvl="1" indent="0">
              <a:lnSpc>
                <a:spcPct val="114000"/>
              </a:lnSpc>
              <a:spcBef>
                <a:spcPts val="1200"/>
              </a:spcBef>
              <a:buNone/>
              <a:defRPr/>
            </a:pPr>
            <a:r>
              <a:rPr lang="en-US" b="1" dirty="0">
                <a:solidFill>
                  <a:srgbClr val="BF0071"/>
                </a:solidFill>
                <a:latin typeface="Century Gothic" panose="020B0502020202020204" pitchFamily="34" charset="0"/>
              </a:rPr>
              <a:t>Step 4: </a:t>
            </a: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</a:rPr>
              <a:t>Make a decision.</a:t>
            </a:r>
          </a:p>
          <a:p>
            <a:pPr marL="0" lvl="1" indent="0">
              <a:lnSpc>
                <a:spcPct val="114000"/>
              </a:lnSpc>
              <a:spcBef>
                <a:spcPts val="1200"/>
              </a:spcBef>
              <a:buNone/>
              <a:defRPr/>
            </a:pPr>
            <a:r>
              <a:rPr lang="en-US" b="1" dirty="0">
                <a:solidFill>
                  <a:srgbClr val="BF0071"/>
                </a:solidFill>
                <a:latin typeface="Century Gothic" panose="020B0502020202020204" pitchFamily="34" charset="0"/>
              </a:rPr>
              <a:t>Step 5: </a:t>
            </a: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</a:rPr>
              <a:t>Think about your choice.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073078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861774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pc="-100" dirty="0"/>
              <a:t>Tips for Eating Out</a:t>
            </a:r>
            <a:endParaRPr lang="en-IN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853200" y="1969200"/>
            <a:ext cx="9244800" cy="3925818"/>
          </a:xfrm>
        </p:spPr>
        <p:txBody>
          <a:bodyPr/>
          <a:lstStyle/>
          <a:p>
            <a:pPr marL="342900" lvl="1" indent="-342900">
              <a:lnSpc>
                <a:spcPct val="114000"/>
              </a:lnSpc>
              <a:spcBef>
                <a:spcPts val="1200"/>
              </a:spcBef>
              <a:defRPr/>
            </a:pP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Start with a glass of water.</a:t>
            </a:r>
          </a:p>
          <a:p>
            <a:pPr marL="342900" lvl="1" indent="-342900">
              <a:lnSpc>
                <a:spcPct val="114000"/>
              </a:lnSpc>
              <a:spcBef>
                <a:spcPts val="1200"/>
              </a:spcBef>
              <a:defRPr/>
            </a:pP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Pick your vegetables first.</a:t>
            </a:r>
          </a:p>
          <a:p>
            <a:pPr marL="342900" lvl="1" indent="-342900">
              <a:lnSpc>
                <a:spcPct val="114000"/>
              </a:lnSpc>
              <a:spcBef>
                <a:spcPts val="1200"/>
              </a:spcBef>
              <a:defRPr/>
            </a:pP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Finish your meal before ordering dessert.</a:t>
            </a:r>
          </a:p>
          <a:p>
            <a:pPr marL="342900" lvl="1" indent="-342900">
              <a:lnSpc>
                <a:spcPct val="114000"/>
              </a:lnSpc>
              <a:spcBef>
                <a:spcPts val="1200"/>
              </a:spcBef>
              <a:defRPr/>
            </a:pP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Choose meats that are grilled or broiled.</a:t>
            </a:r>
          </a:p>
          <a:p>
            <a:pPr marL="342900" lvl="1" indent="-342900">
              <a:lnSpc>
                <a:spcPct val="114000"/>
              </a:lnSpc>
              <a:spcBef>
                <a:spcPts val="1200"/>
              </a:spcBef>
              <a:defRPr/>
            </a:pP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Avoid fried foods.</a:t>
            </a:r>
          </a:p>
          <a:p>
            <a:pPr marL="342900" lvl="1" indent="-342900">
              <a:lnSpc>
                <a:spcPct val="114000"/>
              </a:lnSpc>
              <a:spcBef>
                <a:spcPts val="1200"/>
              </a:spcBef>
              <a:defRPr/>
            </a:pP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Avoid too much salad dressing, gravy, or sauces.</a:t>
            </a:r>
          </a:p>
          <a:p>
            <a:pPr marL="342900" lvl="1" indent="-342900">
              <a:lnSpc>
                <a:spcPct val="114000"/>
              </a:lnSpc>
              <a:spcBef>
                <a:spcPts val="1200"/>
              </a:spcBef>
              <a:defRPr/>
            </a:pP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Taste your food before salting it.</a:t>
            </a:r>
          </a:p>
        </p:txBody>
      </p:sp>
    </p:spTree>
    <p:extLst>
      <p:ext uri="{BB962C8B-B14F-4D97-AF65-F5344CB8AC3E}">
        <p14:creationId xmlns:p14="http://schemas.microsoft.com/office/powerpoint/2010/main" val="1438802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453599"/>
            <a:ext cx="12193200" cy="1568631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pc="-100" dirty="0"/>
              <a:t>Choosing Healthy</a:t>
            </a:r>
            <a:br>
              <a:rPr lang="en-US" spc="-100" dirty="0"/>
            </a:br>
            <a:r>
              <a:rPr lang="en-US" spc="-100" dirty="0"/>
              <a:t>Convenience Foods </a:t>
            </a:r>
            <a:endParaRPr lang="en-IN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2805093" y="2462248"/>
            <a:ext cx="8712831" cy="3235846"/>
          </a:xfrm>
        </p:spPr>
        <p:txBody>
          <a:bodyPr/>
          <a:lstStyle/>
          <a:p>
            <a:pPr marL="0" lvl="1" indent="0">
              <a:lnSpc>
                <a:spcPct val="114000"/>
              </a:lnSpc>
              <a:spcBef>
                <a:spcPts val="1200"/>
              </a:spcBef>
              <a:buNone/>
              <a:defRPr/>
            </a:pP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</a:rPr>
              <a:t>Snacking throughout the day is normal because you are growing and maturing and need calories in your body.</a:t>
            </a:r>
          </a:p>
          <a:p>
            <a:pPr marL="0" lvl="1" indent="0">
              <a:lnSpc>
                <a:spcPct val="114000"/>
              </a:lnSpc>
              <a:spcBef>
                <a:spcPts val="1200"/>
              </a:spcBef>
              <a:buNone/>
              <a:defRPr/>
            </a:pP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</a:rPr>
              <a:t>When snacking, choose fresh, unprocessed foods or foods low in fat, salt, and sugar.</a:t>
            </a:r>
          </a:p>
          <a:p>
            <a:pPr marL="0" lvl="1" indent="0">
              <a:lnSpc>
                <a:spcPct val="114000"/>
              </a:lnSpc>
              <a:spcBef>
                <a:spcPts val="1200"/>
              </a:spcBef>
              <a:buNone/>
              <a:defRPr/>
            </a:pP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</a:rPr>
              <a:t>The calories you eat as snacks can add up quickly and cause weight gain, which you might not want.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65183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861774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dirty="0"/>
              <a:t>Write About It</a:t>
            </a:r>
            <a:endParaRPr lang="en-IN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856799" y="1969200"/>
            <a:ext cx="6987789" cy="1472326"/>
          </a:xfrm>
        </p:spPr>
        <p:txBody>
          <a:bodyPr/>
          <a:lstStyle/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How often do you eat prepackaged and ready-to-eat food? </a:t>
            </a:r>
          </a:p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Why do you eat these foods?</a:t>
            </a:r>
          </a:p>
        </p:txBody>
      </p:sp>
    </p:spTree>
    <p:extLst>
      <p:ext uri="{BB962C8B-B14F-4D97-AF65-F5344CB8AC3E}">
        <p14:creationId xmlns:p14="http://schemas.microsoft.com/office/powerpoint/2010/main" val="2489030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en-US" spc="-100" dirty="0"/>
              <a:t>Nutrition, Health, and Disease </a:t>
            </a:r>
            <a:r>
              <a:rPr lang="en-US" sz="3000" spc="-100" dirty="0"/>
              <a:t>(1 of 2)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53200" y="1969200"/>
            <a:ext cx="10305130" cy="3302062"/>
          </a:xfrm>
        </p:spPr>
        <p:txBody>
          <a:bodyPr/>
          <a:lstStyle/>
          <a:p>
            <a:pPr>
              <a:lnSpc>
                <a:spcPct val="140000"/>
              </a:lnSpc>
              <a:spcBef>
                <a:spcPts val="800"/>
              </a:spcBef>
            </a:pPr>
            <a:r>
              <a:rPr lang="en-US" b="1" dirty="0">
                <a:solidFill>
                  <a:srgbClr val="BF0071"/>
                </a:solidFill>
              </a:rPr>
              <a:t>Processed foods </a:t>
            </a:r>
            <a:r>
              <a:rPr lang="en-US" dirty="0"/>
              <a:t>are foods that have been changed before they are sold or eaten.</a:t>
            </a:r>
          </a:p>
          <a:p>
            <a:pPr marL="800100" lvl="1" indent="-342900">
              <a:lnSpc>
                <a:spcPct val="100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Examples include boxed macaroni and cheese, cereal, and canned soups.</a:t>
            </a:r>
          </a:p>
          <a:p>
            <a:pPr>
              <a:lnSpc>
                <a:spcPct val="140000"/>
              </a:lnSpc>
              <a:spcBef>
                <a:spcPts val="1200"/>
              </a:spcBef>
            </a:pPr>
            <a:r>
              <a:rPr lang="en-US" dirty="0"/>
              <a:t>These foods can lose healthy vitamins and minerals when they are processed, and can have unhealthy levels of salt, sugar, and added chemicals.</a:t>
            </a:r>
            <a:endParaRPr kumimoji="0" lang="en-I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DA75C0-67BC-0F48-95D8-E17C260210E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811544" y="5271262"/>
            <a:ext cx="2081212" cy="313932"/>
          </a:xfrm>
        </p:spPr>
        <p:txBody>
          <a:bodyPr/>
          <a:lstStyle/>
          <a:p>
            <a:pPr marL="0" indent="0">
              <a:buNone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(continued)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91495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135615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pc="-100" dirty="0"/>
              <a:t>Nutrition, Health, and Disease </a:t>
            </a:r>
            <a:r>
              <a:rPr lang="en-US" sz="3000" spc="-100" dirty="0"/>
              <a:t>(2 of 2)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53200" y="1969200"/>
            <a:ext cx="6130696" cy="3860100"/>
          </a:xfrm>
        </p:spPr>
        <p:txBody>
          <a:bodyPr/>
          <a:lstStyle/>
          <a:p>
            <a:pPr>
              <a:lnSpc>
                <a:spcPct val="140000"/>
              </a:lnSpc>
              <a:spcBef>
                <a:spcPts val="800"/>
              </a:spcBef>
            </a:pPr>
            <a:r>
              <a:rPr lang="en-US" dirty="0"/>
              <a:t>Our society is often called a </a:t>
            </a:r>
            <a:r>
              <a:rPr lang="en-US" b="1" dirty="0">
                <a:solidFill>
                  <a:srgbClr val="BF0071"/>
                </a:solidFill>
              </a:rPr>
              <a:t>food toxic environment</a:t>
            </a:r>
            <a:r>
              <a:rPr lang="en-US" dirty="0"/>
              <a:t>.</a:t>
            </a:r>
          </a:p>
          <a:p>
            <a:pPr marL="800100" lvl="1" indent="-342900">
              <a:lnSpc>
                <a:spcPct val="100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This is an environment in which cheap, unhealthy convenience foods are easy to access.</a:t>
            </a:r>
          </a:p>
          <a:p>
            <a:pPr marL="800100" lvl="1" indent="-342900">
              <a:lnSpc>
                <a:spcPct val="100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Most of these foods are processed.</a:t>
            </a:r>
          </a:p>
          <a:p>
            <a:pPr>
              <a:lnSpc>
                <a:spcPct val="140000"/>
              </a:lnSpc>
              <a:spcBef>
                <a:spcPts val="800"/>
              </a:spcBef>
            </a:pPr>
            <a:r>
              <a:rPr lang="en-US" dirty="0"/>
              <a:t>A food toxic environment makes it harder to eat healthy.</a:t>
            </a:r>
          </a:p>
        </p:txBody>
      </p:sp>
      <p:pic>
        <p:nvPicPr>
          <p:cNvPr id="4" name="Picture 3" descr="Two photographs depict whole foods and processed foods. Whole corn cobs and corn kernels represent whole foods. Corn chowder and tortillas represent processed foods.">
            <a:extLst>
              <a:ext uri="{FF2B5EF4-FFF2-40B4-BE49-F238E27FC236}">
                <a16:creationId xmlns:a16="http://schemas.microsoft.com/office/drawing/2014/main" id="{585A7ECA-3ED2-A3B1-1721-64F24D8F01F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9023" y="2562320"/>
            <a:ext cx="4679712" cy="2727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4519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861774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pc="-100" dirty="0"/>
              <a:t>Added Sugars </a:t>
            </a:r>
            <a:endParaRPr lang="en-IN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724616" y="1969200"/>
            <a:ext cx="7528735" cy="4727192"/>
          </a:xfrm>
        </p:spPr>
        <p:txBody>
          <a:bodyPr/>
          <a:lstStyle/>
          <a:p>
            <a:pPr marL="0" lvl="1" indent="0">
              <a:lnSpc>
                <a:spcPct val="114000"/>
              </a:lnSpc>
              <a:spcBef>
                <a:spcPts val="1200"/>
              </a:spcBef>
              <a:buNone/>
              <a:defRPr/>
            </a:pPr>
            <a:r>
              <a:rPr lang="en-IN" dirty="0">
                <a:solidFill>
                  <a:prstClr val="black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Remember, a</a:t>
            </a: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dded sugars give you empty calories and often take the place of healthy food choices.</a:t>
            </a:r>
          </a:p>
          <a:p>
            <a:pPr marL="0" lvl="1" indent="0">
              <a:lnSpc>
                <a:spcPct val="114000"/>
              </a:lnSpc>
              <a:spcBef>
                <a:spcPts val="1200"/>
              </a:spcBef>
              <a:buNone/>
              <a:defRPr/>
            </a:pP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Added sugars should be no more than 10 percent of your diet.</a:t>
            </a:r>
          </a:p>
          <a:p>
            <a:pPr marL="0" lvl="1" indent="0">
              <a:lnSpc>
                <a:spcPct val="114000"/>
              </a:lnSpc>
              <a:spcBef>
                <a:spcPts val="1200"/>
              </a:spcBef>
              <a:buNone/>
              <a:defRPr/>
            </a:pP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Sugars are hidden in many foods as a preservative, keeping foods fresher for longer.</a:t>
            </a:r>
          </a:p>
          <a:p>
            <a:pPr marL="0" lvl="1" indent="0">
              <a:lnSpc>
                <a:spcPct val="114000"/>
              </a:lnSpc>
              <a:spcBef>
                <a:spcPts val="1200"/>
              </a:spcBef>
              <a:buNone/>
              <a:defRPr/>
            </a:pP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Diets high in added sugar make it more likely that you may end up with type 2 diabetes, cancer, or heart </a:t>
            </a:r>
            <a:r>
              <a:rPr lang="en-IN" dirty="0">
                <a:solidFill>
                  <a:prstClr val="black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disease. </a:t>
            </a:r>
            <a:endParaRPr lang="en-US" sz="2000" dirty="0">
              <a:latin typeface="Century Gothic" panose="020B0502020202020204" pitchFamily="34" charset="0"/>
            </a:endParaRPr>
          </a:p>
        </p:txBody>
      </p:sp>
      <p:pic>
        <p:nvPicPr>
          <p:cNvPr id="2" name="Picture 1" descr="A photograph comparing a glass of a soft drink to a pile of sugar cubes.">
            <a:extLst>
              <a:ext uri="{FF2B5EF4-FFF2-40B4-BE49-F238E27FC236}">
                <a16:creationId xmlns:a16="http://schemas.microsoft.com/office/drawing/2014/main" id="{4EA6B8D1-9BA5-06C3-E144-71E27B49013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0234" y="2022011"/>
            <a:ext cx="3237016" cy="215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0017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861774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pc="-100" dirty="0"/>
              <a:t>Diet and Diabetes 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53200" y="1969200"/>
            <a:ext cx="9750632" cy="3310265"/>
          </a:xfrm>
        </p:spPr>
        <p:txBody>
          <a:bodyPr/>
          <a:lstStyle/>
          <a:p>
            <a:pPr marL="0" lvl="1" indent="0">
              <a:lnSpc>
                <a:spcPct val="114000"/>
              </a:lnSpc>
              <a:spcBef>
                <a:spcPts val="1200"/>
              </a:spcBef>
              <a:buNone/>
              <a:defRPr/>
            </a:pP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Nutrition and physical activity are important for someone with type 1 or type 2 diabetes.</a:t>
            </a:r>
          </a:p>
          <a:p>
            <a:pPr marL="0" lvl="1" indent="0">
              <a:lnSpc>
                <a:spcPct val="114000"/>
              </a:lnSpc>
              <a:spcBef>
                <a:spcPts val="1200"/>
              </a:spcBef>
              <a:buNone/>
              <a:defRPr/>
            </a:pP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Foods that contain some protein and are high in fiber are better than foods with added sugar and help to keep blood sugar stable.</a:t>
            </a:r>
          </a:p>
          <a:p>
            <a:pPr marL="0" lvl="1" indent="0">
              <a:lnSpc>
                <a:spcPct val="114000"/>
              </a:lnSpc>
              <a:spcBef>
                <a:spcPts val="1200"/>
              </a:spcBef>
              <a:buNone/>
              <a:defRPr/>
            </a:pP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Individuals with diabetes should always consider what they choose to eat, how much they eat, and when they eat.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250913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861774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pc="-100" dirty="0"/>
              <a:t>Added Salt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53199" y="1969200"/>
            <a:ext cx="7312901" cy="4270528"/>
          </a:xfrm>
        </p:spPr>
        <p:txBody>
          <a:bodyPr/>
          <a:lstStyle/>
          <a:p>
            <a:pPr marL="0" lvl="1" indent="0">
              <a:lnSpc>
                <a:spcPct val="114000"/>
              </a:lnSpc>
              <a:spcBef>
                <a:spcPts val="1200"/>
              </a:spcBef>
              <a:buNone/>
              <a:defRPr/>
            </a:pPr>
            <a:r>
              <a:rPr lang="en-US" b="1" dirty="0">
                <a:solidFill>
                  <a:srgbClr val="BF0071"/>
                </a:solidFill>
                <a:latin typeface="Century Gothic" panose="020B0502020202020204" pitchFamily="34" charset="0"/>
              </a:rPr>
              <a:t>Sodium</a:t>
            </a: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 is a mineral your body needs, and it is commonly consumed in salt.</a:t>
            </a:r>
          </a:p>
          <a:p>
            <a:pPr marL="0" lvl="1" indent="0">
              <a:lnSpc>
                <a:spcPct val="114000"/>
              </a:lnSpc>
              <a:spcBef>
                <a:spcPts val="1200"/>
              </a:spcBef>
              <a:buNone/>
              <a:defRPr/>
            </a:pP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Sodium helps your muscles contract and helps keep your blood pressure at normal levels.</a:t>
            </a:r>
          </a:p>
          <a:p>
            <a:pPr marL="0" lvl="1" indent="0">
              <a:lnSpc>
                <a:spcPct val="114000"/>
              </a:lnSpc>
              <a:spcBef>
                <a:spcPts val="1200"/>
              </a:spcBef>
              <a:buNone/>
              <a:defRPr/>
            </a:pP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Too much sodium in your diet could make your blood pressure go too high.</a:t>
            </a:r>
          </a:p>
          <a:p>
            <a:pPr marL="0" lvl="1" indent="0">
              <a:lnSpc>
                <a:spcPct val="114000"/>
              </a:lnSpc>
              <a:spcBef>
                <a:spcPts val="1200"/>
              </a:spcBef>
              <a:buNone/>
              <a:defRPr/>
            </a:pP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High blood pressure leads to hypertension.</a:t>
            </a:r>
          </a:p>
          <a:p>
            <a:pPr marL="800100" lvl="1" indent="-342900">
              <a:lnSpc>
                <a:spcPct val="100000"/>
              </a:lnSpc>
              <a:spcBef>
                <a:spcPts val="1200"/>
              </a:spcBef>
              <a:defRPr/>
            </a:pP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Hypertension is a dangerous disease that can cause damage to your blood vessels and lead to other diseases.</a:t>
            </a:r>
            <a:endParaRPr lang="en-US" dirty="0">
              <a:solidFill>
                <a:prstClr val="black"/>
              </a:solidFill>
              <a:latin typeface="Century Gothic" panose="020B0502020202020204" pitchFamily="34" charset="0"/>
              <a:cs typeface="Aptos Light" panose="020F0302020204030204" pitchFamily="34" charset="0"/>
            </a:endParaRPr>
          </a:p>
        </p:txBody>
      </p:sp>
      <p:pic>
        <p:nvPicPr>
          <p:cNvPr id="4" name="Picture 3" descr="A photograph of a salt shaker next to a pile of salt.">
            <a:extLst>
              <a:ext uri="{FF2B5EF4-FFF2-40B4-BE49-F238E27FC236}">
                <a16:creationId xmlns:a16="http://schemas.microsoft.com/office/drawing/2014/main" id="{FB5DFD32-380F-ABC3-FF56-CF3727C0DC6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399" y="1969200"/>
            <a:ext cx="3332301" cy="297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1462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en-US" spc="-100" dirty="0"/>
              <a:t>Healthy and Unhealthy Fats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53200" y="1969200"/>
            <a:ext cx="5242800" cy="4279200"/>
          </a:xfrm>
        </p:spPr>
        <p:txBody>
          <a:bodyPr/>
          <a:lstStyle/>
          <a:p>
            <a:pPr>
              <a:lnSpc>
                <a:spcPct val="140000"/>
              </a:lnSpc>
              <a:spcBef>
                <a:spcPts val="800"/>
              </a:spcBef>
            </a:pPr>
            <a:r>
              <a:rPr lang="en-US" b="1" dirty="0">
                <a:solidFill>
                  <a:srgbClr val="BF0071"/>
                </a:solidFill>
              </a:rPr>
              <a:t>Saturated fats</a:t>
            </a:r>
          </a:p>
          <a:p>
            <a:pPr marL="800100" lvl="1" indent="-342900">
              <a:lnSpc>
                <a:spcPct val="100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Most often found in animal fat</a:t>
            </a:r>
          </a:p>
          <a:p>
            <a:pPr marL="800100" lvl="1" indent="-342900">
              <a:lnSpc>
                <a:spcPct val="100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Are usually a solid (not a liquid) at room temperature</a:t>
            </a:r>
          </a:p>
          <a:p>
            <a:pPr marL="800100" lvl="1" indent="-342900">
              <a:lnSpc>
                <a:spcPct val="100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Too much of this type of fat can lead to heart disease and heart attack.</a:t>
            </a:r>
          </a:p>
          <a:p>
            <a:pPr>
              <a:lnSpc>
                <a:spcPct val="140000"/>
              </a:lnSpc>
              <a:spcBef>
                <a:spcPts val="800"/>
              </a:spcBef>
            </a:pPr>
            <a:r>
              <a:rPr lang="en-US" b="1" dirty="0">
                <a:solidFill>
                  <a:srgbClr val="BF0071"/>
                </a:solidFill>
              </a:rPr>
              <a:t>Unsaturated fats</a:t>
            </a:r>
          </a:p>
          <a:p>
            <a:pPr marL="800100" lvl="1" indent="-342900">
              <a:lnSpc>
                <a:spcPct val="100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Found in plant foods, avocados, nuts, and fish</a:t>
            </a:r>
          </a:p>
          <a:p>
            <a:pPr marL="800100" lvl="1" indent="-342900">
              <a:lnSpc>
                <a:spcPct val="100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Are the good type of fat</a:t>
            </a:r>
            <a:endParaRPr lang="en-IN" dirty="0"/>
          </a:p>
        </p:txBody>
      </p:sp>
      <p:pic>
        <p:nvPicPr>
          <p:cNvPr id="4" name="Picture 3" descr="The top photograph shows foods with healthy fats, including fish, avocado, seeds, tree nuts, and olive oil.">
            <a:extLst>
              <a:ext uri="{FF2B5EF4-FFF2-40B4-BE49-F238E27FC236}">
                <a16:creationId xmlns:a16="http://schemas.microsoft.com/office/drawing/2014/main" id="{CEBFB1C4-92FE-9EA6-189D-F68042FE76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0490" y="1895700"/>
            <a:ext cx="4089210" cy="2115000"/>
          </a:xfrm>
          <a:prstGeom prst="rect">
            <a:avLst/>
          </a:prstGeom>
        </p:spPr>
      </p:pic>
      <p:pic>
        <p:nvPicPr>
          <p:cNvPr id="6" name="Picture 5" descr="The bottom photograph shows foods with unhealthy fats, including a hamburger and French fries, pizza, bagels, and peanuts.">
            <a:extLst>
              <a:ext uri="{FF2B5EF4-FFF2-40B4-BE49-F238E27FC236}">
                <a16:creationId xmlns:a16="http://schemas.microsoft.com/office/drawing/2014/main" id="{EB45610C-A1AC-646B-0E90-62213F7092E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2034" y="4108800"/>
            <a:ext cx="4078438" cy="22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509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3600"/>
            <a:ext cx="12193200" cy="861774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pc="-100" dirty="0"/>
              <a:t>Antioxidants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53199" y="1969200"/>
            <a:ext cx="5242801" cy="2217789"/>
          </a:xfrm>
        </p:spPr>
        <p:txBody>
          <a:bodyPr/>
          <a:lstStyle/>
          <a:p>
            <a:pPr marL="0" lvl="1" indent="0">
              <a:lnSpc>
                <a:spcPct val="114000"/>
              </a:lnSpc>
              <a:spcBef>
                <a:spcPts val="1200"/>
              </a:spcBef>
              <a:buNone/>
              <a:defRPr/>
            </a:pPr>
            <a:r>
              <a:rPr lang="en-US" b="1" dirty="0">
                <a:solidFill>
                  <a:srgbClr val="BF0071"/>
                </a:solidFill>
                <a:latin typeface="Century Gothic" panose="020B0502020202020204" pitchFamily="34" charset="0"/>
              </a:rPr>
              <a:t>Antioxidants</a:t>
            </a: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 work to get rid of dangerous chemicals in your body.</a:t>
            </a:r>
          </a:p>
          <a:p>
            <a:pPr marL="0" lvl="1" indent="0">
              <a:lnSpc>
                <a:spcPct val="114000"/>
              </a:lnSpc>
              <a:spcBef>
                <a:spcPts val="1200"/>
              </a:spcBef>
              <a:buNone/>
              <a:defRPr/>
            </a:pP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Fresh fruits and vegetables are good sources of antioxidants.</a:t>
            </a:r>
          </a:p>
          <a:p>
            <a:pPr marL="0" lvl="1" indent="0">
              <a:lnSpc>
                <a:spcPct val="114000"/>
              </a:lnSpc>
              <a:spcBef>
                <a:spcPts val="1200"/>
              </a:spcBef>
              <a:buNone/>
              <a:defRPr/>
            </a:pP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A diet rich in antioxidants helps reduce your risk of cancers and other diseases.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2E80CC-CD15-C17F-9A3D-2530E276388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6301" y="1969200"/>
            <a:ext cx="4762500" cy="343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64113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15229</TotalTime>
  <Words>954</Words>
  <Application>Microsoft Office PowerPoint</Application>
  <PresentationFormat>Widescreen</PresentationFormat>
  <Paragraphs>103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Aptos</vt:lpstr>
      <vt:lpstr>Aptos Display</vt:lpstr>
      <vt:lpstr>Arial</vt:lpstr>
      <vt:lpstr>Century Gothic</vt:lpstr>
      <vt:lpstr>CenturyGothicStd</vt:lpstr>
      <vt:lpstr>HelveticaLTStd</vt:lpstr>
      <vt:lpstr>ITC Garamond Std Book</vt:lpstr>
      <vt:lpstr>ITC Garamond Std Lt</vt:lpstr>
      <vt:lpstr>Rockwell</vt:lpstr>
      <vt:lpstr>1_Office Theme</vt:lpstr>
      <vt:lpstr>Custom Design</vt:lpstr>
      <vt:lpstr>1_Custom Design</vt:lpstr>
      <vt:lpstr>2_Custom Design</vt:lpstr>
      <vt:lpstr>Making Healthy Nutrition Decisions</vt:lpstr>
      <vt:lpstr>Write About It</vt:lpstr>
      <vt:lpstr>Nutrition, Health, and Disease (1 of 2)</vt:lpstr>
      <vt:lpstr>Nutrition, Health, and Disease (2 of 2)</vt:lpstr>
      <vt:lpstr>Added Sugars </vt:lpstr>
      <vt:lpstr>Diet and Diabetes </vt:lpstr>
      <vt:lpstr>Added Salt</vt:lpstr>
      <vt:lpstr>Healthy and Unhealthy Fats</vt:lpstr>
      <vt:lpstr>Antioxidants</vt:lpstr>
      <vt:lpstr>Making Healthy  Breakfast Decisions</vt:lpstr>
      <vt:lpstr>Making Healthy Decisions  When Eating Out</vt:lpstr>
      <vt:lpstr>Steps to a Healthy Decision</vt:lpstr>
      <vt:lpstr>Tips for Eating Out</vt:lpstr>
      <vt:lpstr>Choosing Healthy Convenience Foods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3: Lesson 3.5: Making Healthy Nutrition Decisions</dc:title>
  <dc:creator>Joanne Brummett</dc:creator>
  <cp:lastModifiedBy>Laura Farrell</cp:lastModifiedBy>
  <cp:revision>161</cp:revision>
  <dcterms:created xsi:type="dcterms:W3CDTF">2024-04-04T14:49:27Z</dcterms:created>
  <dcterms:modified xsi:type="dcterms:W3CDTF">2024-10-03T18:59:13Z</dcterms:modified>
</cp:coreProperties>
</file>