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7"/>
  </p:notesMasterIdLst>
  <p:sldIdLst>
    <p:sldId id="393" r:id="rId5"/>
    <p:sldId id="394" r:id="rId6"/>
    <p:sldId id="398" r:id="rId7"/>
    <p:sldId id="399" r:id="rId8"/>
    <p:sldId id="401" r:id="rId9"/>
    <p:sldId id="400" r:id="rId10"/>
    <p:sldId id="402" r:id="rId11"/>
    <p:sldId id="403" r:id="rId12"/>
    <p:sldId id="407" r:id="rId13"/>
    <p:sldId id="404" r:id="rId14"/>
    <p:sldId id="405" r:id="rId15"/>
    <p:sldId id="4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6" clrIdx="3">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CADE99"/>
    <a:srgbClr val="9142B5"/>
    <a:srgbClr val="257C1B"/>
    <a:srgbClr val="3A7C23"/>
    <a:srgbClr val="D62D00"/>
    <a:srgbClr val="D62D01"/>
    <a:srgbClr val="DB5407"/>
    <a:srgbClr val="F55D00"/>
    <a:srgbClr val="D86A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892" autoAdjust="0"/>
    <p:restoredTop sz="93944" autoAdjust="0"/>
  </p:normalViewPr>
  <p:slideViewPr>
    <p:cSldViewPr snapToGrid="0" snapToObjects="1">
      <p:cViewPr varScale="1">
        <p:scale>
          <a:sx n="103" d="100"/>
          <a:sy n="103" d="100"/>
        </p:scale>
        <p:origin x="114" y="4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Fricker" userId="5139194f-ddb1-4217-97d0-a5a6d0e1af53" providerId="ADAL" clId="{198334C3-ED69-418F-83DA-587098C87E17}"/>
    <pc:docChg chg="modSld">
      <pc:chgData name="Ian Fricker" userId="5139194f-ddb1-4217-97d0-a5a6d0e1af53" providerId="ADAL" clId="{198334C3-ED69-418F-83DA-587098C87E17}" dt="2024-08-30T16:43:25.040" v="138"/>
      <pc:docMkLst>
        <pc:docMk/>
      </pc:docMkLst>
      <pc:sldChg chg="modSp mod addCm delCm">
        <pc:chgData name="Ian Fricker" userId="5139194f-ddb1-4217-97d0-a5a6d0e1af53" providerId="ADAL" clId="{198334C3-ED69-418F-83DA-587098C87E17}" dt="2024-08-30T16:43:25.040" v="138"/>
        <pc:sldMkLst>
          <pc:docMk/>
          <pc:sldMk cId="1197147837" sldId="393"/>
        </pc:sldMkLst>
        <pc:spChg chg="mod">
          <ac:chgData name="Ian Fricker" userId="5139194f-ddb1-4217-97d0-a5a6d0e1af53" providerId="ADAL" clId="{198334C3-ED69-418F-83DA-587098C87E17}" dt="2024-08-23T14:47:31.919" v="0" actId="20577"/>
          <ac:spMkLst>
            <pc:docMk/>
            <pc:sldMk cId="1197147837" sldId="393"/>
            <ac:spMk id="4" creationId="{00000000-0000-0000-0000-000000000000}"/>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198334C3-ED69-418F-83DA-587098C87E17}" dt="2024-08-30T16:43:25.040" v="138"/>
              <pc2:cmMkLst xmlns:pc2="http://schemas.microsoft.com/office/powerpoint/2019/9/main/command">
                <pc:docMk/>
                <pc:sldMk cId="1197147837" sldId="393"/>
                <pc2:cmMk id="{88685EB1-A112-4E02-8223-1EFB8B6FD823}"/>
              </pc2:cmMkLst>
            </pc226:cmChg>
          </p:ext>
        </pc:extLst>
      </pc:sldChg>
      <pc:sldChg chg="addCm">
        <pc:chgData name="Ian Fricker" userId="5139194f-ddb1-4217-97d0-a5a6d0e1af53" providerId="ADAL" clId="{198334C3-ED69-418F-83DA-587098C87E17}" dt="2024-08-23T14:54:09.977" v="2"/>
        <pc:sldMkLst>
          <pc:docMk/>
          <pc:sldMk cId="3908403876" sldId="398"/>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198334C3-ED69-418F-83DA-587098C87E17}" dt="2024-08-23T14:54:09.977" v="2"/>
              <pc2:cmMkLst xmlns:pc2="http://schemas.microsoft.com/office/powerpoint/2019/9/main/command">
                <pc:docMk/>
                <pc:sldMk cId="3908403876" sldId="398"/>
                <pc2:cmMk id="{19287CC9-D4A9-487B-9F05-E841F7A605E7}"/>
              </pc2:cmMkLst>
            </pc226:cmChg>
          </p:ext>
        </pc:extLst>
      </pc:sldChg>
      <pc:sldChg chg="modSp mod addCm">
        <pc:chgData name="Ian Fricker" userId="5139194f-ddb1-4217-97d0-a5a6d0e1af53" providerId="ADAL" clId="{198334C3-ED69-418F-83DA-587098C87E17}" dt="2024-08-23T15:05:21.154" v="130"/>
        <pc:sldMkLst>
          <pc:docMk/>
          <pc:sldMk cId="4279715993" sldId="400"/>
        </pc:sldMkLst>
        <pc:picChg chg="mod">
          <ac:chgData name="Ian Fricker" userId="5139194f-ddb1-4217-97d0-a5a6d0e1af53" providerId="ADAL" clId="{198334C3-ED69-418F-83DA-587098C87E17}" dt="2024-08-23T15:04:43.140" v="129" actId="962"/>
          <ac:picMkLst>
            <pc:docMk/>
            <pc:sldMk cId="4279715993" sldId="400"/>
            <ac:picMk id="9" creationId="{64133918-4D37-8248-BB23-6CE3B5867ADA}"/>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198334C3-ED69-418F-83DA-587098C87E17}" dt="2024-08-23T15:05:21.154" v="130"/>
              <pc2:cmMkLst xmlns:pc2="http://schemas.microsoft.com/office/powerpoint/2019/9/main/command">
                <pc:docMk/>
                <pc:sldMk cId="4279715993" sldId="400"/>
                <pc2:cmMk id="{C87C6028-98AC-4045-993B-11E0401C67BB}"/>
              </pc2:cmMkLst>
            </pc226:cmChg>
          </p:ext>
        </pc:extLst>
      </pc:sldChg>
      <pc:sldChg chg="modSp mod addCm">
        <pc:chgData name="Ian Fricker" userId="5139194f-ddb1-4217-97d0-a5a6d0e1af53" providerId="ADAL" clId="{198334C3-ED69-418F-83DA-587098C87E17}" dt="2024-08-23T14:59:00.860" v="71"/>
        <pc:sldMkLst>
          <pc:docMk/>
          <pc:sldMk cId="2898189665" sldId="401"/>
        </pc:sldMkLst>
        <pc:picChg chg="mod">
          <ac:chgData name="Ian Fricker" userId="5139194f-ddb1-4217-97d0-a5a6d0e1af53" providerId="ADAL" clId="{198334C3-ED69-418F-83DA-587098C87E17}" dt="2024-08-23T14:58:01.032" v="70" actId="962"/>
          <ac:picMkLst>
            <pc:docMk/>
            <pc:sldMk cId="2898189665" sldId="401"/>
            <ac:picMk id="9" creationId="{9A2DF077-9DEC-CC4B-80C9-261E05DA4C99}"/>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198334C3-ED69-418F-83DA-587098C87E17}" dt="2024-08-23T14:59:00.860" v="71"/>
              <pc2:cmMkLst xmlns:pc2="http://schemas.microsoft.com/office/powerpoint/2019/9/main/command">
                <pc:docMk/>
                <pc:sldMk cId="2898189665" sldId="401"/>
                <pc2:cmMk id="{F59CCD9E-B2F0-484F-BE40-2C2229180F91}"/>
              </pc2:cmMkLst>
            </pc226:cmChg>
          </p:ext>
        </pc:extLst>
      </pc:sldChg>
      <pc:sldChg chg="modCm">
        <pc:chgData name="Ian Fricker" userId="5139194f-ddb1-4217-97d0-a5a6d0e1af53" providerId="ADAL" clId="{198334C3-ED69-418F-83DA-587098C87E17}" dt="2024-08-23T15:34:02.160" v="132"/>
        <pc:sldMkLst>
          <pc:docMk/>
          <pc:sldMk cId="2788059619" sldId="402"/>
        </pc:sldMkLst>
        <pc:extLst>
          <p:ext xmlns:p="http://schemas.openxmlformats.org/presentationml/2006/main" uri="{D6D511B9-2390-475A-947B-AFAB55BFBCF1}">
            <pc226:cmChg xmlns:pc226="http://schemas.microsoft.com/office/powerpoint/2022/06/main/command" chg="">
              <pc226:chgData name="Ian Fricker" userId="5139194f-ddb1-4217-97d0-a5a6d0e1af53" providerId="ADAL" clId="{198334C3-ED69-418F-83DA-587098C87E17}" dt="2024-08-23T15:34:02.160" v="132"/>
              <pc2:cmMkLst xmlns:pc2="http://schemas.microsoft.com/office/powerpoint/2019/9/main/command">
                <pc:docMk/>
                <pc:sldMk cId="2788059619" sldId="402"/>
                <pc2:cmMk id="{D33F31EA-D4D1-874F-A0B0-F205871C4E4C}"/>
              </pc2:cmMkLst>
              <pc226:cmRplyChg chg="add">
                <pc226:chgData name="Ian Fricker" userId="5139194f-ddb1-4217-97d0-a5a6d0e1af53" providerId="ADAL" clId="{198334C3-ED69-418F-83DA-587098C87E17}" dt="2024-08-23T15:34:02.160" v="132"/>
                <pc2:cmRplyMkLst xmlns:pc2="http://schemas.microsoft.com/office/powerpoint/2019/9/main/command">
                  <pc:docMk/>
                  <pc:sldMk cId="2788059619" sldId="402"/>
                  <pc2:cmMk id="{D33F31EA-D4D1-874F-A0B0-F205871C4E4C}"/>
                  <pc2:cmRplyMk id="{D530BD9C-53A3-4546-A591-C801A2114878}"/>
                </pc2:cmRplyMkLst>
              </pc226:cmRplyChg>
            </pc226:cmChg>
          </p:ext>
        </pc:extLst>
      </pc:sldChg>
      <pc:sldChg chg="addCm delCm">
        <pc:chgData name="Ian Fricker" userId="5139194f-ddb1-4217-97d0-a5a6d0e1af53" providerId="ADAL" clId="{198334C3-ED69-418F-83DA-587098C87E17}" dt="2024-08-26T15:44:13.755" v="134"/>
        <pc:sldMkLst>
          <pc:docMk/>
          <pc:sldMk cId="2376205882" sldId="407"/>
        </pc:sldMkLst>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198334C3-ED69-418F-83DA-587098C87E17}" dt="2024-08-26T15:44:13.755" v="134"/>
              <pc2:cmMkLst xmlns:pc2="http://schemas.microsoft.com/office/powerpoint/2019/9/main/command">
                <pc:docMk/>
                <pc:sldMk cId="2376205882" sldId="407"/>
                <pc2:cmMk id="{374EEAD8-DDDD-4490-8797-1929B47F0747}"/>
              </pc2:cmMkLst>
            </pc226:cmChg>
          </p:ext>
        </pc:extLst>
      </pc:sldChg>
      <pc:sldChg chg="addCm delCm modCm">
        <pc:chgData name="Ian Fricker" userId="5139194f-ddb1-4217-97d0-a5a6d0e1af53" providerId="ADAL" clId="{198334C3-ED69-418F-83DA-587098C87E17}" dt="2024-08-26T15:46:05.179" v="137"/>
        <pc:sldMkLst>
          <pc:docMk/>
          <pc:sldMk cId="3165296603" sldId="408"/>
        </pc:sldMkLst>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198334C3-ED69-418F-83DA-587098C87E17}" dt="2024-08-26T15:44:56.803" v="136"/>
              <pc2:cmMkLst xmlns:pc2="http://schemas.microsoft.com/office/powerpoint/2019/9/main/command">
                <pc:docMk/>
                <pc:sldMk cId="3165296603" sldId="408"/>
                <pc2:cmMk id="{F6FEE8A4-0931-47AD-A73F-48319EF62E5F}"/>
              </pc2:cmMkLst>
              <pc226:cmRplyChg chg="mod modRxn">
                <pc226:chgData name="Ian Fricker" userId="5139194f-ddb1-4217-97d0-a5a6d0e1af53" providerId="ADAL" clId="{198334C3-ED69-418F-83DA-587098C87E17}" dt="2024-08-26T15:44:26.247" v="135"/>
                <pc2:cmRplyMkLst xmlns:pc2="http://schemas.microsoft.com/office/powerpoint/2019/9/main/command">
                  <pc:docMk/>
                  <pc:sldMk cId="3165296603" sldId="408"/>
                  <pc2:cmMk id="{F6FEE8A4-0931-47AD-A73F-48319EF62E5F}"/>
                  <pc2:cmRplyMk id="{70C19F5D-23D0-4425-86E6-4AC1D207BB47}"/>
                </pc2:cmRplyMkLst>
              </pc226:cmRplyChg>
            </pc226:cmChg>
            <pc226:cmChg xmlns:pc226="http://schemas.microsoft.com/office/powerpoint/2022/06/main/command" chg="add">
              <pc226:chgData name="Ian Fricker" userId="5139194f-ddb1-4217-97d0-a5a6d0e1af53" providerId="ADAL" clId="{198334C3-ED69-418F-83DA-587098C87E17}" dt="2024-08-26T15:46:05.179" v="137"/>
              <pc2:cmMkLst xmlns:pc2="http://schemas.microsoft.com/office/powerpoint/2019/9/main/command">
                <pc:docMk/>
                <pc:sldMk cId="3165296603" sldId="408"/>
                <pc2:cmMk id="{BECF26BF-D6C7-42FE-A6E2-B2A24C58564C}"/>
              </pc2:cmMkLst>
            </pc226:cmChg>
          </p:ext>
        </pc:extLst>
      </pc:sldChg>
    </pc:docChg>
  </pc:docChgLst>
  <pc:docChgLst>
    <pc:chgData name="Laura Farrell" userId="2e43a550-d27b-4754-a05c-c3cf9e976c93" providerId="ADAL" clId="{4FEC4C6C-D603-46A3-B56A-6C9742213DCC}"/>
    <pc:docChg chg="modSld">
      <pc:chgData name="Laura Farrell" userId="2e43a550-d27b-4754-a05c-c3cf9e976c93" providerId="ADAL" clId="{4FEC4C6C-D603-46A3-B56A-6C9742213DCC}" dt="2024-09-04T15:12:21.352" v="8"/>
      <pc:docMkLst>
        <pc:docMk/>
      </pc:docMkLst>
      <pc:sldChg chg="delCm">
        <pc:chgData name="Laura Farrell" userId="2e43a550-d27b-4754-a05c-c3cf9e976c93" providerId="ADAL" clId="{4FEC4C6C-D603-46A3-B56A-6C9742213DCC}" dt="2024-09-04T14:15:38.408" v="0"/>
        <pc:sldMkLst>
          <pc:docMk/>
          <pc:sldMk cId="3908403876" sldId="398"/>
        </pc:sldMkLst>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4FEC4C6C-D603-46A3-B56A-6C9742213DCC}" dt="2024-09-04T14:15:38.408" v="0"/>
              <pc2:cmMkLst xmlns:pc2="http://schemas.microsoft.com/office/powerpoint/2019/9/main/command">
                <pc:docMk/>
                <pc:sldMk cId="3908403876" sldId="398"/>
                <pc2:cmMk id="{19287CC9-D4A9-487B-9F05-E841F7A605E7}"/>
              </pc2:cmMkLst>
            </pc226:cmChg>
          </p:ext>
        </pc:extLst>
      </pc:sldChg>
      <pc:sldChg chg="modNotesTx">
        <pc:chgData name="Laura Farrell" userId="2e43a550-d27b-4754-a05c-c3cf9e976c93" providerId="ADAL" clId="{4FEC4C6C-D603-46A3-B56A-6C9742213DCC}" dt="2024-09-04T14:16:28.051" v="4"/>
        <pc:sldMkLst>
          <pc:docMk/>
          <pc:sldMk cId="4279715993" sldId="400"/>
        </pc:sldMkLst>
      </pc:sldChg>
      <pc:sldChg chg="modNotesTx">
        <pc:chgData name="Laura Farrell" userId="2e43a550-d27b-4754-a05c-c3cf9e976c93" providerId="ADAL" clId="{4FEC4C6C-D603-46A3-B56A-6C9742213DCC}" dt="2024-09-04T14:17:22.003" v="7"/>
        <pc:sldMkLst>
          <pc:docMk/>
          <pc:sldMk cId="2788059619" sldId="402"/>
        </pc:sldMkLst>
      </pc:sldChg>
      <pc:sldChg chg="delCm">
        <pc:chgData name="Laura Farrell" userId="2e43a550-d27b-4754-a05c-c3cf9e976c93" providerId="ADAL" clId="{4FEC4C6C-D603-46A3-B56A-6C9742213DCC}" dt="2024-09-04T15:12:21.352" v="8"/>
        <pc:sldMkLst>
          <pc:docMk/>
          <pc:sldMk cId="3165296603" sldId="408"/>
        </pc:sldMkLst>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4FEC4C6C-D603-46A3-B56A-6C9742213DCC}" dt="2024-09-04T15:12:21.352" v="8"/>
              <pc2:cmMkLst xmlns:pc2="http://schemas.microsoft.com/office/powerpoint/2019/9/main/command">
                <pc:docMk/>
                <pc:sldMk cId="3165296603" sldId="408"/>
                <pc2:cmMk id="{BECF26BF-D6C7-42FE-A6E2-B2A24C58564C}"/>
              </pc2:cmMkLst>
            </pc226:cmChg>
          </p:ext>
        </pc:extLst>
      </pc:sldChg>
    </pc:docChg>
  </pc:docChgLst>
  <pc:docChgLst>
    <pc:chgData name="Laura Farrell" userId="S::laurahf@hkusa.com::2e43a550-d27b-4754-a05c-c3cf9e976c93" providerId="AD" clId="Web-{5F66D64A-FB18-B2CA-703A-C0A99AB8E515}"/>
    <pc:docChg chg="mod">
      <pc:chgData name="Laura Farrell" userId="S::laurahf@hkusa.com::2e43a550-d27b-4754-a05c-c3cf9e976c93" providerId="AD" clId="Web-{5F66D64A-FB18-B2CA-703A-C0A99AB8E515}" dt="2024-08-26T12:24:42.167" v="0"/>
      <pc:docMkLst>
        <pc:docMk/>
      </pc:docMkLst>
    </pc:docChg>
  </pc:docChgLst>
  <pc:docChgLst>
    <pc:chgData name="Ink Lynx" userId="43154123f283b917" providerId="LiveId" clId="{0E494ABF-6E7F-3A49-971A-610FAEB106F6}"/>
    <pc:docChg chg="undo custSel addSld delSld modSld sldOrd">
      <pc:chgData name="Ink Lynx" userId="43154123f283b917" providerId="LiveId" clId="{0E494ABF-6E7F-3A49-971A-610FAEB106F6}" dt="2024-07-25T11:31:57.480" v="178" actId="1076"/>
      <pc:docMkLst>
        <pc:docMk/>
      </pc:docMkLst>
      <pc:sldChg chg="modSp">
        <pc:chgData name="Ink Lynx" userId="43154123f283b917" providerId="LiveId" clId="{0E494ABF-6E7F-3A49-971A-610FAEB106F6}" dt="2024-07-25T11:31:57.480" v="178" actId="1076"/>
        <pc:sldMkLst>
          <pc:docMk/>
          <pc:sldMk cId="1197147837" sldId="393"/>
        </pc:sldMkLst>
        <pc:spChg chg="mod">
          <ac:chgData name="Ink Lynx" userId="43154123f283b917" providerId="LiveId" clId="{0E494ABF-6E7F-3A49-971A-610FAEB106F6}" dt="2024-07-23T10:26:20.559" v="4" actId="22"/>
          <ac:spMkLst>
            <pc:docMk/>
            <pc:sldMk cId="1197147837" sldId="393"/>
            <ac:spMk id="2" creationId="{00000000-0000-0000-0000-000000000000}"/>
          </ac:spMkLst>
        </pc:spChg>
        <pc:spChg chg="mod">
          <ac:chgData name="Ink Lynx" userId="43154123f283b917" providerId="LiveId" clId="{0E494ABF-6E7F-3A49-971A-610FAEB106F6}" dt="2024-07-23T10:26:15.912" v="3" actId="20577"/>
          <ac:spMkLst>
            <pc:docMk/>
            <pc:sldMk cId="1197147837" sldId="393"/>
            <ac:spMk id="3" creationId="{00000000-0000-0000-0000-000000000000}"/>
          </ac:spMkLst>
        </pc:spChg>
        <pc:spChg chg="mod">
          <ac:chgData name="Ink Lynx" userId="43154123f283b917" providerId="LiveId" clId="{0E494ABF-6E7F-3A49-971A-610FAEB106F6}" dt="2024-07-23T10:26:28.328" v="10" actId="20577"/>
          <ac:spMkLst>
            <pc:docMk/>
            <pc:sldMk cId="1197147837" sldId="393"/>
            <ac:spMk id="4" creationId="{00000000-0000-0000-0000-000000000000}"/>
          </ac:spMkLst>
        </pc:spChg>
        <pc:picChg chg="mod">
          <ac:chgData name="Ink Lynx" userId="43154123f283b917" providerId="LiveId" clId="{0E494ABF-6E7F-3A49-971A-610FAEB106F6}" dt="2024-07-25T11:31:44.132" v="177" actId="14826"/>
          <ac:picMkLst>
            <pc:docMk/>
            <pc:sldMk cId="1197147837" sldId="393"/>
            <ac:picMk id="6" creationId="{13D9F936-EF2F-3847-8153-6BB7F6BA2A53}"/>
          </ac:picMkLst>
        </pc:picChg>
        <pc:picChg chg="mod">
          <ac:chgData name="Ink Lynx" userId="43154123f283b917" providerId="LiveId" clId="{0E494ABF-6E7F-3A49-971A-610FAEB106F6}" dt="2024-07-25T11:31:57.480" v="178" actId="1076"/>
          <ac:picMkLst>
            <pc:docMk/>
            <pc:sldMk cId="1197147837" sldId="393"/>
            <ac:picMk id="7" creationId="{046502DE-0270-684F-A663-EEE05FA38041}"/>
          </ac:picMkLst>
        </pc:picChg>
      </pc:sldChg>
      <pc:sldChg chg="modSp">
        <pc:chgData name="Ink Lynx" userId="43154123f283b917" providerId="LiveId" clId="{0E494ABF-6E7F-3A49-971A-610FAEB106F6}" dt="2024-07-23T10:26:50.487" v="17" actId="20577"/>
        <pc:sldMkLst>
          <pc:docMk/>
          <pc:sldMk cId="2874742428" sldId="394"/>
        </pc:sldMkLst>
        <pc:spChg chg="mod">
          <ac:chgData name="Ink Lynx" userId="43154123f283b917" providerId="LiveId" clId="{0E494ABF-6E7F-3A49-971A-610FAEB106F6}" dt="2024-07-23T10:26:50.487" v="17" actId="20577"/>
          <ac:spMkLst>
            <pc:docMk/>
            <pc:sldMk cId="2874742428" sldId="394"/>
            <ac:spMk id="4" creationId="{00000000-0000-0000-0000-000000000000}"/>
          </ac:spMkLst>
        </pc:spChg>
      </pc:sldChg>
      <pc:sldChg chg="del">
        <pc:chgData name="Ink Lynx" userId="43154123f283b917" providerId="LiveId" clId="{0E494ABF-6E7F-3A49-971A-610FAEB106F6}" dt="2024-07-23T10:26:53.879" v="18" actId="2696"/>
        <pc:sldMkLst>
          <pc:docMk/>
          <pc:sldMk cId="4129262591" sldId="395"/>
        </pc:sldMkLst>
      </pc:sldChg>
      <pc:sldChg chg="del">
        <pc:chgData name="Ink Lynx" userId="43154123f283b917" providerId="LiveId" clId="{0E494ABF-6E7F-3A49-971A-610FAEB106F6}" dt="2024-07-23T10:27:27.131" v="19" actId="2696"/>
        <pc:sldMkLst>
          <pc:docMk/>
          <pc:sldMk cId="2798116988" sldId="396"/>
        </pc:sldMkLst>
      </pc:sldChg>
      <pc:sldChg chg="del">
        <pc:chgData name="Ink Lynx" userId="43154123f283b917" providerId="LiveId" clId="{0E494ABF-6E7F-3A49-971A-610FAEB106F6}" dt="2024-07-23T10:27:28.440" v="20" actId="2696"/>
        <pc:sldMkLst>
          <pc:docMk/>
          <pc:sldMk cId="652275542" sldId="397"/>
        </pc:sldMkLst>
      </pc:sldChg>
      <pc:sldChg chg="modSp">
        <pc:chgData name="Ink Lynx" userId="43154123f283b917" providerId="LiveId" clId="{0E494ABF-6E7F-3A49-971A-610FAEB106F6}" dt="2024-07-23T10:27:47.690" v="25" actId="20577"/>
        <pc:sldMkLst>
          <pc:docMk/>
          <pc:sldMk cId="3908403876" sldId="398"/>
        </pc:sldMkLst>
        <pc:spChg chg="mod">
          <ac:chgData name="Ink Lynx" userId="43154123f283b917" providerId="LiveId" clId="{0E494ABF-6E7F-3A49-971A-610FAEB106F6}" dt="2024-07-23T10:27:47.690" v="25" actId="20577"/>
          <ac:spMkLst>
            <pc:docMk/>
            <pc:sldMk cId="3908403876" sldId="398"/>
            <ac:spMk id="13" creationId="{00000000-0000-0000-0000-000000000000}"/>
          </ac:spMkLst>
        </pc:spChg>
      </pc:sldChg>
      <pc:sldChg chg="addSp delSp modSp">
        <pc:chgData name="Ink Lynx" userId="43154123f283b917" providerId="LiveId" clId="{0E494ABF-6E7F-3A49-971A-610FAEB106F6}" dt="2024-07-23T10:28:53.414" v="46" actId="207"/>
        <pc:sldMkLst>
          <pc:docMk/>
          <pc:sldMk cId="1496980812" sldId="399"/>
        </pc:sldMkLst>
        <pc:spChg chg="add mod">
          <ac:chgData name="Ink Lynx" userId="43154123f283b917" providerId="LiveId" clId="{0E494ABF-6E7F-3A49-971A-610FAEB106F6}" dt="2024-07-23T10:28:53.414" v="46" actId="207"/>
          <ac:spMkLst>
            <pc:docMk/>
            <pc:sldMk cId="1496980812" sldId="399"/>
            <ac:spMk id="3" creationId="{20F80DE1-11D7-9472-8CF7-E25B0EC23FF5}"/>
          </ac:spMkLst>
        </pc:spChg>
        <pc:spChg chg="del">
          <ac:chgData name="Ink Lynx" userId="43154123f283b917" providerId="LiveId" clId="{0E494ABF-6E7F-3A49-971A-610FAEB106F6}" dt="2024-07-23T10:28:00.887" v="26" actId="478"/>
          <ac:spMkLst>
            <pc:docMk/>
            <pc:sldMk cId="1496980812" sldId="399"/>
            <ac:spMk id="10" creationId="{00000000-0000-0000-0000-000000000000}"/>
          </ac:spMkLst>
        </pc:spChg>
      </pc:sldChg>
      <pc:sldChg chg="ord">
        <pc:chgData name="Ink Lynx" userId="43154123f283b917" providerId="LiveId" clId="{0E494ABF-6E7F-3A49-971A-610FAEB106F6}" dt="2024-07-23T10:29:01.202" v="47" actId="1076"/>
        <pc:sldMkLst>
          <pc:docMk/>
          <pc:sldMk cId="2898189665" sldId="401"/>
        </pc:sldMkLst>
      </pc:sldChg>
      <pc:sldChg chg="modSp">
        <pc:chgData name="Ink Lynx" userId="43154123f283b917" providerId="LiveId" clId="{0E494ABF-6E7F-3A49-971A-610FAEB106F6}" dt="2024-07-23T10:30:42.196" v="83" actId="207"/>
        <pc:sldMkLst>
          <pc:docMk/>
          <pc:sldMk cId="2788059619" sldId="402"/>
        </pc:sldMkLst>
        <pc:spChg chg="mod">
          <ac:chgData name="Ink Lynx" userId="43154123f283b917" providerId="LiveId" clId="{0E494ABF-6E7F-3A49-971A-610FAEB106F6}" dt="2024-07-23T10:29:52.644" v="69" actId="20577"/>
          <ac:spMkLst>
            <pc:docMk/>
            <pc:sldMk cId="2788059619" sldId="402"/>
            <ac:spMk id="9" creationId="{00000000-0000-0000-0000-000000000000}"/>
          </ac:spMkLst>
        </pc:spChg>
        <pc:spChg chg="mod">
          <ac:chgData name="Ink Lynx" userId="43154123f283b917" providerId="LiveId" clId="{0E494ABF-6E7F-3A49-971A-610FAEB106F6}" dt="2024-07-23T10:30:42.196" v="83" actId="207"/>
          <ac:spMkLst>
            <pc:docMk/>
            <pc:sldMk cId="2788059619" sldId="402"/>
            <ac:spMk id="11" creationId="{00000000-0000-0000-0000-000000000000}"/>
          </ac:spMkLst>
        </pc:spChg>
      </pc:sldChg>
      <pc:sldChg chg="modSp">
        <pc:chgData name="Ink Lynx" userId="43154123f283b917" providerId="LiveId" clId="{0E494ABF-6E7F-3A49-971A-610FAEB106F6}" dt="2024-07-23T10:32:13.919" v="100" actId="20577"/>
        <pc:sldMkLst>
          <pc:docMk/>
          <pc:sldMk cId="4054650756" sldId="403"/>
        </pc:sldMkLst>
        <pc:spChg chg="mod">
          <ac:chgData name="Ink Lynx" userId="43154123f283b917" providerId="LiveId" clId="{0E494ABF-6E7F-3A49-971A-610FAEB106F6}" dt="2024-07-23T10:29:49.446" v="68" actId="20577"/>
          <ac:spMkLst>
            <pc:docMk/>
            <pc:sldMk cId="4054650756" sldId="403"/>
            <ac:spMk id="2" creationId="{00000000-0000-0000-0000-000000000000}"/>
          </ac:spMkLst>
        </pc:spChg>
        <pc:spChg chg="mod">
          <ac:chgData name="Ink Lynx" userId="43154123f283b917" providerId="LiveId" clId="{0E494ABF-6E7F-3A49-971A-610FAEB106F6}" dt="2024-07-23T10:32:13.919" v="100" actId="20577"/>
          <ac:spMkLst>
            <pc:docMk/>
            <pc:sldMk cId="4054650756" sldId="403"/>
            <ac:spMk id="3" creationId="{00000000-0000-0000-0000-000000000000}"/>
          </ac:spMkLst>
        </pc:spChg>
      </pc:sldChg>
      <pc:sldChg chg="modSp">
        <pc:chgData name="Ink Lynx" userId="43154123f283b917" providerId="LiveId" clId="{0E494ABF-6E7F-3A49-971A-610FAEB106F6}" dt="2024-07-23T10:35:15.884" v="167" actId="20577"/>
        <pc:sldMkLst>
          <pc:docMk/>
          <pc:sldMk cId="1105367460" sldId="404"/>
        </pc:sldMkLst>
        <pc:spChg chg="mod">
          <ac:chgData name="Ink Lynx" userId="43154123f283b917" providerId="LiveId" clId="{0E494ABF-6E7F-3A49-971A-610FAEB106F6}" dt="2024-07-23T10:35:15.884" v="167" actId="20577"/>
          <ac:spMkLst>
            <pc:docMk/>
            <pc:sldMk cId="1105367460" sldId="404"/>
            <ac:spMk id="3" creationId="{00000000-0000-0000-0000-000000000000}"/>
          </ac:spMkLst>
        </pc:spChg>
      </pc:sldChg>
      <pc:sldChg chg="del">
        <pc:chgData name="Ink Lynx" userId="43154123f283b917" providerId="LiveId" clId="{0E494ABF-6E7F-3A49-971A-610FAEB106F6}" dt="2024-07-23T10:35:24.970" v="168" actId="2696"/>
        <pc:sldMkLst>
          <pc:docMk/>
          <pc:sldMk cId="917766694" sldId="406"/>
        </pc:sldMkLst>
      </pc:sldChg>
      <pc:sldChg chg="addSp delSp modSp add ord">
        <pc:chgData name="Ink Lynx" userId="43154123f283b917" providerId="LiveId" clId="{0E494ABF-6E7F-3A49-971A-610FAEB106F6}" dt="2024-07-23T10:34:44.009" v="159" actId="14100"/>
        <pc:sldMkLst>
          <pc:docMk/>
          <pc:sldMk cId="2376205882" sldId="407"/>
        </pc:sldMkLst>
        <pc:spChg chg="mod">
          <ac:chgData name="Ink Lynx" userId="43154123f283b917" providerId="LiveId" clId="{0E494ABF-6E7F-3A49-971A-610FAEB106F6}" dt="2024-07-23T10:32:36.517" v="113" actId="20577"/>
          <ac:spMkLst>
            <pc:docMk/>
            <pc:sldMk cId="2376205882" sldId="407"/>
            <ac:spMk id="3" creationId="{00000000-0000-0000-0000-000000000000}"/>
          </ac:spMkLst>
        </pc:spChg>
        <pc:spChg chg="add mod">
          <ac:chgData name="Ink Lynx" userId="43154123f283b917" providerId="LiveId" clId="{0E494ABF-6E7F-3A49-971A-610FAEB106F6}" dt="2024-07-23T10:34:44.009" v="159" actId="14100"/>
          <ac:spMkLst>
            <pc:docMk/>
            <pc:sldMk cId="2376205882" sldId="407"/>
            <ac:spMk id="4" creationId="{ECF0358D-48B6-1511-ACA7-0470DA3EA623}"/>
          </ac:spMkLst>
        </pc:spChg>
        <pc:picChg chg="del">
          <ac:chgData name="Ink Lynx" userId="43154123f283b917" providerId="LiveId" clId="{0E494ABF-6E7F-3A49-971A-610FAEB106F6}" dt="2024-07-23T10:32:41.673" v="114" actId="478"/>
          <ac:picMkLst>
            <pc:docMk/>
            <pc:sldMk cId="2376205882" sldId="407"/>
            <ac:picMk id="9" creationId="{64133918-4D37-8248-BB23-6CE3B5867ADA}"/>
          </ac:picMkLst>
        </pc:picChg>
      </pc:sldChg>
      <pc:sldChg chg="addSp delSp modSp add">
        <pc:chgData name="Ink Lynx" userId="43154123f283b917" providerId="LiveId" clId="{0E494ABF-6E7F-3A49-971A-610FAEB106F6}" dt="2024-07-23T10:36:14.411" v="175" actId="12"/>
        <pc:sldMkLst>
          <pc:docMk/>
          <pc:sldMk cId="3165296603" sldId="408"/>
        </pc:sldMkLst>
        <pc:spChg chg="mod">
          <ac:chgData name="Ink Lynx" userId="43154123f283b917" providerId="LiveId" clId="{0E494ABF-6E7F-3A49-971A-610FAEB106F6}" dt="2024-07-23T10:35:48.102" v="173" actId="20577"/>
          <ac:spMkLst>
            <pc:docMk/>
            <pc:sldMk cId="3165296603" sldId="408"/>
            <ac:spMk id="2" creationId="{00000000-0000-0000-0000-000000000000}"/>
          </ac:spMkLst>
        </pc:spChg>
        <pc:spChg chg="mod">
          <ac:chgData name="Ink Lynx" userId="43154123f283b917" providerId="LiveId" clId="{0E494ABF-6E7F-3A49-971A-610FAEB106F6}" dt="2024-07-23T10:36:14.411" v="175" actId="12"/>
          <ac:spMkLst>
            <pc:docMk/>
            <pc:sldMk cId="3165296603" sldId="408"/>
            <ac:spMk id="3" creationId="{00000000-0000-0000-0000-000000000000}"/>
          </ac:spMkLst>
        </pc:spChg>
        <pc:spChg chg="add del">
          <ac:chgData name="Ink Lynx" userId="43154123f283b917" providerId="LiveId" clId="{0E494ABF-6E7F-3A49-971A-610FAEB106F6}" dt="2024-07-23T10:35:40.611" v="171" actId="571"/>
          <ac:spMkLst>
            <pc:docMk/>
            <pc:sldMk cId="3165296603" sldId="408"/>
            <ac:spMk id="5" creationId="{B44E25AC-C9C8-8EFF-A572-56D4BF8ADC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1162565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129989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2242067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4.2 </a:t>
            </a:r>
            <a:r>
              <a:rPr lang="en-IN" sz="1800" b="0" dirty="0">
                <a:effectLst/>
                <a:latin typeface="HelveticaLTStd"/>
              </a:rPr>
              <a:t>Symptoms of </a:t>
            </a:r>
            <a:r>
              <a:rPr lang="en-IN" sz="1800" b="0" dirty="0" err="1">
                <a:effectLst/>
                <a:latin typeface="HelveticaLTStd"/>
              </a:rPr>
              <a:t>anemia</a:t>
            </a:r>
            <a:r>
              <a:rPr lang="en-IN" sz="1800" b="0" dirty="0">
                <a:effectLst/>
                <a:latin typeface="HelveticaLTStd"/>
              </a:rPr>
              <a:t>. </a:t>
            </a:r>
            <a:endParaRPr lang="en-IN" sz="4000"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157727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4.1 </a:t>
            </a:r>
            <a:r>
              <a:rPr lang="en-IN" sz="1800" b="0" dirty="0">
                <a:effectLst/>
                <a:latin typeface="HelveticaLTStd"/>
              </a:rPr>
              <a:t>Sources of iron in foods.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0" dirty="0">
              <a:effectLst/>
              <a:latin typeface="Helvetica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ITC Garamond Std Book"/>
              </a:rPr>
              <a:t>photos in figure 4.1: </a:t>
            </a:r>
            <a:r>
              <a:rPr lang="en-US" sz="1800" b="0" i="0" u="none" strike="noStrike" baseline="0" dirty="0">
                <a:solidFill>
                  <a:srgbClr val="000000"/>
                </a:solidFill>
                <a:latin typeface="ITC Garamond Std Lt"/>
              </a:rPr>
              <a:t>Carlos Gawronski/Getty Images (chicken); </a:t>
            </a:r>
            <a:r>
              <a:rPr lang="en-US" sz="1800" b="0" i="0" u="none" strike="noStrike" baseline="0" dirty="0" err="1">
                <a:solidFill>
                  <a:srgbClr val="000000"/>
                </a:solidFill>
                <a:latin typeface="ITC Garamond Std Lt"/>
              </a:rPr>
              <a:t>R.Tsubin</a:t>
            </a:r>
            <a:r>
              <a:rPr lang="en-US" sz="1800" b="0" i="0" u="none" strike="noStrike" baseline="0" dirty="0">
                <a:solidFill>
                  <a:srgbClr val="000000"/>
                </a:solidFill>
                <a:latin typeface="ITC Garamond Std Lt"/>
              </a:rPr>
              <a:t>/ Moment/Getty Images (chocolate, apricots); Roberto Machado Noa/Moment/ Getty Images (white beans); Melanie Hobson/</a:t>
            </a:r>
            <a:r>
              <a:rPr lang="en-US" sz="1800" b="0" i="0" u="none" strike="noStrike" baseline="0" dirty="0" err="1">
                <a:solidFill>
                  <a:srgbClr val="000000"/>
                </a:solidFill>
                <a:latin typeface="ITC Garamond Std Lt"/>
              </a:rPr>
              <a:t>EyeEm</a:t>
            </a:r>
            <a:r>
              <a:rPr lang="en-US" sz="1800" b="0" i="0" u="none" strike="noStrike" baseline="0" dirty="0">
                <a:solidFill>
                  <a:srgbClr val="000000"/>
                </a:solidFill>
                <a:latin typeface="ITC Garamond Std Lt"/>
              </a:rPr>
              <a:t>/Getty Images (lentils, pumpkin seeds); </a:t>
            </a:r>
            <a:r>
              <a:rPr lang="en-US" sz="1800" b="0" i="0" u="none" strike="noStrike" baseline="0" dirty="0" err="1">
                <a:solidFill>
                  <a:srgbClr val="000000"/>
                </a:solidFill>
                <a:latin typeface="ITC Garamond Std Lt"/>
              </a:rPr>
              <a:t>Popovaphoto</a:t>
            </a:r>
            <a:r>
              <a:rPr lang="en-US" sz="1800" b="0" i="0" u="none" strike="noStrike" baseline="0" dirty="0">
                <a:solidFill>
                  <a:srgbClr val="000000"/>
                </a:solidFill>
                <a:latin typeface="ITC Garamond Std Lt"/>
              </a:rPr>
              <a:t>/iStock/ Getty Images (shellfish); </a:t>
            </a:r>
            <a:r>
              <a:rPr lang="en-US" sz="1800" b="0" i="0" u="none" strike="noStrike" baseline="0" dirty="0" err="1">
                <a:solidFill>
                  <a:srgbClr val="000000"/>
                </a:solidFill>
                <a:latin typeface="ITC Garamond Std Lt"/>
              </a:rPr>
              <a:t>Bdsp</a:t>
            </a:r>
            <a:r>
              <a:rPr lang="en-US" sz="1800" b="0" i="0" u="none" strike="noStrike" baseline="0" dirty="0">
                <a:solidFill>
                  <a:srgbClr val="000000"/>
                </a:solidFill>
                <a:latin typeface="ITC Garamond Std Lt"/>
              </a:rPr>
              <a:t>/iStock/ Getty Images (liver); Paci77/E+/Getty Images (olives); li </a:t>
            </a:r>
            <a:r>
              <a:rPr lang="en-US" sz="1800" b="0" i="0" u="none" strike="noStrike" baseline="0" dirty="0" err="1">
                <a:solidFill>
                  <a:srgbClr val="000000"/>
                </a:solidFill>
                <a:latin typeface="ITC Garamond Std Lt"/>
              </a:rPr>
              <a:t>jingwang</a:t>
            </a:r>
            <a:r>
              <a:rPr lang="en-US" sz="1800" b="0" i="0" u="none" strike="noStrike" baseline="0" dirty="0">
                <a:solidFill>
                  <a:srgbClr val="000000"/>
                </a:solidFill>
                <a:latin typeface="ITC Garamond Std Lt"/>
              </a:rPr>
              <a:t>/Getty Images (sesame seeds); Creativeye99/ iStockphoto/Getty Images (spinach); </a:t>
            </a:r>
            <a:r>
              <a:rPr lang="en-US" sz="1800" b="0" i="0" u="none" strike="noStrike" baseline="0" dirty="0" err="1">
                <a:solidFill>
                  <a:srgbClr val="000000"/>
                </a:solidFill>
                <a:latin typeface="ITC Garamond Std Lt"/>
              </a:rPr>
              <a:t>Maribee</a:t>
            </a:r>
            <a:r>
              <a:rPr lang="en-US" sz="1800" b="0" i="0" u="none" strike="noStrike" baseline="0" dirty="0">
                <a:solidFill>
                  <a:srgbClr val="000000"/>
                </a:solidFill>
                <a:latin typeface="ITC Garamond Std Lt"/>
              </a:rPr>
              <a:t>/E+/Getty Images (</a:t>
            </a:r>
            <a:r>
              <a:rPr lang="en-US" sz="1800" b="0" i="0" u="none" strike="noStrike" baseline="0" dirty="0" err="1">
                <a:solidFill>
                  <a:srgbClr val="000000"/>
                </a:solidFill>
                <a:latin typeface="ITC Garamond Std Lt"/>
              </a:rPr>
              <a:t>swiss</a:t>
            </a:r>
            <a:r>
              <a:rPr lang="en-US" sz="1800" b="0" i="0" u="none" strike="noStrike" baseline="0" dirty="0">
                <a:solidFill>
                  <a:srgbClr val="000000"/>
                </a:solidFill>
                <a:latin typeface="ITC Garamond Std Lt"/>
              </a:rPr>
              <a:t> chard); </a:t>
            </a:r>
            <a:r>
              <a:rPr lang="en-US" sz="1800" b="0" i="0" u="none" strike="noStrike" baseline="0" dirty="0" err="1">
                <a:solidFill>
                  <a:srgbClr val="000000"/>
                </a:solidFill>
                <a:latin typeface="ITC Garamond Std Lt"/>
              </a:rPr>
              <a:t>vitalssss</a:t>
            </a:r>
            <a:r>
              <a:rPr lang="en-US" sz="1800" b="0" i="0" u="none" strike="noStrike" baseline="0" dirty="0">
                <a:solidFill>
                  <a:srgbClr val="000000"/>
                </a:solidFill>
                <a:latin typeface="ITC Garamond Std Lt"/>
              </a:rPr>
              <a:t>/Getty Images/iStockphoto (beet greens); Westend61/Getty Images (cooked beef); Diana </a:t>
            </a:r>
            <a:r>
              <a:rPr lang="en-US" sz="1800" b="0" i="0" u="none" strike="noStrike" baseline="0" dirty="0" err="1">
                <a:solidFill>
                  <a:srgbClr val="000000"/>
                </a:solidFill>
                <a:latin typeface="ITC Garamond Std Lt"/>
              </a:rPr>
              <a:t>Taliun</a:t>
            </a:r>
            <a:r>
              <a:rPr lang="en-US" sz="1800" b="0" i="0" u="none" strike="noStrike" baseline="0" dirty="0">
                <a:solidFill>
                  <a:srgbClr val="000000"/>
                </a:solidFill>
                <a:latin typeface="ITC Garamond Std Lt"/>
              </a:rPr>
              <a:t>/ iStock/Getty Images (pinto beans); </a:t>
            </a:r>
            <a:r>
              <a:rPr lang="en-US" sz="1800" b="0" i="0" u="none" strike="noStrike" baseline="0" dirty="0" err="1">
                <a:solidFill>
                  <a:srgbClr val="000000"/>
                </a:solidFill>
                <a:latin typeface="ITC Garamond Std Lt"/>
              </a:rPr>
              <a:t>Ranasu</a:t>
            </a:r>
            <a:r>
              <a:rPr lang="en-US" sz="1800" b="0" i="0" u="none" strike="noStrike" baseline="0" dirty="0">
                <a:solidFill>
                  <a:srgbClr val="000000"/>
                </a:solidFill>
                <a:latin typeface="ITC Garamond Std Lt"/>
              </a:rPr>
              <a:t>/E+/Getty Images (lima beans); Dimitris66/Getty Images/iStockphoto (chickpeas); </a:t>
            </a:r>
            <a:r>
              <a:rPr lang="en-US" sz="1800" b="0" i="0" u="none" strike="noStrike" baseline="0" dirty="0" err="1">
                <a:solidFill>
                  <a:srgbClr val="000000"/>
                </a:solidFill>
                <a:latin typeface="ITC Garamond Std Lt"/>
              </a:rPr>
              <a:t>milanfoto</a:t>
            </a:r>
            <a:r>
              <a:rPr lang="en-US" sz="1800" b="0" i="0" u="none" strike="noStrike" baseline="0" dirty="0">
                <a:solidFill>
                  <a:srgbClr val="000000"/>
                </a:solidFill>
                <a:latin typeface="ITC Garamond Std Lt"/>
              </a:rPr>
              <a:t>/Getty Images (ham); </a:t>
            </a:r>
            <a:r>
              <a:rPr lang="en-US" sz="1800" b="0" i="0" u="none" strike="noStrike" baseline="0" dirty="0" err="1">
                <a:solidFill>
                  <a:srgbClr val="000000"/>
                </a:solidFill>
                <a:latin typeface="ITC Garamond Std Lt"/>
              </a:rPr>
              <a:t>Magone</a:t>
            </a:r>
            <a:r>
              <a:rPr lang="en-US" sz="1800" b="0" i="0" u="none" strike="noStrike" baseline="0" dirty="0">
                <a:solidFill>
                  <a:srgbClr val="000000"/>
                </a:solidFill>
                <a:latin typeface="ITC Garamond Std Lt"/>
              </a:rPr>
              <a:t>/iStock/Getty Images (quinoa); Kevin Dyer/E+/Getty Images (tofu); gbh007/iStockphoto/Getty Images (fish) </a:t>
            </a:r>
            <a:endParaRPr lang="en-IN" sz="4000"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1978227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4.3 </a:t>
            </a:r>
            <a:r>
              <a:rPr lang="en-IN" sz="1800" b="0" dirty="0">
                <a:effectLst/>
                <a:latin typeface="HelveticaLTStd"/>
              </a:rPr>
              <a:t>Foods high in calcium.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0" dirty="0">
              <a:effectLst/>
              <a:latin typeface="Helvetica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err="1">
                <a:solidFill>
                  <a:srgbClr val="000000"/>
                </a:solidFill>
                <a:latin typeface="ITC Garamond Std Lt"/>
              </a:rPr>
              <a:t>LauriPatterson</a:t>
            </a:r>
            <a:r>
              <a:rPr lang="en-US" sz="1800" b="0" i="0" u="none" strike="noStrike" baseline="0" dirty="0">
                <a:solidFill>
                  <a:srgbClr val="000000"/>
                </a:solidFill>
                <a:latin typeface="ITC Garamond Std Lt"/>
              </a:rPr>
              <a:t>/ E+/Getty Images </a:t>
            </a: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230544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265309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5.1 </a:t>
            </a:r>
            <a:r>
              <a:rPr lang="en-IN" sz="1800" b="0" dirty="0">
                <a:effectLst/>
                <a:latin typeface="HelveticaLTStd"/>
              </a:rPr>
              <a:t>Sources of iron in foods. </a:t>
            </a:r>
            <a:endParaRPr lang="en-IN" sz="4000"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1978227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2587883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129989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7.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5_AM9876b">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6450A900-5A3F-5741-BDBA-76FE3F69BB55}"/>
              </a:ext>
            </a:extLst>
          </p:cNvPr>
          <p:cNvPicPr>
            <a:picLocks noChangeAspect="1"/>
          </p:cNvPicPr>
          <p:nvPr userDrawn="1"/>
        </p:nvPicPr>
        <p:blipFill>
          <a:blip r:embed="rId3"/>
          <a:stretch>
            <a:fillRect/>
          </a:stretch>
        </p:blipFill>
        <p:spPr>
          <a:xfrm>
            <a:off x="1045029" y="319797"/>
            <a:ext cx="10097587"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24454288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14804" y="324237"/>
            <a:ext cx="11762391"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2658746"/>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92806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735995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3A50030-463A-D7EF-4A06-622609471F80}"/>
              </a:ext>
            </a:extLst>
          </p:cNvPr>
          <p:cNvPicPr>
            <a:picLocks/>
          </p:cNvPicPr>
          <p:nvPr userDrawn="1"/>
        </p:nvPicPr>
        <p:blipFill>
          <a:blip r:embed="rId3"/>
          <a:stretch>
            <a:fillRect/>
          </a:stretch>
        </p:blipFill>
        <p:spPr>
          <a:xfrm>
            <a:off x="2136000" y="1281600"/>
            <a:ext cx="7920000" cy="340383"/>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pic>
        <p:nvPicPr>
          <p:cNvPr id="9" name="Picture 8">
            <a:extLst>
              <a:ext uri="{FF2B5EF4-FFF2-40B4-BE49-F238E27FC236}">
                <a16:creationId xmlns:a16="http://schemas.microsoft.com/office/drawing/2014/main" id="{E7924BF9-6412-2547-9D81-928DFAF31C6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41754"/>
          <a:stretch/>
        </p:blipFill>
        <p:spPr>
          <a:xfrm rot="21147235">
            <a:off x="1182638" y="3317651"/>
            <a:ext cx="3566948" cy="3320516"/>
          </a:xfrm>
          <a:prstGeom prst="rect">
            <a:avLst/>
          </a:prstGeom>
        </p:spPr>
      </p:pic>
    </p:spTree>
    <p:extLst>
      <p:ext uri="{BB962C8B-B14F-4D97-AF65-F5344CB8AC3E}">
        <p14:creationId xmlns:p14="http://schemas.microsoft.com/office/powerpoint/2010/main" val="935906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8_AM9876b">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222695" y="324237"/>
            <a:ext cx="775130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2914659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14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834682" y="324237"/>
            <a:ext cx="10522634" cy="1144800"/>
          </a:xfrm>
          <a:prstGeom prst="rect">
            <a:avLst/>
          </a:prstGeom>
        </p:spPr>
      </p:pic>
      <p:pic>
        <p:nvPicPr>
          <p:cNvPr id="9" name="Picture 8">
            <a:extLst>
              <a:ext uri="{FF2B5EF4-FFF2-40B4-BE49-F238E27FC236}">
                <a16:creationId xmlns:a16="http://schemas.microsoft.com/office/drawing/2014/main" id="{90E2E7EA-76E6-C34C-990B-F4F628E75C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6668588" y="3082066"/>
            <a:ext cx="5329646" cy="3553097"/>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1438865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2_AM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039981" y="351024"/>
            <a:ext cx="8112034" cy="1144800"/>
          </a:xfrm>
          <a:prstGeom prst="rect">
            <a:avLst/>
          </a:prstGeom>
        </p:spPr>
      </p:pic>
      <p:pic>
        <p:nvPicPr>
          <p:cNvPr id="11" name="Picture 10" descr="A green and black rectangle&#10;&#10;Description automatically generated">
            <a:extLst>
              <a:ext uri="{FF2B5EF4-FFF2-40B4-BE49-F238E27FC236}">
                <a16:creationId xmlns:a16="http://schemas.microsoft.com/office/drawing/2014/main" id="{783E9524-222B-AA46-A973-547DFE3C3AF9}"/>
              </a:ext>
            </a:extLst>
          </p:cNvPr>
          <p:cNvPicPr>
            <a:picLocks noChangeAspect="1"/>
          </p:cNvPicPr>
          <p:nvPr userDrawn="1"/>
        </p:nvPicPr>
        <p:blipFill>
          <a:blip r:embed="rId3"/>
          <a:stretch>
            <a:fillRect/>
          </a:stretch>
        </p:blipFill>
        <p:spPr>
          <a:xfrm>
            <a:off x="1567544" y="1059510"/>
            <a:ext cx="905256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671373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 Copy">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D9D28CF8-B277-D246-A9B8-4B1BCB5F66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3"/>
          <p:cNvSpPr>
            <a:spLocks noGrp="1"/>
          </p:cNvSpPr>
          <p:nvPr>
            <p:ph sz="quarter" idx="10"/>
          </p:nvPr>
        </p:nvSpPr>
        <p:spPr>
          <a:xfrm>
            <a:off x="6091200" y="860400"/>
            <a:ext cx="5965817" cy="733791"/>
          </a:xfrm>
          <a:prstGeom prst="rect">
            <a:avLst/>
          </a:prstGeom>
          <a:noFill/>
        </p:spPr>
        <p:txBody>
          <a:bodyPr wrap="square" rtlCol="0">
            <a:spAutoFit/>
          </a:bodyPr>
          <a:lstStyle>
            <a:lvl1pPr marL="0" indent="0">
              <a:buNone/>
              <a:defRPr lang="en-IN" sz="4000" b="0" i="0" dirty="0">
                <a:latin typeface="Rockwell" panose="02060603020205020403" pitchFamily="18" charset="77"/>
              </a:defRPr>
            </a:lvl1pPr>
          </a:lstStyle>
          <a:p>
            <a:pPr marL="0" lvl="0" algn="ctr">
              <a:lnSpc>
                <a:spcPct val="113000"/>
              </a:lnSpc>
              <a:spcBef>
                <a:spcPts val="1200"/>
              </a:spcBef>
            </a:pPr>
            <a:endParaRPr lang="en-IN" dirty="0"/>
          </a:p>
        </p:txBody>
      </p:sp>
      <p:sp>
        <p:nvSpPr>
          <p:cNvPr id="2" name="Title 1"/>
          <p:cNvSpPr>
            <a:spLocks noGrp="1"/>
          </p:cNvSpPr>
          <p:nvPr>
            <p:ph type="title"/>
          </p:nvPr>
        </p:nvSpPr>
        <p:spPr>
          <a:xfrm>
            <a:off x="6091200" y="2458800"/>
            <a:ext cx="5803200" cy="2062800"/>
          </a:xfrm>
          <a:prstGeom prst="rect">
            <a:avLst/>
          </a:prstGeom>
          <a:noFill/>
        </p:spPr>
        <p:txBody>
          <a:bodyPr wrap="square" rtlCol="0">
            <a:spAutoFit/>
          </a:bodyPr>
          <a:lstStyle>
            <a:lvl1pPr>
              <a:defRPr lang="en-IN" sz="6400" b="1" dirty="0">
                <a:solidFill>
                  <a:srgbClr val="C52039"/>
                </a:solidFill>
                <a:latin typeface="Century Gothic" panose="020B0502020202020204" pitchFamily="34" charset="0"/>
                <a:ea typeface="+mn-ea"/>
                <a:cs typeface="+mn-cs"/>
              </a:defRPr>
            </a:lvl1pPr>
          </a:lstStyle>
          <a:p>
            <a:pPr marL="0" lvl="0" algn="ctr"/>
            <a:endParaRPr lang="en-IN" dirty="0"/>
          </a:p>
        </p:txBody>
      </p:sp>
      <p:sp>
        <p:nvSpPr>
          <p:cNvPr id="6" name="Content Placeholder 5"/>
          <p:cNvSpPr>
            <a:spLocks noGrp="1"/>
          </p:cNvSpPr>
          <p:nvPr>
            <p:ph sz="quarter" idx="11"/>
          </p:nvPr>
        </p:nvSpPr>
        <p:spPr>
          <a:xfrm>
            <a:off x="1713600" y="5918400"/>
            <a:ext cx="8766000" cy="522000"/>
          </a:xfrm>
          <a:prstGeom prst="rect">
            <a:avLst/>
          </a:prstGeom>
          <a:noFill/>
        </p:spPr>
        <p:txBody>
          <a:bodyPr wrap="square" rtlCol="0">
            <a:spAutoFit/>
          </a:bodyPr>
          <a:lstStyle>
            <a:lvl1pPr marL="0" indent="0">
              <a:buNone/>
              <a:defRPr lang="en-IN" dirty="0">
                <a:latin typeface="Century Gothic" panose="020B0502020202020204" pitchFamily="34" charset="0"/>
                <a:cs typeface="Aptos Light" panose="020F0302020204030204" pitchFamily="34" charset="0"/>
              </a:defRPr>
            </a:lvl1pPr>
          </a:lstStyle>
          <a:p>
            <a:pPr marL="0" lvl="0" algn="ctr"/>
            <a:endParaRPr lang="en-IN" dirty="0"/>
          </a:p>
        </p:txBody>
      </p:sp>
      <p:pic>
        <p:nvPicPr>
          <p:cNvPr id="3" name="Picture 2">
            <a:extLst>
              <a:ext uri="{FF2B5EF4-FFF2-40B4-BE49-F238E27FC236}">
                <a16:creationId xmlns:a16="http://schemas.microsoft.com/office/drawing/2014/main" id="{2CF8CDF6-86B4-BF7E-03DA-F2D63819BD1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13B40C84-9E11-F552-3645-BBA13C6AEDF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0309" y="501566"/>
            <a:ext cx="5047155" cy="4916709"/>
          </a:xfrm>
          <a:prstGeom prst="rect">
            <a:avLst/>
          </a:prstGeom>
        </p:spPr>
      </p:pic>
    </p:spTree>
    <p:extLst>
      <p:ext uri="{BB962C8B-B14F-4D97-AF65-F5344CB8AC3E}">
        <p14:creationId xmlns:p14="http://schemas.microsoft.com/office/powerpoint/2010/main" val="2739447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spTree>
    <p:extLst>
      <p:ext uri="{BB962C8B-B14F-4D97-AF65-F5344CB8AC3E}">
        <p14:creationId xmlns:p14="http://schemas.microsoft.com/office/powerpoint/2010/main" val="230951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2 With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pic>
        <p:nvPicPr>
          <p:cNvPr id="9" name="Picture 8">
            <a:extLst>
              <a:ext uri="{FF2B5EF4-FFF2-40B4-BE49-F238E27FC236}">
                <a16:creationId xmlns:a16="http://schemas.microsoft.com/office/drawing/2014/main" id="{E7924BF9-6412-2547-9D81-928DFAF31C6B}"/>
              </a:ext>
            </a:extLst>
          </p:cNvPr>
          <p:cNvPicPr>
            <a:picLocks noChangeAspect="1"/>
          </p:cNvPicPr>
          <p:nvPr userDrawn="1"/>
        </p:nvPicPr>
        <p:blipFill>
          <a:blip r:embed="rId4"/>
          <a:stretch>
            <a:fillRect/>
          </a:stretch>
        </p:blipFill>
        <p:spPr>
          <a:xfrm rot="20338355">
            <a:off x="4448474" y="3736401"/>
            <a:ext cx="7981742" cy="4327878"/>
          </a:xfrm>
          <a:prstGeom prst="rect">
            <a:avLst/>
          </a:prstGeom>
        </p:spPr>
      </p:pic>
      <p:pic>
        <p:nvPicPr>
          <p:cNvPr id="12" name="Picture 11">
            <a:extLst>
              <a:ext uri="{FF2B5EF4-FFF2-40B4-BE49-F238E27FC236}">
                <a16:creationId xmlns:a16="http://schemas.microsoft.com/office/drawing/2014/main" id="{C3085ED5-49F4-7A44-A5B7-B501E88ED318}"/>
              </a:ext>
            </a:extLst>
          </p:cNvPr>
          <p:cNvPicPr>
            <a:picLocks noChangeAspect="1"/>
          </p:cNvPicPr>
          <p:nvPr userDrawn="1"/>
        </p:nvPicPr>
        <p:blipFill>
          <a:blip r:embed="rId5"/>
          <a:stretch>
            <a:fillRect/>
          </a:stretch>
        </p:blipFill>
        <p:spPr>
          <a:xfrm rot="6280645" flipV="1">
            <a:off x="5411807" y="3689874"/>
            <a:ext cx="893442" cy="2185523"/>
          </a:xfrm>
          <a:prstGeom prst="rect">
            <a:avLst/>
          </a:prstGeom>
          <a:effectLst>
            <a:outerShdw blurRad="50800" dist="38100" dir="2700000" algn="tl" rotWithShape="0">
              <a:prstClr val="black">
                <a:alpha val="40000"/>
              </a:prstClr>
            </a:outerShdw>
          </a:effectLst>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spTree>
    <p:extLst>
      <p:ext uri="{BB962C8B-B14F-4D97-AF65-F5344CB8AC3E}">
        <p14:creationId xmlns:p14="http://schemas.microsoft.com/office/powerpoint/2010/main" val="3909407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5" r:id="rId2"/>
    <p:sldLayoutId id="2147483716" r:id="rId3"/>
    <p:sldLayoutId id="2147483717" r:id="rId4"/>
    <p:sldLayoutId id="2147483719" r:id="rId5"/>
    <p:sldLayoutId id="2147483720" r:id="rId6"/>
    <p:sldLayoutId id="2147483721" r:id="rId7"/>
    <p:sldLayoutId id="2147483722" r:id="rId8"/>
    <p:sldLayoutId id="2147483726" r:id="rId9"/>
    <p:sldLayoutId id="2147483729"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10990" y="876442"/>
            <a:ext cx="5965817" cy="1596847"/>
          </a:xfrm>
        </p:spPr>
        <p:txBody>
          <a:bodyPr/>
          <a:lstStyle/>
          <a:p>
            <a:pPr algn="ctr">
              <a:lnSpc>
                <a:spcPct val="113000"/>
              </a:lnSpc>
              <a:spcBef>
                <a:spcPts val="1200"/>
              </a:spcBef>
            </a:pPr>
            <a:r>
              <a:rPr lang="en-US" dirty="0"/>
              <a:t>Chapter </a:t>
            </a:r>
            <a:r>
              <a:rPr lang="en-IN" dirty="0"/>
              <a:t>4</a:t>
            </a:r>
            <a:r>
              <a:rPr lang="en-US" dirty="0"/>
              <a:t> </a:t>
            </a:r>
          </a:p>
          <a:p>
            <a:pPr algn="ctr">
              <a:lnSpc>
                <a:spcPct val="113000"/>
              </a:lnSpc>
              <a:spcBef>
                <a:spcPts val="1200"/>
              </a:spcBef>
            </a:pPr>
            <a:r>
              <a:rPr lang="en-US" dirty="0"/>
              <a:t>LESSON </a:t>
            </a:r>
            <a:r>
              <a:rPr lang="en-IN" dirty="0"/>
              <a:t>4</a:t>
            </a:r>
            <a:r>
              <a:rPr lang="en-US" dirty="0"/>
              <a:t>.1</a:t>
            </a:r>
          </a:p>
        </p:txBody>
      </p:sp>
      <p:sp>
        <p:nvSpPr>
          <p:cNvPr id="2" name="Title 1"/>
          <p:cNvSpPr>
            <a:spLocks noGrp="1"/>
          </p:cNvSpPr>
          <p:nvPr>
            <p:ph type="title"/>
          </p:nvPr>
        </p:nvSpPr>
        <p:spPr>
          <a:xfrm>
            <a:off x="6091200" y="2458800"/>
            <a:ext cx="5803200" cy="2062103"/>
          </a:xfrm>
        </p:spPr>
        <p:txBody>
          <a:bodyPr/>
          <a:lstStyle/>
          <a:p>
            <a:pPr algn="ctr">
              <a:lnSpc>
                <a:spcPct val="100000"/>
              </a:lnSpc>
            </a:pPr>
            <a:r>
              <a:rPr lang="en-US" dirty="0"/>
              <a:t>Eating Well as You Grow</a:t>
            </a:r>
            <a:endParaRPr lang="en-IN" dirty="0"/>
          </a:p>
        </p:txBody>
      </p:sp>
      <p:sp>
        <p:nvSpPr>
          <p:cNvPr id="4" name="Content Placeholder 3"/>
          <p:cNvSpPr>
            <a:spLocks noGrp="1"/>
          </p:cNvSpPr>
          <p:nvPr>
            <p:ph sz="quarter" idx="11"/>
          </p:nvPr>
        </p:nvSpPr>
        <p:spPr>
          <a:xfrm>
            <a:off x="1713600" y="5918400"/>
            <a:ext cx="8766000" cy="523220"/>
          </a:xfrm>
        </p:spPr>
        <p:txBody>
          <a:bodyPr/>
          <a:lstStyle/>
          <a:p>
            <a:pPr algn="ctr">
              <a:lnSpc>
                <a:spcPct val="100000"/>
              </a:lnSpc>
              <a:spcBef>
                <a:spcPts val="0"/>
              </a:spcBef>
            </a:pPr>
            <a:r>
              <a:rPr lang="en-US" dirty="0"/>
              <a:t>Live Well: </a:t>
            </a:r>
            <a:r>
              <a:rPr lang="en-IN" dirty="0"/>
              <a:t>Middle</a:t>
            </a:r>
            <a:r>
              <a:rPr lang="en-US" dirty="0"/>
              <a:t> School Health</a:t>
            </a:r>
          </a:p>
        </p:txBody>
      </p:sp>
    </p:spTree>
    <p:extLst>
      <p:ext uri="{BB962C8B-B14F-4D97-AF65-F5344CB8AC3E}">
        <p14:creationId xmlns:p14="http://schemas.microsoft.com/office/powerpoint/2010/main" val="1197147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1631216"/>
          </a:xfrm>
        </p:spPr>
        <p:txBody>
          <a:bodyPr/>
          <a:lstStyle/>
          <a:p>
            <a:pPr algn="ctr">
              <a:lnSpc>
                <a:spcPct val="100000"/>
              </a:lnSpc>
            </a:pPr>
            <a:r>
              <a:rPr lang="en-US" spc="-100" dirty="0"/>
              <a:t>Communicating</a:t>
            </a:r>
            <a:br>
              <a:rPr lang="en-US" spc="-100" dirty="0"/>
            </a:br>
            <a:r>
              <a:rPr lang="en-US" spc="-100" dirty="0"/>
              <a:t>for Healthy Eating  </a:t>
            </a:r>
            <a:r>
              <a:rPr lang="en-US" sz="3000" spc="-100" dirty="0"/>
              <a:t>(1 of 2)</a:t>
            </a:r>
            <a:endParaRPr lang="en-IN" dirty="0"/>
          </a:p>
        </p:txBody>
      </p:sp>
      <p:sp>
        <p:nvSpPr>
          <p:cNvPr id="3" name="Content Placeholder 2"/>
          <p:cNvSpPr>
            <a:spLocks noGrp="1"/>
          </p:cNvSpPr>
          <p:nvPr>
            <p:ph sz="quarter" idx="10"/>
          </p:nvPr>
        </p:nvSpPr>
        <p:spPr>
          <a:xfrm>
            <a:off x="852489" y="2450464"/>
            <a:ext cx="10633658" cy="2868221"/>
          </a:xfrm>
        </p:spPr>
        <p:txBody>
          <a:bodyPr/>
          <a:lstStyle/>
          <a:p>
            <a:pPr marL="342900" lvl="1" indent="-342900">
              <a:lnSpc>
                <a:spcPct val="113000"/>
              </a:lnSpc>
              <a:spcBef>
                <a:spcPts val="1200"/>
              </a:spcBef>
              <a:defRPr/>
            </a:pPr>
            <a:r>
              <a:rPr lang="en-US" dirty="0">
                <a:solidFill>
                  <a:prstClr val="black"/>
                </a:solidFill>
                <a:latin typeface="Century Gothic" panose="020B0502020202020204" pitchFamily="34" charset="0"/>
              </a:rPr>
              <a:t>It is important to learn to communicate your wants and needs so that you can make healthy choices. </a:t>
            </a:r>
            <a:endParaRPr lang="en-IN" dirty="0">
              <a:solidFill>
                <a:prstClr val="black"/>
              </a:solidFill>
              <a:latin typeface="Century Gothic" panose="020B0502020202020204" pitchFamily="34" charset="0"/>
            </a:endParaRPr>
          </a:p>
          <a:p>
            <a:pPr marL="342900" lvl="1" indent="-342900">
              <a:lnSpc>
                <a:spcPct val="113000"/>
              </a:lnSpc>
              <a:spcBef>
                <a:spcPts val="1200"/>
              </a:spcBef>
              <a:defRPr/>
            </a:pPr>
            <a:r>
              <a:rPr lang="en-US" dirty="0">
                <a:solidFill>
                  <a:prstClr val="black"/>
                </a:solidFill>
                <a:latin typeface="Century Gothic" panose="020B0502020202020204" pitchFamily="34" charset="0"/>
              </a:rPr>
              <a:t>Sometimes you need to say no to someone who wants you to make an unhealthy eating choice.</a:t>
            </a:r>
          </a:p>
          <a:p>
            <a:pPr marL="342900" lvl="1" indent="-342900">
              <a:lnSpc>
                <a:spcPct val="113000"/>
              </a:lnSpc>
              <a:spcBef>
                <a:spcPts val="1200"/>
              </a:spcBef>
              <a:defRPr/>
            </a:pPr>
            <a:r>
              <a:rPr lang="en-US" dirty="0">
                <a:solidFill>
                  <a:prstClr val="black"/>
                </a:solidFill>
                <a:latin typeface="Century Gothic" panose="020B0502020202020204" pitchFamily="34" charset="0"/>
              </a:rPr>
              <a:t>Other times, you may need to ask for assistance in making a smart decision.</a:t>
            </a:r>
          </a:p>
        </p:txBody>
      </p:sp>
      <p:sp>
        <p:nvSpPr>
          <p:cNvPr id="4" name="Content Placeholder 3"/>
          <p:cNvSpPr>
            <a:spLocks noGrp="1"/>
          </p:cNvSpPr>
          <p:nvPr>
            <p:ph sz="quarter" idx="11"/>
          </p:nvPr>
        </p:nvSpPr>
        <p:spPr>
          <a:xfrm>
            <a:off x="10082967" y="5434092"/>
            <a:ext cx="1403180" cy="313932"/>
          </a:xfrm>
        </p:spPr>
        <p:txBody>
          <a:bodyPr/>
          <a:lstStyle/>
          <a:p>
            <a:pPr marL="0" indent="0" algn="r">
              <a:buNone/>
            </a:pPr>
            <a:r>
              <a:rPr lang="en-US" sz="1600" i="1" dirty="0">
                <a:solidFill>
                  <a:prstClr val="black"/>
                </a:solidFill>
              </a:rPr>
              <a:t>(continued)</a:t>
            </a:r>
            <a:endParaRPr lang="en-IN" sz="1600" dirty="0"/>
          </a:p>
        </p:txBody>
      </p:sp>
    </p:spTree>
    <p:extLst>
      <p:ext uri="{BB962C8B-B14F-4D97-AF65-F5344CB8AC3E}">
        <p14:creationId xmlns:p14="http://schemas.microsoft.com/office/powerpoint/2010/main" val="1105367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1631216"/>
          </a:xfrm>
        </p:spPr>
        <p:txBody>
          <a:bodyPr/>
          <a:lstStyle/>
          <a:p>
            <a:pPr algn="ctr">
              <a:lnSpc>
                <a:spcPct val="100000"/>
              </a:lnSpc>
            </a:pPr>
            <a:r>
              <a:rPr lang="en-US" spc="-100" dirty="0"/>
              <a:t>Communicating</a:t>
            </a:r>
            <a:br>
              <a:rPr lang="en-US" spc="-100" dirty="0"/>
            </a:br>
            <a:r>
              <a:rPr lang="en-US" spc="-100" dirty="0"/>
              <a:t>for Healthy Eating  </a:t>
            </a:r>
            <a:r>
              <a:rPr lang="en-US" sz="3000" spc="-100" dirty="0"/>
              <a:t>(2 of 2)</a:t>
            </a:r>
            <a:endParaRPr lang="en-IN" dirty="0"/>
          </a:p>
        </p:txBody>
      </p:sp>
      <p:sp>
        <p:nvSpPr>
          <p:cNvPr id="3" name="Content Placeholder 2"/>
          <p:cNvSpPr>
            <a:spLocks noGrp="1"/>
          </p:cNvSpPr>
          <p:nvPr>
            <p:ph sz="quarter" idx="10"/>
          </p:nvPr>
        </p:nvSpPr>
        <p:spPr>
          <a:xfrm>
            <a:off x="853200" y="2466504"/>
            <a:ext cx="9895010" cy="2153621"/>
          </a:xfrm>
        </p:spPr>
        <p:txBody>
          <a:bodyPr/>
          <a:lstStyle/>
          <a:p>
            <a:pPr marL="342900" lvl="1" indent="-342900">
              <a:lnSpc>
                <a:spcPct val="114000"/>
              </a:lnSpc>
              <a:spcBef>
                <a:spcPts val="1200"/>
              </a:spcBef>
              <a:defRPr/>
            </a:pPr>
            <a:r>
              <a:rPr lang="en-US" dirty="0">
                <a:solidFill>
                  <a:prstClr val="black"/>
                </a:solidFill>
                <a:latin typeface="Century Gothic" panose="020B0502020202020204" pitchFamily="34" charset="0"/>
              </a:rPr>
              <a:t>Learn to say no in an unhurtful way to help yourself eat well.</a:t>
            </a:r>
          </a:p>
          <a:p>
            <a:pPr marL="342900" lvl="1" indent="-342900">
              <a:lnSpc>
                <a:spcPct val="114000"/>
              </a:lnSpc>
              <a:spcBef>
                <a:spcPts val="1200"/>
              </a:spcBef>
              <a:defRPr/>
            </a:pPr>
            <a:r>
              <a:rPr lang="en-US" dirty="0">
                <a:solidFill>
                  <a:prstClr val="black"/>
                </a:solidFill>
                <a:latin typeface="Century Gothic" panose="020B0502020202020204" pitchFamily="34" charset="0"/>
              </a:rPr>
              <a:t>Ask for help if you feel confused by the food options you have.</a:t>
            </a:r>
          </a:p>
          <a:p>
            <a:pPr marL="342900" lvl="1" indent="-342900">
              <a:lnSpc>
                <a:spcPct val="114000"/>
              </a:lnSpc>
              <a:spcBef>
                <a:spcPts val="1200"/>
              </a:spcBef>
              <a:defRPr/>
            </a:pPr>
            <a:r>
              <a:rPr lang="en-US" dirty="0">
                <a:solidFill>
                  <a:prstClr val="black"/>
                </a:solidFill>
                <a:latin typeface="Century Gothic" panose="020B0502020202020204" pitchFamily="34" charset="0"/>
              </a:rPr>
              <a:t>Negotiate with others to make healthier food choices.</a:t>
            </a:r>
            <a:endParaRPr lang="en-IN" dirty="0"/>
          </a:p>
        </p:txBody>
      </p:sp>
    </p:spTree>
    <p:extLst>
      <p:ext uri="{BB962C8B-B14F-4D97-AF65-F5344CB8AC3E}">
        <p14:creationId xmlns:p14="http://schemas.microsoft.com/office/powerpoint/2010/main" val="1245340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1631216"/>
          </a:xfrm>
        </p:spPr>
        <p:txBody>
          <a:bodyPr/>
          <a:lstStyle/>
          <a:p>
            <a:pPr algn="ctr">
              <a:lnSpc>
                <a:spcPct val="100000"/>
              </a:lnSpc>
            </a:pPr>
            <a:r>
              <a:rPr lang="en-US" spc="-100" dirty="0"/>
              <a:t>Steps for Negotiating </a:t>
            </a:r>
            <a:br>
              <a:rPr lang="en-US" spc="-100" dirty="0"/>
            </a:br>
            <a:r>
              <a:rPr lang="en-US" spc="-100" dirty="0"/>
              <a:t>Healthy Food Choices</a:t>
            </a:r>
          </a:p>
        </p:txBody>
      </p:sp>
      <p:sp>
        <p:nvSpPr>
          <p:cNvPr id="3" name="Content Placeholder 2"/>
          <p:cNvSpPr>
            <a:spLocks noGrp="1"/>
          </p:cNvSpPr>
          <p:nvPr>
            <p:ph sz="quarter" idx="10"/>
          </p:nvPr>
        </p:nvSpPr>
        <p:spPr>
          <a:xfrm>
            <a:off x="853200" y="2466504"/>
            <a:ext cx="9895010" cy="3364126"/>
          </a:xfrm>
        </p:spPr>
        <p:txBody>
          <a:bodyPr/>
          <a:lstStyle/>
          <a:p>
            <a:pPr marL="0" lvl="1" indent="0">
              <a:lnSpc>
                <a:spcPct val="114000"/>
              </a:lnSpc>
              <a:spcBef>
                <a:spcPts val="1200"/>
              </a:spcBef>
              <a:buNone/>
              <a:defRPr/>
            </a:pPr>
            <a:r>
              <a:rPr lang="en-US" dirty="0">
                <a:solidFill>
                  <a:prstClr val="black"/>
                </a:solidFill>
                <a:latin typeface="Century Gothic" panose="020B0502020202020204" pitchFamily="34" charset="0"/>
              </a:rPr>
              <a:t>1. Identify the conflict. </a:t>
            </a:r>
          </a:p>
          <a:p>
            <a:pPr marL="0" lvl="1" indent="0">
              <a:lnSpc>
                <a:spcPct val="114000"/>
              </a:lnSpc>
              <a:spcBef>
                <a:spcPts val="1200"/>
              </a:spcBef>
              <a:buNone/>
              <a:defRPr/>
            </a:pPr>
            <a:r>
              <a:rPr lang="en-US" dirty="0">
                <a:solidFill>
                  <a:prstClr val="black"/>
                </a:solidFill>
                <a:latin typeface="Century Gothic" panose="020B0502020202020204" pitchFamily="34" charset="0"/>
              </a:rPr>
              <a:t>2. Brainstorm your options. </a:t>
            </a:r>
          </a:p>
          <a:p>
            <a:pPr marL="0" lvl="1" indent="0">
              <a:lnSpc>
                <a:spcPct val="114000"/>
              </a:lnSpc>
              <a:spcBef>
                <a:spcPts val="1200"/>
              </a:spcBef>
              <a:buNone/>
              <a:defRPr/>
            </a:pPr>
            <a:r>
              <a:rPr lang="en-US" dirty="0">
                <a:solidFill>
                  <a:prstClr val="black"/>
                </a:solidFill>
                <a:latin typeface="Century Gothic" panose="020B0502020202020204" pitchFamily="34" charset="0"/>
              </a:rPr>
              <a:t>3. Evaluate solutions. </a:t>
            </a:r>
          </a:p>
          <a:p>
            <a:pPr marL="0" lvl="1" indent="0">
              <a:lnSpc>
                <a:spcPct val="114000"/>
              </a:lnSpc>
              <a:spcBef>
                <a:spcPts val="1200"/>
              </a:spcBef>
              <a:buNone/>
              <a:defRPr/>
            </a:pPr>
            <a:r>
              <a:rPr lang="en-US" dirty="0">
                <a:solidFill>
                  <a:prstClr val="black"/>
                </a:solidFill>
                <a:latin typeface="Century Gothic" panose="020B0502020202020204" pitchFamily="34" charset="0"/>
              </a:rPr>
              <a:t>4. Choose a solution. </a:t>
            </a:r>
          </a:p>
          <a:p>
            <a:pPr marL="0" lvl="1" indent="0">
              <a:lnSpc>
                <a:spcPct val="114000"/>
              </a:lnSpc>
              <a:spcBef>
                <a:spcPts val="1200"/>
              </a:spcBef>
              <a:buNone/>
              <a:defRPr/>
            </a:pPr>
            <a:r>
              <a:rPr lang="en-US" dirty="0">
                <a:solidFill>
                  <a:prstClr val="black"/>
                </a:solidFill>
                <a:latin typeface="Century Gothic" panose="020B0502020202020204" pitchFamily="34" charset="0"/>
              </a:rPr>
              <a:t>5. Do it. </a:t>
            </a:r>
          </a:p>
          <a:p>
            <a:pPr marL="0" lvl="1" indent="0">
              <a:lnSpc>
                <a:spcPct val="114000"/>
              </a:lnSpc>
              <a:spcBef>
                <a:spcPts val="1200"/>
              </a:spcBef>
              <a:buNone/>
              <a:defRPr/>
            </a:pPr>
            <a:r>
              <a:rPr lang="en-US" dirty="0">
                <a:solidFill>
                  <a:prstClr val="black"/>
                </a:solidFill>
                <a:latin typeface="Century Gothic" panose="020B0502020202020204" pitchFamily="34" charset="0"/>
              </a:rPr>
              <a:t>6. Reflect on how it went</a:t>
            </a:r>
            <a:endParaRPr lang="en-IN" dirty="0"/>
          </a:p>
        </p:txBody>
      </p:sp>
    </p:spTree>
    <p:extLst>
      <p:ext uri="{BB962C8B-B14F-4D97-AF65-F5344CB8AC3E}">
        <p14:creationId xmlns:p14="http://schemas.microsoft.com/office/powerpoint/2010/main" val="3165296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dirty="0"/>
              <a:t>Write About It</a:t>
            </a:r>
            <a:endParaRPr lang="en-IN" dirty="0"/>
          </a:p>
        </p:txBody>
      </p:sp>
      <p:sp>
        <p:nvSpPr>
          <p:cNvPr id="4" name="Content Placeholder 3"/>
          <p:cNvSpPr>
            <a:spLocks noGrp="1"/>
          </p:cNvSpPr>
          <p:nvPr>
            <p:ph sz="quarter" idx="10"/>
          </p:nvPr>
        </p:nvSpPr>
        <p:spPr>
          <a:xfrm>
            <a:off x="856800" y="1969200"/>
            <a:ext cx="7100084" cy="1893339"/>
          </a:xfrm>
        </p:spPr>
        <p:txBody>
          <a:bodyPr/>
          <a:lstStyle/>
          <a:p>
            <a:pPr marL="342900" indent="-342900">
              <a:lnSpc>
                <a:spcPct val="114000"/>
              </a:lnSpc>
              <a:spcBef>
                <a:spcPts val="1200"/>
              </a:spcBef>
              <a:buFont typeface="Arial" panose="020B0604020202020204" pitchFamily="34" charset="0"/>
              <a:buChar char="•"/>
            </a:pPr>
            <a:r>
              <a:rPr lang="en-US" dirty="0"/>
              <a:t>How do you think your eating habits have changed since you were a young child? </a:t>
            </a:r>
          </a:p>
          <a:p>
            <a:pPr marL="342900" indent="-342900">
              <a:lnSpc>
                <a:spcPct val="114000"/>
              </a:lnSpc>
              <a:spcBef>
                <a:spcPts val="1200"/>
              </a:spcBef>
              <a:buFont typeface="Arial" panose="020B0604020202020204" pitchFamily="34" charset="0"/>
              <a:buChar char="•"/>
            </a:pPr>
            <a:r>
              <a:rPr lang="en-US" dirty="0"/>
              <a:t>Do you ever think about how nutrition might affect the way you grow and develop?</a:t>
            </a:r>
            <a:endParaRPr lang="en-IN" dirty="0"/>
          </a:p>
        </p:txBody>
      </p:sp>
    </p:spTree>
    <p:extLst>
      <p:ext uri="{BB962C8B-B14F-4D97-AF65-F5344CB8AC3E}">
        <p14:creationId xmlns:p14="http://schemas.microsoft.com/office/powerpoint/2010/main" val="2874742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453600"/>
            <a:ext cx="12193200" cy="861774"/>
          </a:xfrm>
        </p:spPr>
        <p:txBody>
          <a:bodyPr/>
          <a:lstStyle/>
          <a:p>
            <a:pPr algn="ctr">
              <a:lnSpc>
                <a:spcPct val="100000"/>
              </a:lnSpc>
            </a:pPr>
            <a:r>
              <a:rPr lang="en-US" spc="-100" dirty="0"/>
              <a:t>Minerals for Healthy Development</a:t>
            </a:r>
            <a:endParaRPr lang="en-IN" dirty="0"/>
          </a:p>
        </p:txBody>
      </p:sp>
      <p:sp>
        <p:nvSpPr>
          <p:cNvPr id="13" name="Content Placeholder 12"/>
          <p:cNvSpPr>
            <a:spLocks noGrp="1"/>
          </p:cNvSpPr>
          <p:nvPr>
            <p:ph sz="quarter" idx="10"/>
          </p:nvPr>
        </p:nvSpPr>
        <p:spPr>
          <a:xfrm>
            <a:off x="853200" y="2001022"/>
            <a:ext cx="6905345" cy="1893339"/>
          </a:xfrm>
        </p:spPr>
        <p:txBody>
          <a:bodyPr/>
          <a:lstStyle/>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Everyone needs a variety of vitamins and minerals to stay healthy.</a:t>
            </a:r>
          </a:p>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Your nutrient needs will change as you grow and age and face different life events.</a:t>
            </a:r>
          </a:p>
        </p:txBody>
      </p:sp>
      <p:pic>
        <p:nvPicPr>
          <p:cNvPr id="2" name="Picture 1">
            <a:extLst>
              <a:ext uri="{FF2B5EF4-FFF2-40B4-BE49-F238E27FC236}">
                <a16:creationId xmlns:a16="http://schemas.microsoft.com/office/drawing/2014/main" id="{4F709F78-C40D-14C7-6C48-E173745B27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28819" y="2001022"/>
            <a:ext cx="2909981" cy="4372069"/>
          </a:xfrm>
          <a:prstGeom prst="rect">
            <a:avLst/>
          </a:prstGeom>
        </p:spPr>
      </p:pic>
    </p:spTree>
    <p:extLst>
      <p:ext uri="{BB962C8B-B14F-4D97-AF65-F5344CB8AC3E}">
        <p14:creationId xmlns:p14="http://schemas.microsoft.com/office/powerpoint/2010/main" val="3908403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453600"/>
            <a:ext cx="12193200" cy="861774"/>
          </a:xfrm>
        </p:spPr>
        <p:txBody>
          <a:bodyPr/>
          <a:lstStyle/>
          <a:p>
            <a:pPr algn="ctr">
              <a:lnSpc>
                <a:spcPct val="100000"/>
              </a:lnSpc>
            </a:pPr>
            <a:r>
              <a:rPr lang="en-US" spc="-100" dirty="0"/>
              <a:t>Iron and Teen Health</a:t>
            </a:r>
            <a:endParaRPr lang="en-IN" dirty="0"/>
          </a:p>
        </p:txBody>
      </p:sp>
      <p:sp>
        <p:nvSpPr>
          <p:cNvPr id="3" name="Content Placeholder 2">
            <a:extLst>
              <a:ext uri="{FF2B5EF4-FFF2-40B4-BE49-F238E27FC236}">
                <a16:creationId xmlns:a16="http://schemas.microsoft.com/office/drawing/2014/main" id="{20F80DE1-11D7-9472-8CF7-E25B0EC23FF5}"/>
              </a:ext>
            </a:extLst>
          </p:cNvPr>
          <p:cNvSpPr>
            <a:spLocks noGrp="1"/>
          </p:cNvSpPr>
          <p:nvPr>
            <p:ph sz="quarter" idx="10"/>
          </p:nvPr>
        </p:nvSpPr>
        <p:spPr>
          <a:xfrm>
            <a:off x="853200" y="1969200"/>
            <a:ext cx="10064182" cy="3856825"/>
          </a:xfrm>
        </p:spPr>
        <p:txBody>
          <a:bodyPr/>
          <a:lstStyle/>
          <a:p>
            <a:pPr>
              <a:lnSpc>
                <a:spcPct val="113000"/>
              </a:lnSpc>
              <a:spcBef>
                <a:spcPts val="1200"/>
              </a:spcBef>
            </a:pPr>
            <a:r>
              <a:rPr lang="en-US" b="1" dirty="0">
                <a:solidFill>
                  <a:srgbClr val="CD008D"/>
                </a:solidFill>
              </a:rPr>
              <a:t>Iron</a:t>
            </a:r>
            <a:r>
              <a:rPr lang="en-US" dirty="0"/>
              <a:t> is a mineral that helps blood carry oxygen in your body, which will help your body grow and develop. </a:t>
            </a:r>
          </a:p>
          <a:p>
            <a:pPr>
              <a:lnSpc>
                <a:spcPct val="113000"/>
              </a:lnSpc>
              <a:spcBef>
                <a:spcPts val="1200"/>
              </a:spcBef>
            </a:pPr>
            <a:r>
              <a:rPr lang="en-US" dirty="0"/>
              <a:t>Having enough iron gives you more energy throughout the day. </a:t>
            </a:r>
          </a:p>
          <a:p>
            <a:pPr>
              <a:lnSpc>
                <a:spcPct val="113000"/>
              </a:lnSpc>
              <a:spcBef>
                <a:spcPts val="1200"/>
              </a:spcBef>
            </a:pPr>
            <a:r>
              <a:rPr lang="en-US" dirty="0"/>
              <a:t>Not having enough iron could lead to a condition called anemia (a disease caused by low red blood cells).</a:t>
            </a:r>
          </a:p>
          <a:p>
            <a:pPr>
              <a:lnSpc>
                <a:spcPct val="113000"/>
              </a:lnSpc>
              <a:spcBef>
                <a:spcPts val="1200"/>
              </a:spcBef>
            </a:pPr>
            <a:r>
              <a:rPr lang="en-US" b="1" dirty="0">
                <a:solidFill>
                  <a:srgbClr val="CD008D"/>
                </a:solidFill>
              </a:rPr>
              <a:t>Anemia</a:t>
            </a:r>
            <a:r>
              <a:rPr lang="en-US" dirty="0"/>
              <a:t> can cause someone to feel tired and weak, have pale skin, or have a fast or irregular heartbeat, among other </a:t>
            </a:r>
            <a:r>
              <a:rPr lang="en-IN" dirty="0"/>
              <a:t> </a:t>
            </a:r>
            <a:r>
              <a:rPr lang="en-US" dirty="0"/>
              <a:t>side effects. </a:t>
            </a:r>
          </a:p>
        </p:txBody>
      </p:sp>
    </p:spTree>
    <p:extLst>
      <p:ext uri="{BB962C8B-B14F-4D97-AF65-F5344CB8AC3E}">
        <p14:creationId xmlns:p14="http://schemas.microsoft.com/office/powerpoint/2010/main" val="1496980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453600"/>
            <a:ext cx="12193200" cy="861774"/>
          </a:xfrm>
        </p:spPr>
        <p:txBody>
          <a:bodyPr/>
          <a:lstStyle/>
          <a:p>
            <a:pPr algn="ctr">
              <a:lnSpc>
                <a:spcPct val="100000"/>
              </a:lnSpc>
            </a:pPr>
            <a:r>
              <a:rPr lang="en-US" spc="-100" dirty="0"/>
              <a:t>Symptoms of Anemia</a:t>
            </a:r>
            <a:endParaRPr lang="en-IN" dirty="0"/>
          </a:p>
        </p:txBody>
      </p:sp>
      <p:pic>
        <p:nvPicPr>
          <p:cNvPr id="9" name="Picture 8" descr="Symptoms of anemia include: fatigue or weakness; pale or yellowish skin; chest pain; fast or irregular heartbeats; dizziness; cold hands; blood loss; leg cramps; insomnia; red blood cell destruction">
            <a:extLst>
              <a:ext uri="{FF2B5EF4-FFF2-40B4-BE49-F238E27FC236}">
                <a16:creationId xmlns:a16="http://schemas.microsoft.com/office/drawing/2014/main" id="{9A2DF077-9DEC-CC4B-80C9-261E05DA4C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43922" y="1581411"/>
            <a:ext cx="4304156" cy="4686040"/>
          </a:xfrm>
          <a:prstGeom prst="rect">
            <a:avLst/>
          </a:prstGeom>
        </p:spPr>
      </p:pic>
    </p:spTree>
    <p:extLst>
      <p:ext uri="{BB962C8B-B14F-4D97-AF65-F5344CB8AC3E}">
        <p14:creationId xmlns:p14="http://schemas.microsoft.com/office/powerpoint/2010/main" val="2898189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453600"/>
            <a:ext cx="12193200" cy="861774"/>
          </a:xfrm>
        </p:spPr>
        <p:txBody>
          <a:bodyPr/>
          <a:lstStyle/>
          <a:p>
            <a:pPr algn="ctr">
              <a:lnSpc>
                <a:spcPct val="100000"/>
              </a:lnSpc>
            </a:pPr>
            <a:r>
              <a:rPr lang="en-US" spc="-100" dirty="0"/>
              <a:t>Sources of Iron</a:t>
            </a:r>
            <a:endParaRPr lang="en-IN" dirty="0"/>
          </a:p>
        </p:txBody>
      </p:sp>
      <p:pic>
        <p:nvPicPr>
          <p:cNvPr id="9" name="Picture 8" descr="Chicken, dark chocolate, spinach, and lentils provide 3.5 milligrams per serving. Apricots, pinto beans, chickpeas, and cooked beef provide 2.1 milligrams per serving. Other sources of iron include raisins and tofu.">
            <a:extLst>
              <a:ext uri="{FF2B5EF4-FFF2-40B4-BE49-F238E27FC236}">
                <a16:creationId xmlns:a16="http://schemas.microsoft.com/office/drawing/2014/main" id="{64133918-4D37-8248-BB23-6CE3B5867A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48834" y="1469037"/>
            <a:ext cx="5222776" cy="5030617"/>
          </a:xfrm>
          <a:prstGeom prst="rect">
            <a:avLst/>
          </a:prstGeom>
        </p:spPr>
      </p:pic>
    </p:spTree>
    <p:extLst>
      <p:ext uri="{BB962C8B-B14F-4D97-AF65-F5344CB8AC3E}">
        <p14:creationId xmlns:p14="http://schemas.microsoft.com/office/powerpoint/2010/main" val="4279715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lgn="ctr">
              <a:lnSpc>
                <a:spcPct val="100000"/>
              </a:lnSpc>
            </a:pPr>
            <a:r>
              <a:rPr lang="en-US" spc="-100" dirty="0"/>
              <a:t>Calcium and Teen Health</a:t>
            </a:r>
            <a:r>
              <a:rPr lang="en-IN" spc="-100" dirty="0"/>
              <a:t> </a:t>
            </a:r>
            <a:r>
              <a:rPr lang="en-US" sz="3000" spc="-100" dirty="0"/>
              <a:t>(1 of 2)</a:t>
            </a:r>
            <a:endParaRPr lang="en-IN" dirty="0"/>
          </a:p>
        </p:txBody>
      </p:sp>
      <p:sp>
        <p:nvSpPr>
          <p:cNvPr id="11" name="Content Placeholder 10"/>
          <p:cNvSpPr>
            <a:spLocks noGrp="1"/>
          </p:cNvSpPr>
          <p:nvPr>
            <p:ph sz="quarter" idx="10"/>
          </p:nvPr>
        </p:nvSpPr>
        <p:spPr>
          <a:xfrm>
            <a:off x="853199" y="1969199"/>
            <a:ext cx="5242801" cy="2327560"/>
          </a:xfrm>
        </p:spPr>
        <p:txBody>
          <a:bodyPr/>
          <a:lstStyle/>
          <a:p>
            <a:pPr marL="0" lvl="1" indent="0">
              <a:lnSpc>
                <a:spcPct val="114000"/>
              </a:lnSpc>
              <a:spcBef>
                <a:spcPts val="1200"/>
              </a:spcBef>
              <a:buNone/>
              <a:defRPr/>
            </a:pPr>
            <a:r>
              <a:rPr lang="en-US" b="1" dirty="0">
                <a:solidFill>
                  <a:srgbClr val="CD008D"/>
                </a:solidFill>
                <a:latin typeface="Century Gothic" panose="020B0502020202020204" pitchFamily="34" charset="0"/>
              </a:rPr>
              <a:t>Calcium</a:t>
            </a:r>
            <a:r>
              <a:rPr lang="en-US" dirty="0">
                <a:solidFill>
                  <a:prstClr val="black"/>
                </a:solidFill>
                <a:latin typeface="Century Gothic" panose="020B0502020202020204" pitchFamily="34" charset="0"/>
              </a:rPr>
              <a:t> is a mineral that helps your bones grow and your muscles function.</a:t>
            </a:r>
          </a:p>
          <a:p>
            <a:pPr marL="0" lvl="1" indent="0">
              <a:lnSpc>
                <a:spcPct val="114000"/>
              </a:lnSpc>
              <a:spcBef>
                <a:spcPts val="1200"/>
              </a:spcBef>
              <a:buNone/>
              <a:defRPr/>
            </a:pPr>
            <a:r>
              <a:rPr lang="en-US" dirty="0">
                <a:solidFill>
                  <a:prstClr val="black"/>
                </a:solidFill>
                <a:latin typeface="Century Gothic" panose="020B0502020202020204" pitchFamily="34" charset="0"/>
              </a:rPr>
              <a:t>Men and women begin to slowly lose bone mass after age 30. This means that you must pay attention to building strong bones before then. </a:t>
            </a:r>
            <a:endParaRPr lang="en-IN" dirty="0"/>
          </a:p>
        </p:txBody>
      </p:sp>
      <p:sp>
        <p:nvSpPr>
          <p:cNvPr id="12" name="Content Placeholder 11"/>
          <p:cNvSpPr>
            <a:spLocks noGrp="1"/>
          </p:cNvSpPr>
          <p:nvPr>
            <p:ph sz="quarter" idx="11"/>
          </p:nvPr>
        </p:nvSpPr>
        <p:spPr>
          <a:xfrm>
            <a:off x="853199" y="6147727"/>
            <a:ext cx="10486310" cy="313932"/>
          </a:xfrm>
        </p:spPr>
        <p:txBody>
          <a:bodyPr/>
          <a:lstStyle/>
          <a:p>
            <a:pPr marL="0" indent="0" algn="r">
              <a:buNone/>
            </a:pPr>
            <a:r>
              <a:rPr lang="en-US" sz="1600" i="1" dirty="0">
                <a:solidFill>
                  <a:prstClr val="black"/>
                </a:solidFill>
              </a:rPr>
              <a:t>(continued)</a:t>
            </a:r>
            <a:endParaRPr lang="en-IN" sz="1600" dirty="0"/>
          </a:p>
        </p:txBody>
      </p:sp>
      <p:pic>
        <p:nvPicPr>
          <p:cNvPr id="2" name="Picture 1">
            <a:extLst>
              <a:ext uri="{FF2B5EF4-FFF2-40B4-BE49-F238E27FC236}">
                <a16:creationId xmlns:a16="http://schemas.microsoft.com/office/drawing/2014/main" id="{027E4FAE-3E05-8520-4BA2-915303EACB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5782" y="2065683"/>
            <a:ext cx="4338918" cy="3254790"/>
          </a:xfrm>
          <a:prstGeom prst="rect">
            <a:avLst/>
          </a:prstGeom>
        </p:spPr>
      </p:pic>
    </p:spTree>
    <p:extLst>
      <p:ext uri="{BB962C8B-B14F-4D97-AF65-F5344CB8AC3E}">
        <p14:creationId xmlns:p14="http://schemas.microsoft.com/office/powerpoint/2010/main" val="2788059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spc="-100" dirty="0"/>
              <a:t>Calcium</a:t>
            </a:r>
            <a:r>
              <a:rPr lang="en-IN" spc="-100" dirty="0"/>
              <a:t> </a:t>
            </a:r>
            <a:r>
              <a:rPr lang="en-US" spc="-100" dirty="0"/>
              <a:t>and Teen Health </a:t>
            </a:r>
            <a:r>
              <a:rPr lang="en-US" sz="3000" spc="-100" dirty="0"/>
              <a:t>(2 of 2)</a:t>
            </a:r>
            <a:endParaRPr lang="en-IN" dirty="0"/>
          </a:p>
        </p:txBody>
      </p:sp>
      <p:sp>
        <p:nvSpPr>
          <p:cNvPr id="3" name="Content Placeholder 2"/>
          <p:cNvSpPr>
            <a:spLocks noGrp="1"/>
          </p:cNvSpPr>
          <p:nvPr>
            <p:ph sz="quarter" idx="10"/>
          </p:nvPr>
        </p:nvSpPr>
        <p:spPr>
          <a:xfrm>
            <a:off x="853200" y="1969200"/>
            <a:ext cx="10736288" cy="4435200"/>
          </a:xfrm>
        </p:spPr>
        <p:txBody>
          <a:bodyPr/>
          <a:lstStyle/>
          <a:p>
            <a:pPr marL="0" lvl="1" indent="0">
              <a:lnSpc>
                <a:spcPct val="114000"/>
              </a:lnSpc>
              <a:spcBef>
                <a:spcPts val="1200"/>
              </a:spcBef>
              <a:buNone/>
              <a:defRPr/>
            </a:pPr>
            <a:r>
              <a:rPr lang="en-US" dirty="0">
                <a:solidFill>
                  <a:prstClr val="black"/>
                </a:solidFill>
                <a:latin typeface="Century Gothic" panose="020B0502020202020204" pitchFamily="34" charset="0"/>
              </a:rPr>
              <a:t>Many teens do not get the recommended amount of calcium in their diet.</a:t>
            </a:r>
          </a:p>
          <a:p>
            <a:pPr marL="800100" lvl="1" indent="-342900">
              <a:lnSpc>
                <a:spcPct val="114000"/>
              </a:lnSpc>
              <a:spcBef>
                <a:spcPts val="1200"/>
              </a:spcBef>
              <a:defRPr/>
            </a:pPr>
            <a:r>
              <a:rPr lang="en-US" sz="2000" dirty="0">
                <a:solidFill>
                  <a:prstClr val="black"/>
                </a:solidFill>
                <a:latin typeface="Century Gothic" panose="020B0502020202020204" pitchFamily="34" charset="0"/>
              </a:rPr>
              <a:t>Teens and young adults who smoke or drink caffeinated beverages, such as soda or coffee, may get even less calcium because these things reduce how much calcium your body can absorb.</a:t>
            </a:r>
          </a:p>
          <a:p>
            <a:pPr marL="0" lvl="1" indent="0">
              <a:lnSpc>
                <a:spcPct val="114000"/>
              </a:lnSpc>
              <a:spcBef>
                <a:spcPts val="1200"/>
              </a:spcBef>
              <a:buNone/>
              <a:defRPr/>
            </a:pPr>
            <a:r>
              <a:rPr lang="en-US" dirty="0">
                <a:solidFill>
                  <a:prstClr val="black"/>
                </a:solidFill>
                <a:latin typeface="Century Gothic" panose="020B0502020202020204" pitchFamily="34" charset="0"/>
              </a:rPr>
              <a:t>Teens, especially </a:t>
            </a:r>
            <a:r>
              <a:rPr lang="en-IN" dirty="0">
                <a:solidFill>
                  <a:prstClr val="black"/>
                </a:solidFill>
                <a:latin typeface="Century Gothic" panose="020B0502020202020204" pitchFamily="34" charset="0"/>
              </a:rPr>
              <a:t>girls</a:t>
            </a:r>
            <a:r>
              <a:rPr lang="en-US" dirty="0">
                <a:solidFill>
                  <a:prstClr val="black"/>
                </a:solidFill>
                <a:latin typeface="Century Gothic" panose="020B0502020202020204" pitchFamily="34" charset="0"/>
              </a:rPr>
              <a:t>, who don’t get enough calcium are at risk of developing osteoporosis (weak bones).</a:t>
            </a:r>
            <a:endParaRPr lang="en-IN" dirty="0">
              <a:solidFill>
                <a:prstClr val="black"/>
              </a:solidFill>
              <a:latin typeface="Century Gothic" panose="020B0502020202020204" pitchFamily="34" charset="0"/>
            </a:endParaRPr>
          </a:p>
          <a:p>
            <a:pPr marL="0" lvl="1" indent="0">
              <a:lnSpc>
                <a:spcPct val="114000"/>
              </a:lnSpc>
              <a:spcBef>
                <a:spcPts val="1200"/>
              </a:spcBef>
              <a:buNone/>
              <a:defRPr/>
            </a:pPr>
            <a:r>
              <a:rPr lang="en-US" dirty="0">
                <a:solidFill>
                  <a:prstClr val="black"/>
                </a:solidFill>
                <a:latin typeface="Century Gothic" panose="020B0502020202020204" pitchFamily="34" charset="0"/>
              </a:rPr>
              <a:t>When the body doesn’t have enough calcium, it steals it from your bones. </a:t>
            </a:r>
          </a:p>
        </p:txBody>
      </p:sp>
    </p:spTree>
    <p:extLst>
      <p:ext uri="{BB962C8B-B14F-4D97-AF65-F5344CB8AC3E}">
        <p14:creationId xmlns:p14="http://schemas.microsoft.com/office/powerpoint/2010/main" val="405465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pPr algn="ctr">
              <a:lnSpc>
                <a:spcPct val="100000"/>
              </a:lnSpc>
            </a:pPr>
            <a:r>
              <a:rPr lang="en-US" spc="-100" dirty="0"/>
              <a:t>Great Sources of </a:t>
            </a:r>
            <a:r>
              <a:rPr lang="en-IN" spc="-100" dirty="0"/>
              <a:t>Calcium</a:t>
            </a:r>
            <a:endParaRPr lang="en-IN" dirty="0"/>
          </a:p>
        </p:txBody>
      </p:sp>
      <p:sp>
        <p:nvSpPr>
          <p:cNvPr id="2" name="Content Placeholder 1">
            <a:extLst>
              <a:ext uri="{FF2B5EF4-FFF2-40B4-BE49-F238E27FC236}">
                <a16:creationId xmlns:a16="http://schemas.microsoft.com/office/drawing/2014/main" id="{E7446DFA-FCBB-BE2A-FE31-14382EDEB6C9}"/>
              </a:ext>
            </a:extLst>
          </p:cNvPr>
          <p:cNvSpPr>
            <a:spLocks noGrp="1"/>
          </p:cNvSpPr>
          <p:nvPr>
            <p:ph sz="quarter" idx="10"/>
          </p:nvPr>
        </p:nvSpPr>
        <p:spPr>
          <a:xfrm>
            <a:off x="1267949" y="2201381"/>
            <a:ext cx="9244800" cy="3345852"/>
          </a:xfrm>
        </p:spPr>
        <p:txBody>
          <a:bodyPr/>
          <a:lstStyle/>
          <a:p>
            <a:pPr>
              <a:lnSpc>
                <a:spcPct val="150000"/>
              </a:lnSpc>
              <a:spcBef>
                <a:spcPts val="0"/>
              </a:spcBef>
            </a:pPr>
            <a:r>
              <a:rPr lang="en-US" sz="2400" b="1" dirty="0">
                <a:solidFill>
                  <a:srgbClr val="CD008D"/>
                </a:solidFill>
                <a:latin typeface="Century Gothic" panose="020B0502020202020204" pitchFamily="34" charset="0"/>
              </a:rPr>
              <a:t>Dairy products:</a:t>
            </a:r>
            <a:r>
              <a:rPr lang="en-US" sz="2400" dirty="0">
                <a:latin typeface="Century Gothic" panose="020B0502020202020204" pitchFamily="34" charset="0"/>
              </a:rPr>
              <a:t> low-fat milk, cheese, cottage cheese, and yogurt</a:t>
            </a:r>
          </a:p>
          <a:p>
            <a:pPr>
              <a:lnSpc>
                <a:spcPct val="150000"/>
              </a:lnSpc>
              <a:spcBef>
                <a:spcPts val="0"/>
              </a:spcBef>
            </a:pPr>
            <a:r>
              <a:rPr lang="en-US" sz="2400" b="1" dirty="0">
                <a:solidFill>
                  <a:srgbClr val="CD008D"/>
                </a:solidFill>
                <a:latin typeface="Century Gothic" panose="020B0502020202020204" pitchFamily="34" charset="0"/>
              </a:rPr>
              <a:t>Veggies</a:t>
            </a:r>
            <a:r>
              <a:rPr lang="en-IN" sz="2400" b="1" dirty="0">
                <a:solidFill>
                  <a:srgbClr val="CD008D"/>
                </a:solidFill>
                <a:latin typeface="Century Gothic" panose="020B0502020202020204" pitchFamily="34" charset="0"/>
              </a:rPr>
              <a:t>: </a:t>
            </a:r>
            <a:r>
              <a:rPr lang="en-US" sz="2400" dirty="0">
                <a:latin typeface="Century Gothic" panose="020B0502020202020204" pitchFamily="34" charset="0"/>
              </a:rPr>
              <a:t>broccoli and dark green, leafy vegetables, such as kale and collard greens</a:t>
            </a:r>
          </a:p>
          <a:p>
            <a:pPr>
              <a:lnSpc>
                <a:spcPct val="150000"/>
              </a:lnSpc>
              <a:spcBef>
                <a:spcPts val="0"/>
              </a:spcBef>
            </a:pPr>
            <a:r>
              <a:rPr lang="en-US" sz="2400" b="1" dirty="0">
                <a:solidFill>
                  <a:srgbClr val="CD008D"/>
                </a:solidFill>
                <a:latin typeface="Century Gothic" panose="020B0502020202020204" pitchFamily="34" charset="0"/>
              </a:rPr>
              <a:t>Soy foods:</a:t>
            </a:r>
            <a:r>
              <a:rPr lang="en-US" sz="2400" dirty="0">
                <a:latin typeface="Century Gothic" panose="020B0502020202020204" pitchFamily="34" charset="0"/>
              </a:rPr>
              <a:t> fortified tofu, soy milk, and soy yogurt</a:t>
            </a:r>
          </a:p>
          <a:p>
            <a:pPr>
              <a:lnSpc>
                <a:spcPct val="150000"/>
              </a:lnSpc>
              <a:spcBef>
                <a:spcPts val="0"/>
              </a:spcBef>
            </a:pPr>
            <a:r>
              <a:rPr lang="en-US" sz="2400" b="1" dirty="0">
                <a:solidFill>
                  <a:srgbClr val="CD008D"/>
                </a:solidFill>
                <a:latin typeface="Century Gothic" panose="020B0502020202020204" pitchFamily="34" charset="0"/>
              </a:rPr>
              <a:t>Beans: </a:t>
            </a:r>
            <a:r>
              <a:rPr lang="en-US" sz="2400" dirty="0">
                <a:latin typeface="Century Gothic" panose="020B0502020202020204" pitchFamily="34" charset="0"/>
              </a:rPr>
              <a:t>baked beans, navy beans, white beans, and others</a:t>
            </a:r>
          </a:p>
        </p:txBody>
      </p:sp>
    </p:spTree>
    <p:extLst>
      <p:ext uri="{BB962C8B-B14F-4D97-AF65-F5344CB8AC3E}">
        <p14:creationId xmlns:p14="http://schemas.microsoft.com/office/powerpoint/2010/main" val="237620588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15269</TotalTime>
  <Words>766</Words>
  <Application>Microsoft Office PowerPoint</Application>
  <PresentationFormat>Widescreen</PresentationFormat>
  <Paragraphs>65</Paragraphs>
  <Slides>12</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12</vt:i4>
      </vt:variant>
    </vt:vector>
  </HeadingPairs>
  <TitlesOfParts>
    <vt:vector size="25" baseType="lpstr">
      <vt:lpstr>Aptos</vt:lpstr>
      <vt:lpstr>Aptos Display</vt:lpstr>
      <vt:lpstr>Arial</vt:lpstr>
      <vt:lpstr>Century Gothic</vt:lpstr>
      <vt:lpstr>CenturyGothicStd</vt:lpstr>
      <vt:lpstr>HelveticaLTStd</vt:lpstr>
      <vt:lpstr>ITC Garamond Std Book</vt:lpstr>
      <vt:lpstr>ITC Garamond Std Lt</vt:lpstr>
      <vt:lpstr>Rockwell</vt:lpstr>
      <vt:lpstr>1_Office Theme</vt:lpstr>
      <vt:lpstr>Custom Design</vt:lpstr>
      <vt:lpstr>1_Custom Design</vt:lpstr>
      <vt:lpstr>2_Custom Design</vt:lpstr>
      <vt:lpstr>Eating Well as You Grow</vt:lpstr>
      <vt:lpstr>Write About It</vt:lpstr>
      <vt:lpstr>Minerals for Healthy Development</vt:lpstr>
      <vt:lpstr>Iron and Teen Health</vt:lpstr>
      <vt:lpstr>Symptoms of Anemia</vt:lpstr>
      <vt:lpstr>Sources of Iron</vt:lpstr>
      <vt:lpstr>Calcium and Teen Health (1 of 2)</vt:lpstr>
      <vt:lpstr>Calcium and Teen Health (2 of 2)</vt:lpstr>
      <vt:lpstr>Great Sources of Calcium</vt:lpstr>
      <vt:lpstr>Communicating for Healthy Eating  (1 of 2)</vt:lpstr>
      <vt:lpstr>Communicating for Healthy Eating  (2 of 2)</vt:lpstr>
      <vt:lpstr>Steps for Negotiating  Healthy Food Choices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Lesson 4.1: Eating Well as You Grow</dc:title>
  <dc:creator>Joanne Brummett</dc:creator>
  <cp:lastModifiedBy>Laura Farrell</cp:lastModifiedBy>
  <cp:revision>161</cp:revision>
  <dcterms:created xsi:type="dcterms:W3CDTF">2024-04-04T14:49:27Z</dcterms:created>
  <dcterms:modified xsi:type="dcterms:W3CDTF">2024-10-07T13:18:24Z</dcterms:modified>
</cp:coreProperties>
</file>