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 id="2147483660" r:id="rId2"/>
    <p:sldMasterId id="2147483672" r:id="rId3"/>
    <p:sldMasterId id="2147483680" r:id="rId4"/>
  </p:sldMasterIdLst>
  <p:notesMasterIdLst>
    <p:notesMasterId r:id="rId18"/>
  </p:notesMasterIdLst>
  <p:sldIdLst>
    <p:sldId id="256" r:id="rId5"/>
    <p:sldId id="257" r:id="rId6"/>
    <p:sldId id="365" r:id="rId7"/>
    <p:sldId id="380" r:id="rId8"/>
    <p:sldId id="386" r:id="rId9"/>
    <p:sldId id="375" r:id="rId10"/>
    <p:sldId id="381" r:id="rId11"/>
    <p:sldId id="382" r:id="rId12"/>
    <p:sldId id="383" r:id="rId13"/>
    <p:sldId id="384" r:id="rId14"/>
    <p:sldId id="366" r:id="rId15"/>
    <p:sldId id="387" r:id="rId16"/>
    <p:sldId id="38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A1DF04-340B-3450-F99A-8BDC315EA8C1}" name="Laura Farrell" initials="LF" userId="S::laurahf@hkusa.com::2e43a550-d27b-4754-a05c-c3cf9e976c93" providerId="AD"/>
  <p188:author id="{C361460D-7215-A4C9-D48E-A42F83D2172D}" name="Ian Fricker" initials="IF" userId="S::ianf@hkusa.com::5139194f-ddb1-4217-97d0-a5a6d0e1af53" providerId="AD"/>
  <p188:author id="{29EDB9C1-DB70-D46F-995A-03CE1E2C71D4}" name="Laura Farrell" initials="LF" userId="S::LAURAHF@hkusa.com::2e43a550-d27b-4754-a05c-c3cf9e976c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py Editor" initials="CE" lastIdx="9" clrIdx="0">
    <p:extLst>
      <p:ext uri="{19B8F6BF-5375-455C-9EA6-DF929625EA0E}">
        <p15:presenceInfo xmlns:p15="http://schemas.microsoft.com/office/powerpoint/2012/main" userId="2e8529772bf0378b" providerId="Windows Live"/>
      </p:ext>
    </p:extLst>
  </p:cmAuthor>
  <p:cmAuthor id="2" name="Rajesh Kumar Vimalamurthy" initials="RKV" lastIdx="14" clrIdx="1">
    <p:extLst>
      <p:ext uri="{19B8F6BF-5375-455C-9EA6-DF929625EA0E}">
        <p15:presenceInfo xmlns:p15="http://schemas.microsoft.com/office/powerpoint/2012/main" userId="Rajesh Kumar Vimalamurthy" providerId="None"/>
      </p:ext>
    </p:extLst>
  </p:cmAuthor>
  <p:cmAuthor id="3" name="Nancy Rasmus" initials="NR" lastIdx="4" clrIdx="2">
    <p:extLst>
      <p:ext uri="{19B8F6BF-5375-455C-9EA6-DF929625EA0E}">
        <p15:presenceInfo xmlns:p15="http://schemas.microsoft.com/office/powerpoint/2012/main" userId="Nancy Rasmus" providerId="None"/>
      </p:ext>
    </p:extLst>
  </p:cmAuthor>
  <p:cmAuthor id="4" name="Copy Editor" initials="CE [2]" lastIdx="6" clrIdx="3">
    <p:extLst>
      <p:ext uri="{19B8F6BF-5375-455C-9EA6-DF929625EA0E}">
        <p15:presenceInfo xmlns:p15="http://schemas.microsoft.com/office/powerpoint/2012/main" userId="Copy Edi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008D"/>
    <a:srgbClr val="CADE99"/>
    <a:srgbClr val="9142B5"/>
    <a:srgbClr val="257C1B"/>
    <a:srgbClr val="3A7C23"/>
    <a:srgbClr val="D62D00"/>
    <a:srgbClr val="D62D01"/>
    <a:srgbClr val="DB5407"/>
    <a:srgbClr val="F55D00"/>
    <a:srgbClr val="D86A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8458" autoAdjust="0"/>
    <p:restoredTop sz="92183" autoAdjust="0"/>
  </p:normalViewPr>
  <p:slideViewPr>
    <p:cSldViewPr snapToGrid="0" snapToObjects="1">
      <p:cViewPr varScale="1">
        <p:scale>
          <a:sx n="103" d="100"/>
          <a:sy n="103" d="100"/>
        </p:scale>
        <p:origin x="114" y="414"/>
      </p:cViewPr>
      <p:guideLst/>
    </p:cSldViewPr>
  </p:slideViewPr>
  <p:outlineViewPr>
    <p:cViewPr>
      <p:scale>
        <a:sx n="33" d="100"/>
        <a:sy n="33" d="100"/>
      </p:scale>
      <p:origin x="0" y="-606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k Lynx" userId="43154123f283b917" providerId="LiveId" clId="{5C0FC830-C9AB-2441-A84F-D1B9B86D82E9}"/>
    <pc:docChg chg="delSld modSld">
      <pc:chgData name="Ink Lynx" userId="43154123f283b917" providerId="LiveId" clId="{5C0FC830-C9AB-2441-A84F-D1B9B86D82E9}" dt="2024-07-25T11:36:42.974" v="117" actId="1076"/>
      <pc:docMkLst>
        <pc:docMk/>
      </pc:docMkLst>
      <pc:sldChg chg="modSp">
        <pc:chgData name="Ink Lynx" userId="43154123f283b917" providerId="LiveId" clId="{5C0FC830-C9AB-2441-A84F-D1B9B86D82E9}" dt="2024-07-25T11:36:42.974" v="117" actId="1076"/>
        <pc:sldMkLst>
          <pc:docMk/>
          <pc:sldMk cId="976980953" sldId="256"/>
        </pc:sldMkLst>
        <pc:spChg chg="mod">
          <ac:chgData name="Ink Lynx" userId="43154123f283b917" providerId="LiveId" clId="{5C0FC830-C9AB-2441-A84F-D1B9B86D82E9}" dt="2024-07-23T10:51:24.808" v="3" actId="20577"/>
          <ac:spMkLst>
            <pc:docMk/>
            <pc:sldMk cId="976980953" sldId="256"/>
            <ac:spMk id="3" creationId="{9ED7A58A-2060-4E36-66AE-A1EBB92CC06E}"/>
          </ac:spMkLst>
        </pc:spChg>
        <pc:spChg chg="mod">
          <ac:chgData name="Ink Lynx" userId="43154123f283b917" providerId="LiveId" clId="{5C0FC830-C9AB-2441-A84F-D1B9B86D82E9}" dt="2024-07-23T10:51:34.346" v="13" actId="20577"/>
          <ac:spMkLst>
            <pc:docMk/>
            <pc:sldMk cId="976980953" sldId="256"/>
            <ac:spMk id="4" creationId="{15CE26CF-2427-3310-F373-C5D8E94E3CC1}"/>
          </ac:spMkLst>
        </pc:spChg>
        <pc:picChg chg="mod">
          <ac:chgData name="Ink Lynx" userId="43154123f283b917" providerId="LiveId" clId="{5C0FC830-C9AB-2441-A84F-D1B9B86D82E9}" dt="2024-07-25T11:36:35.505" v="116" actId="14826"/>
          <ac:picMkLst>
            <pc:docMk/>
            <pc:sldMk cId="976980953" sldId="256"/>
            <ac:picMk id="6" creationId="{9E8E95B2-6792-874A-B2C4-20B80D41772E}"/>
          </ac:picMkLst>
        </pc:picChg>
        <pc:picChg chg="mod">
          <ac:chgData name="Ink Lynx" userId="43154123f283b917" providerId="LiveId" clId="{5C0FC830-C9AB-2441-A84F-D1B9B86D82E9}" dt="2024-07-25T11:36:42.974" v="117" actId="1076"/>
          <ac:picMkLst>
            <pc:docMk/>
            <pc:sldMk cId="976980953" sldId="256"/>
            <ac:picMk id="7" creationId="{2C5D14C6-39F1-2045-9803-9DFD7D810E2F}"/>
          </ac:picMkLst>
        </pc:picChg>
      </pc:sldChg>
      <pc:sldChg chg="modSp">
        <pc:chgData name="Ink Lynx" userId="43154123f283b917" providerId="LiveId" clId="{5C0FC830-C9AB-2441-A84F-D1B9B86D82E9}" dt="2024-07-23T10:52:34.547" v="16" actId="20577"/>
        <pc:sldMkLst>
          <pc:docMk/>
          <pc:sldMk cId="2900287038" sldId="257"/>
        </pc:sldMkLst>
        <pc:spChg chg="mod">
          <ac:chgData name="Ink Lynx" userId="43154123f283b917" providerId="LiveId" clId="{5C0FC830-C9AB-2441-A84F-D1B9B86D82E9}" dt="2024-07-23T10:52:34.547" v="16" actId="20577"/>
          <ac:spMkLst>
            <pc:docMk/>
            <pc:sldMk cId="2900287038" sldId="257"/>
            <ac:spMk id="4" creationId="{30223752-7E2E-A8E6-A52A-F2828D4FA845}"/>
          </ac:spMkLst>
        </pc:spChg>
      </pc:sldChg>
      <pc:sldChg chg="del">
        <pc:chgData name="Ink Lynx" userId="43154123f283b917" providerId="LiveId" clId="{5C0FC830-C9AB-2441-A84F-D1B9B86D82E9}" dt="2024-07-23T10:52:37.179" v="17" actId="2696"/>
        <pc:sldMkLst>
          <pc:docMk/>
          <pc:sldMk cId="1110540363" sldId="269"/>
        </pc:sldMkLst>
      </pc:sldChg>
      <pc:sldChg chg="del">
        <pc:chgData name="Ink Lynx" userId="43154123f283b917" providerId="LiveId" clId="{5C0FC830-C9AB-2441-A84F-D1B9B86D82E9}" dt="2024-07-23T10:57:36.655" v="114" actId="2696"/>
        <pc:sldMkLst>
          <pc:docMk/>
          <pc:sldMk cId="3928300210" sldId="276"/>
        </pc:sldMkLst>
      </pc:sldChg>
      <pc:sldChg chg="modSp">
        <pc:chgData name="Ink Lynx" userId="43154123f283b917" providerId="LiveId" clId="{5C0FC830-C9AB-2441-A84F-D1B9B86D82E9}" dt="2024-07-23T10:53:34.985" v="40" actId="20577"/>
        <pc:sldMkLst>
          <pc:docMk/>
          <pc:sldMk cId="2274760319" sldId="365"/>
        </pc:sldMkLst>
        <pc:spChg chg="mod">
          <ac:chgData name="Ink Lynx" userId="43154123f283b917" providerId="LiveId" clId="{5C0FC830-C9AB-2441-A84F-D1B9B86D82E9}" dt="2024-07-23T10:53:34.985" v="40" actId="20577"/>
          <ac:spMkLst>
            <pc:docMk/>
            <pc:sldMk cId="2274760319" sldId="365"/>
            <ac:spMk id="4" creationId="{B3A2C0A0-5E28-2007-658F-2B99C8C54854}"/>
          </ac:spMkLst>
        </pc:spChg>
      </pc:sldChg>
      <pc:sldChg chg="modSp">
        <pc:chgData name="Ink Lynx" userId="43154123f283b917" providerId="LiveId" clId="{5C0FC830-C9AB-2441-A84F-D1B9B86D82E9}" dt="2024-07-23T10:54:15.141" v="42" actId="20577"/>
        <pc:sldMkLst>
          <pc:docMk/>
          <pc:sldMk cId="2825952980" sldId="380"/>
        </pc:sldMkLst>
        <pc:spChg chg="mod">
          <ac:chgData name="Ink Lynx" userId="43154123f283b917" providerId="LiveId" clId="{5C0FC830-C9AB-2441-A84F-D1B9B86D82E9}" dt="2024-07-23T10:54:15.141" v="42" actId="20577"/>
          <ac:spMkLst>
            <pc:docMk/>
            <pc:sldMk cId="2825952980" sldId="380"/>
            <ac:spMk id="4" creationId="{A5D43B1A-8F98-F27C-B29D-C8EDF7143EA1}"/>
          </ac:spMkLst>
        </pc:spChg>
      </pc:sldChg>
      <pc:sldChg chg="modSp">
        <pc:chgData name="Ink Lynx" userId="43154123f283b917" providerId="LiveId" clId="{5C0FC830-C9AB-2441-A84F-D1B9B86D82E9}" dt="2024-07-23T10:56:02.199" v="43" actId="20577"/>
        <pc:sldMkLst>
          <pc:docMk/>
          <pc:sldMk cId="2114703797" sldId="382"/>
        </pc:sldMkLst>
        <pc:spChg chg="mod">
          <ac:chgData name="Ink Lynx" userId="43154123f283b917" providerId="LiveId" clId="{5C0FC830-C9AB-2441-A84F-D1B9B86D82E9}" dt="2024-07-23T10:56:02.199" v="43" actId="20577"/>
          <ac:spMkLst>
            <pc:docMk/>
            <pc:sldMk cId="2114703797" sldId="382"/>
            <ac:spMk id="3" creationId="{128D2E31-EE53-208C-A197-B65B503A0446}"/>
          </ac:spMkLst>
        </pc:spChg>
      </pc:sldChg>
      <pc:sldChg chg="modSp">
        <pc:chgData name="Ink Lynx" userId="43154123f283b917" providerId="LiveId" clId="{5C0FC830-C9AB-2441-A84F-D1B9B86D82E9}" dt="2024-07-23T10:56:29.350" v="77" actId="20577"/>
        <pc:sldMkLst>
          <pc:docMk/>
          <pc:sldMk cId="2376308161" sldId="383"/>
        </pc:sldMkLst>
        <pc:spChg chg="mod">
          <ac:chgData name="Ink Lynx" userId="43154123f283b917" providerId="LiveId" clId="{5C0FC830-C9AB-2441-A84F-D1B9B86D82E9}" dt="2024-07-23T10:56:29.350" v="77" actId="20577"/>
          <ac:spMkLst>
            <pc:docMk/>
            <pc:sldMk cId="2376308161" sldId="383"/>
            <ac:spMk id="2" creationId="{7D6B4C97-1599-4D10-0E3B-750B5B963C7B}"/>
          </ac:spMkLst>
        </pc:spChg>
      </pc:sldChg>
      <pc:sldChg chg="modSp">
        <pc:chgData name="Ink Lynx" userId="43154123f283b917" providerId="LiveId" clId="{5C0FC830-C9AB-2441-A84F-D1B9B86D82E9}" dt="2024-07-23T10:57:27.294" v="113" actId="207"/>
        <pc:sldMkLst>
          <pc:docMk/>
          <pc:sldMk cId="335100041" sldId="384"/>
        </pc:sldMkLst>
        <pc:spChg chg="mod">
          <ac:chgData name="Ink Lynx" userId="43154123f283b917" providerId="LiveId" clId="{5C0FC830-C9AB-2441-A84F-D1B9B86D82E9}" dt="2024-07-23T10:56:48.977" v="111" actId="20577"/>
          <ac:spMkLst>
            <pc:docMk/>
            <pc:sldMk cId="335100041" sldId="384"/>
            <ac:spMk id="3" creationId="{A107B873-746B-D2F8-9436-C2713F662331}"/>
          </ac:spMkLst>
        </pc:spChg>
        <pc:spChg chg="mod">
          <ac:chgData name="Ink Lynx" userId="43154123f283b917" providerId="LiveId" clId="{5C0FC830-C9AB-2441-A84F-D1B9B86D82E9}" dt="2024-07-23T10:57:27.294" v="113" actId="207"/>
          <ac:spMkLst>
            <pc:docMk/>
            <pc:sldMk cId="335100041" sldId="384"/>
            <ac:spMk id="4" creationId="{EC3BACC7-053E-2197-05F5-6F89EF2B021A}"/>
          </ac:spMkLst>
        </pc:spChg>
      </pc:sldChg>
    </pc:docChg>
  </pc:docChgLst>
  <pc:docChgLst>
    <pc:chgData name="Laura Farrell" userId="2e43a550-d27b-4754-a05c-c3cf9e976c93" providerId="ADAL" clId="{7A279464-8196-4E07-BDDA-0AEE4A9DF42A}"/>
    <pc:docChg chg="modSld">
      <pc:chgData name="Laura Farrell" userId="2e43a550-d27b-4754-a05c-c3cf9e976c93" providerId="ADAL" clId="{7A279464-8196-4E07-BDDA-0AEE4A9DF42A}" dt="2024-09-04T15:13:04.087" v="3"/>
      <pc:docMkLst>
        <pc:docMk/>
      </pc:docMkLst>
      <pc:sldChg chg="modNotesTx">
        <pc:chgData name="Laura Farrell" userId="2e43a550-d27b-4754-a05c-c3cf9e976c93" providerId="ADAL" clId="{7A279464-8196-4E07-BDDA-0AEE4A9DF42A}" dt="2024-09-04T14:24:57.834" v="0"/>
        <pc:sldMkLst>
          <pc:docMk/>
          <pc:sldMk cId="976980953" sldId="256"/>
        </pc:sldMkLst>
      </pc:sldChg>
      <pc:sldChg chg="modSp mod delCm">
        <pc:chgData name="Laura Farrell" userId="2e43a550-d27b-4754-a05c-c3cf9e976c93" providerId="ADAL" clId="{7A279464-8196-4E07-BDDA-0AEE4A9DF42A}" dt="2024-09-04T15:13:04.087" v="3"/>
        <pc:sldMkLst>
          <pc:docMk/>
          <pc:sldMk cId="2114703797" sldId="382"/>
        </pc:sldMkLst>
        <pc:spChg chg="mod">
          <ac:chgData name="Laura Farrell" userId="2e43a550-d27b-4754-a05c-c3cf9e976c93" providerId="ADAL" clId="{7A279464-8196-4E07-BDDA-0AEE4A9DF42A}" dt="2024-09-04T15:13:01.276" v="2" actId="14100"/>
          <ac:spMkLst>
            <pc:docMk/>
            <pc:sldMk cId="2114703797" sldId="382"/>
            <ac:spMk id="3" creationId="{128D2E31-EE53-208C-A197-B65B503A0446}"/>
          </ac:spMkLst>
        </pc:spChg>
        <pc:extLst>
          <p:ext xmlns:p="http://schemas.openxmlformats.org/presentationml/2006/main" uri="{D6D511B9-2390-475A-947B-AFAB55BFBCF1}">
            <pc226:cmChg xmlns:pc226="http://schemas.microsoft.com/office/powerpoint/2022/06/main/command" chg="del">
              <pc226:chgData name="Laura Farrell" userId="2e43a550-d27b-4754-a05c-c3cf9e976c93" providerId="ADAL" clId="{7A279464-8196-4E07-BDDA-0AEE4A9DF42A}" dt="2024-09-04T15:13:04.087" v="3"/>
              <pc2:cmMkLst xmlns:pc2="http://schemas.microsoft.com/office/powerpoint/2019/9/main/command">
                <pc:docMk/>
                <pc:sldMk cId="2114703797" sldId="382"/>
                <pc2:cmMk id="{CAEF979A-8031-4605-B651-6A3F6A9BB2EF}"/>
              </pc2:cmMkLst>
            </pc226:cmChg>
          </p:ext>
        </pc:extLst>
      </pc:sldChg>
      <pc:sldChg chg="modNotesTx">
        <pc:chgData name="Laura Farrell" userId="2e43a550-d27b-4754-a05c-c3cf9e976c93" providerId="ADAL" clId="{7A279464-8196-4E07-BDDA-0AEE4A9DF42A}" dt="2024-09-04T14:25:34.756" v="1"/>
        <pc:sldMkLst>
          <pc:docMk/>
          <pc:sldMk cId="335100041" sldId="384"/>
        </pc:sldMkLst>
      </pc:sldChg>
    </pc:docChg>
  </pc:docChgLst>
  <pc:docChgLst>
    <pc:chgData name="Laura Farrell" userId="S::laurahf@hkusa.com::2e43a550-d27b-4754-a05c-c3cf9e976c93" providerId="AD" clId="Web-{286E2459-BA35-49E5-CE68-AB0F2F9D7BF9}"/>
    <pc:docChg chg="mod modSld">
      <pc:chgData name="Laura Farrell" userId="S::laurahf@hkusa.com::2e43a550-d27b-4754-a05c-c3cf9e976c93" providerId="AD" clId="Web-{286E2459-BA35-49E5-CE68-AB0F2F9D7BF9}" dt="2024-08-26T12:27:33.770" v="1"/>
      <pc:docMkLst>
        <pc:docMk/>
      </pc:docMkLst>
      <pc:sldChg chg="modSp">
        <pc:chgData name="Laura Farrell" userId="S::laurahf@hkusa.com::2e43a550-d27b-4754-a05c-c3cf9e976c93" providerId="AD" clId="Web-{286E2459-BA35-49E5-CE68-AB0F2F9D7BF9}" dt="2024-08-26T12:27:20.754" v="0" actId="20577"/>
        <pc:sldMkLst>
          <pc:docMk/>
          <pc:sldMk cId="976980953" sldId="256"/>
        </pc:sldMkLst>
        <pc:spChg chg="mod">
          <ac:chgData name="Laura Farrell" userId="S::laurahf@hkusa.com::2e43a550-d27b-4754-a05c-c3cf9e976c93" providerId="AD" clId="Web-{286E2459-BA35-49E5-CE68-AB0F2F9D7BF9}" dt="2024-08-26T12:27:20.754" v="0" actId="20577"/>
          <ac:spMkLst>
            <pc:docMk/>
            <pc:sldMk cId="976980953" sldId="256"/>
            <ac:spMk id="4" creationId="{15CE26CF-2427-3310-F373-C5D8E94E3CC1}"/>
          </ac:spMkLst>
        </pc:spChg>
      </pc:sldChg>
    </pc:docChg>
  </pc:docChgLst>
  <pc:docChgLst>
    <pc:chgData name="Ink Lynx" userId="43154123f283b917" providerId="LiveId" clId="{DD4DABDA-0CAD-C248-81A8-AF7A8AC90487}"/>
    <pc:docChg chg="undo custSel addSld modSld">
      <pc:chgData name="Ink Lynx" userId="43154123f283b917" providerId="LiveId" clId="{DD4DABDA-0CAD-C248-81A8-AF7A8AC90487}" dt="2024-09-05T12:39:44.203" v="20" actId="22"/>
      <pc:docMkLst>
        <pc:docMk/>
      </pc:docMkLst>
      <pc:sldChg chg="modSp">
        <pc:chgData name="Ink Lynx" userId="43154123f283b917" providerId="LiveId" clId="{DD4DABDA-0CAD-C248-81A8-AF7A8AC90487}" dt="2024-09-05T12:38:57.526" v="17" actId="20577"/>
        <pc:sldMkLst>
          <pc:docMk/>
          <pc:sldMk cId="1152449541" sldId="366"/>
        </pc:sldMkLst>
        <pc:spChg chg="mod">
          <ac:chgData name="Ink Lynx" userId="43154123f283b917" providerId="LiveId" clId="{DD4DABDA-0CAD-C248-81A8-AF7A8AC90487}" dt="2024-09-05T12:38:57.526" v="17" actId="20577"/>
          <ac:spMkLst>
            <pc:docMk/>
            <pc:sldMk cId="1152449541" sldId="366"/>
            <ac:spMk id="3" creationId="{E99D26CC-8995-2F72-BF7E-251803F5CD84}"/>
          </ac:spMkLst>
        </pc:spChg>
      </pc:sldChg>
      <pc:sldChg chg="delSp modSp modNotesTx">
        <pc:chgData name="Ink Lynx" userId="43154123f283b917" providerId="LiveId" clId="{DD4DABDA-0CAD-C248-81A8-AF7A8AC90487}" dt="2024-09-05T12:37:48.498" v="6" actId="1076"/>
        <pc:sldMkLst>
          <pc:docMk/>
          <pc:sldMk cId="2825952980" sldId="380"/>
        </pc:sldMkLst>
        <pc:spChg chg="mod">
          <ac:chgData name="Ink Lynx" userId="43154123f283b917" providerId="LiveId" clId="{DD4DABDA-0CAD-C248-81A8-AF7A8AC90487}" dt="2024-09-05T12:37:48.498" v="6" actId="1076"/>
          <ac:spMkLst>
            <pc:docMk/>
            <pc:sldMk cId="2825952980" sldId="380"/>
            <ac:spMk id="4" creationId="{A5D43B1A-8F98-F27C-B29D-C8EDF7143EA1}"/>
          </ac:spMkLst>
        </pc:spChg>
        <pc:picChg chg="del">
          <ac:chgData name="Ink Lynx" userId="43154123f283b917" providerId="LiveId" clId="{DD4DABDA-0CAD-C248-81A8-AF7A8AC90487}" dt="2024-09-05T12:37:34.264" v="2" actId="478"/>
          <ac:picMkLst>
            <pc:docMk/>
            <pc:sldMk cId="2825952980" sldId="380"/>
            <ac:picMk id="3" creationId="{1745D334-141F-5848-BA7C-99856731D163}"/>
          </ac:picMkLst>
        </pc:picChg>
      </pc:sldChg>
      <pc:sldChg chg="modSp">
        <pc:chgData name="Ink Lynx" userId="43154123f283b917" providerId="LiveId" clId="{DD4DABDA-0CAD-C248-81A8-AF7A8AC90487}" dt="2024-09-05T12:39:23.058" v="18" actId="22"/>
        <pc:sldMkLst>
          <pc:docMk/>
          <pc:sldMk cId="191294474" sldId="385"/>
        </pc:sldMkLst>
        <pc:spChg chg="mod">
          <ac:chgData name="Ink Lynx" userId="43154123f283b917" providerId="LiveId" clId="{DD4DABDA-0CAD-C248-81A8-AF7A8AC90487}" dt="2024-09-05T12:39:23.058" v="18" actId="22"/>
          <ac:spMkLst>
            <pc:docMk/>
            <pc:sldMk cId="191294474" sldId="385"/>
            <ac:spMk id="3" creationId="{DB4D114E-6024-1192-D987-4B0AE3FF8FF3}"/>
          </ac:spMkLst>
        </pc:spChg>
      </pc:sldChg>
      <pc:sldChg chg="modSp add">
        <pc:chgData name="Ink Lynx" userId="43154123f283b917" providerId="LiveId" clId="{DD4DABDA-0CAD-C248-81A8-AF7A8AC90487}" dt="2024-09-05T12:38:24.609" v="12" actId="20577"/>
        <pc:sldMkLst>
          <pc:docMk/>
          <pc:sldMk cId="924937668" sldId="386"/>
        </pc:sldMkLst>
        <pc:spChg chg="mod">
          <ac:chgData name="Ink Lynx" userId="43154123f283b917" providerId="LiveId" clId="{DD4DABDA-0CAD-C248-81A8-AF7A8AC90487}" dt="2024-09-05T12:38:24.609" v="12" actId="20577"/>
          <ac:spMkLst>
            <pc:docMk/>
            <pc:sldMk cId="924937668" sldId="386"/>
            <ac:spMk id="4" creationId="{A5D43B1A-8F98-F27C-B29D-C8EDF7143EA1}"/>
          </ac:spMkLst>
        </pc:spChg>
      </pc:sldChg>
      <pc:sldChg chg="modSp new">
        <pc:chgData name="Ink Lynx" userId="43154123f283b917" providerId="LiveId" clId="{DD4DABDA-0CAD-C248-81A8-AF7A8AC90487}" dt="2024-09-05T12:39:44.203" v="20" actId="22"/>
        <pc:sldMkLst>
          <pc:docMk/>
          <pc:sldMk cId="3227195403" sldId="387"/>
        </pc:sldMkLst>
        <pc:spChg chg="mod">
          <ac:chgData name="Ink Lynx" userId="43154123f283b917" providerId="LiveId" clId="{DD4DABDA-0CAD-C248-81A8-AF7A8AC90487}" dt="2024-09-05T12:39:44.203" v="20" actId="22"/>
          <ac:spMkLst>
            <pc:docMk/>
            <pc:sldMk cId="3227195403" sldId="387"/>
            <ac:spMk id="2" creationId="{0CD29835-C670-732E-EED9-3FEDDFAA6504}"/>
          </ac:spMkLst>
        </pc:spChg>
      </pc:sldChg>
    </pc:docChg>
  </pc:docChgLst>
  <pc:docChgLst>
    <pc:chgData name="Ian Fricker" userId="5139194f-ddb1-4217-97d0-a5a6d0e1af53" providerId="ADAL" clId="{762DE417-3FFE-4308-BBC3-645054D31D72}"/>
    <pc:docChg chg="modSld">
      <pc:chgData name="Ian Fricker" userId="5139194f-ddb1-4217-97d0-a5a6d0e1af53" providerId="ADAL" clId="{762DE417-3FFE-4308-BBC3-645054D31D72}" dt="2024-08-30T16:43:45.529" v="211"/>
      <pc:docMkLst>
        <pc:docMk/>
      </pc:docMkLst>
      <pc:sldChg chg="delCm">
        <pc:chgData name="Ian Fricker" userId="5139194f-ddb1-4217-97d0-a5a6d0e1af53" providerId="ADAL" clId="{762DE417-3FFE-4308-BBC3-645054D31D72}" dt="2024-08-30T16:43:45.529" v="211"/>
        <pc:sldMkLst>
          <pc:docMk/>
          <pc:sldMk cId="976980953" sldId="256"/>
        </pc:sldMkLst>
        <pc:extLst>
          <p:ext xmlns:p="http://schemas.openxmlformats.org/presentationml/2006/main" uri="{D6D511B9-2390-475A-947B-AFAB55BFBCF1}">
            <pc226:cmChg xmlns:pc226="http://schemas.microsoft.com/office/powerpoint/2022/06/main/command" chg="del">
              <pc226:chgData name="Ian Fricker" userId="5139194f-ddb1-4217-97d0-a5a6d0e1af53" providerId="ADAL" clId="{762DE417-3FFE-4308-BBC3-645054D31D72}" dt="2024-08-30T16:43:45.529" v="211"/>
              <pc2:cmMkLst xmlns:pc2="http://schemas.microsoft.com/office/powerpoint/2019/9/main/command">
                <pc:docMk/>
                <pc:sldMk cId="976980953" sldId="256"/>
                <pc2:cmMk id="{B935410E-3785-41A2-9778-CD0DC7F99064}"/>
              </pc2:cmMkLst>
            </pc226:cmChg>
          </p:ext>
        </pc:extLst>
      </pc:sldChg>
      <pc:sldChg chg="modSp mod addCm delCm">
        <pc:chgData name="Ian Fricker" userId="5139194f-ddb1-4217-97d0-a5a6d0e1af53" providerId="ADAL" clId="{762DE417-3FFE-4308-BBC3-645054D31D72}" dt="2024-08-26T16:16:05.977" v="210"/>
        <pc:sldMkLst>
          <pc:docMk/>
          <pc:sldMk cId="1152449541" sldId="366"/>
        </pc:sldMkLst>
        <pc:spChg chg="mod">
          <ac:chgData name="Ian Fricker" userId="5139194f-ddb1-4217-97d0-a5a6d0e1af53" providerId="ADAL" clId="{762DE417-3FFE-4308-BBC3-645054D31D72}" dt="2024-08-23T16:44:11.453" v="203" actId="13926"/>
          <ac:spMkLst>
            <pc:docMk/>
            <pc:sldMk cId="1152449541" sldId="366"/>
            <ac:spMk id="3" creationId="{E99D26CC-8995-2F72-BF7E-251803F5CD84}"/>
          </ac:spMkLst>
        </pc:spChg>
        <pc:extLst>
          <p:ext xmlns:p="http://schemas.openxmlformats.org/presentationml/2006/main" uri="{D6D511B9-2390-475A-947B-AFAB55BFBCF1}">
            <pc226:cmChg xmlns:pc226="http://schemas.microsoft.com/office/powerpoint/2022/06/main/command" chg="add del">
              <pc226:chgData name="Ian Fricker" userId="5139194f-ddb1-4217-97d0-a5a6d0e1af53" providerId="ADAL" clId="{762DE417-3FFE-4308-BBC3-645054D31D72}" dt="2024-08-26T16:16:05.977" v="210"/>
              <pc2:cmMkLst xmlns:pc2="http://schemas.microsoft.com/office/powerpoint/2019/9/main/command">
                <pc:docMk/>
                <pc:sldMk cId="1152449541" sldId="366"/>
                <pc2:cmMk id="{FCEC1604-C079-4BA6-A8DA-E2296EA0156E}"/>
              </pc2:cmMkLst>
            </pc226:cmChg>
            <pc226:cmChg xmlns:pc226="http://schemas.microsoft.com/office/powerpoint/2022/06/main/command" chg="add">
              <pc226:chgData name="Ian Fricker" userId="5139194f-ddb1-4217-97d0-a5a6d0e1af53" providerId="ADAL" clId="{762DE417-3FFE-4308-BBC3-645054D31D72}" dt="2024-08-26T16:16:01.546" v="209"/>
              <pc2:cmMkLst xmlns:pc2="http://schemas.microsoft.com/office/powerpoint/2019/9/main/command">
                <pc:docMk/>
                <pc:sldMk cId="1152449541" sldId="366"/>
                <pc2:cmMk id="{3DF0C9AC-F873-4DBD-8A37-8B5ACEB412E9}"/>
              </pc2:cmMkLst>
            </pc226:cmChg>
          </p:ext>
        </pc:extLst>
      </pc:sldChg>
      <pc:sldChg chg="modSp mod addCm delCm">
        <pc:chgData name="Ian Fricker" userId="5139194f-ddb1-4217-97d0-a5a6d0e1af53" providerId="ADAL" clId="{762DE417-3FFE-4308-BBC3-645054D31D72}" dt="2024-08-26T16:02:36.688" v="208"/>
        <pc:sldMkLst>
          <pc:docMk/>
          <pc:sldMk cId="2825952980" sldId="380"/>
        </pc:sldMkLst>
        <pc:picChg chg="mod">
          <ac:chgData name="Ian Fricker" userId="5139194f-ddb1-4217-97d0-a5a6d0e1af53" providerId="ADAL" clId="{762DE417-3FFE-4308-BBC3-645054D31D72}" dt="2024-08-23T16:21:49.102" v="199" actId="962"/>
          <ac:picMkLst>
            <pc:docMk/>
            <pc:sldMk cId="2825952980" sldId="380"/>
            <ac:picMk id="3" creationId="{1745D334-141F-5848-BA7C-99856731D163}"/>
          </ac:picMkLst>
        </pc:picChg>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762DE417-3FFE-4308-BBC3-645054D31D72}" dt="2024-08-23T16:24:38.576" v="200"/>
              <pc2:cmMkLst xmlns:pc2="http://schemas.microsoft.com/office/powerpoint/2019/9/main/command">
                <pc:docMk/>
                <pc:sldMk cId="2825952980" sldId="380"/>
                <pc2:cmMk id="{FE631677-70B3-46EC-9C3D-FB536D0206F9}"/>
              </pc2:cmMkLst>
            </pc226:cmChg>
            <pc226:cmChg xmlns:pc226="http://schemas.microsoft.com/office/powerpoint/2022/06/main/command" chg="add">
              <pc226:chgData name="Ian Fricker" userId="5139194f-ddb1-4217-97d0-a5a6d0e1af53" providerId="ADAL" clId="{762DE417-3FFE-4308-BBC3-645054D31D72}" dt="2024-08-26T16:02:29.266" v="207"/>
              <pc2:cmMkLst xmlns:pc2="http://schemas.microsoft.com/office/powerpoint/2019/9/main/command">
                <pc:docMk/>
                <pc:sldMk cId="2825952980" sldId="380"/>
                <pc2:cmMk id="{E461659E-14F5-48D5-A49E-440A0C96F689}"/>
              </pc2:cmMkLst>
            </pc226:cmChg>
            <pc226:cmChg xmlns:pc226="http://schemas.microsoft.com/office/powerpoint/2022/06/main/command" chg="add del">
              <pc226:chgData name="Ian Fricker" userId="5139194f-ddb1-4217-97d0-a5a6d0e1af53" providerId="ADAL" clId="{762DE417-3FFE-4308-BBC3-645054D31D72}" dt="2024-08-26T16:02:36.688" v="208"/>
              <pc2:cmMkLst xmlns:pc2="http://schemas.microsoft.com/office/powerpoint/2019/9/main/command">
                <pc:docMk/>
                <pc:sldMk cId="2825952980" sldId="380"/>
                <pc2:cmMk id="{08A791E1-A1CD-4E75-88D6-81FDF7936207}"/>
              </pc2:cmMkLst>
            </pc226:cmChg>
          </p:ext>
        </pc:extLst>
      </pc:sldChg>
      <pc:sldChg chg="addCm">
        <pc:chgData name="Ian Fricker" userId="5139194f-ddb1-4217-97d0-a5a6d0e1af53" providerId="ADAL" clId="{762DE417-3FFE-4308-BBC3-645054D31D72}" dt="2024-08-23T16:39:07.764" v="202"/>
        <pc:sldMkLst>
          <pc:docMk/>
          <pc:sldMk cId="2114703797" sldId="382"/>
        </pc:sldMkLst>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762DE417-3FFE-4308-BBC3-645054D31D72}" dt="2024-08-23T16:39:07.764" v="202"/>
              <pc2:cmMkLst xmlns:pc2="http://schemas.microsoft.com/office/powerpoint/2019/9/main/command">
                <pc:docMk/>
                <pc:sldMk cId="2114703797" sldId="382"/>
                <pc2:cmMk id="{CAEF979A-8031-4605-B651-6A3F6A9BB2EF}"/>
              </pc2:cmMkLst>
            </pc226:cmChg>
          </p:ext>
        </pc:extLst>
      </pc:sldChg>
      <pc:sldChg chg="addCm">
        <pc:chgData name="Ian Fricker" userId="5139194f-ddb1-4217-97d0-a5a6d0e1af53" providerId="ADAL" clId="{762DE417-3FFE-4308-BBC3-645054D31D72}" dt="2024-08-23T18:20:36.927" v="206"/>
        <pc:sldMkLst>
          <pc:docMk/>
          <pc:sldMk cId="191294474" sldId="385"/>
        </pc:sldMkLst>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762DE417-3FFE-4308-BBC3-645054D31D72}" dt="2024-08-23T18:19:29.656" v="205"/>
              <pc2:cmMkLst xmlns:pc2="http://schemas.microsoft.com/office/powerpoint/2019/9/main/command">
                <pc:docMk/>
                <pc:sldMk cId="191294474" sldId="385"/>
                <pc2:cmMk id="{96205C0A-6D93-44ED-ABAB-EA06EB3BEF6E}"/>
              </pc2:cmMkLst>
            </pc226:cmChg>
            <pc226:cmChg xmlns:pc226="http://schemas.microsoft.com/office/powerpoint/2022/06/main/command" chg="add">
              <pc226:chgData name="Ian Fricker" userId="5139194f-ddb1-4217-97d0-a5a6d0e1af53" providerId="ADAL" clId="{762DE417-3FFE-4308-BBC3-645054D31D72}" dt="2024-08-23T18:20:36.927" v="206"/>
              <pc2:cmMkLst xmlns:pc2="http://schemas.microsoft.com/office/powerpoint/2019/9/main/command">
                <pc:docMk/>
                <pc:sldMk cId="191294474" sldId="385"/>
                <pc2:cmMk id="{51B06B0C-C920-4DF5-BE7D-27F23D6A3E79}"/>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CE4BAA-3705-4C9F-93F1-78D0E0227338}" type="datetimeFigureOut">
              <a:rPr lang="en-US" smtClean="0"/>
              <a:t>10/7/2024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9BF293-6360-4621-B2FB-E4894153052C}" type="slidenum">
              <a:rPr lang="en-US" smtClean="0"/>
              <a:t>‹#›</a:t>
            </a:fld>
            <a:endParaRPr lang="en-US"/>
          </a:p>
        </p:txBody>
      </p:sp>
    </p:spTree>
    <p:extLst>
      <p:ext uri="{BB962C8B-B14F-4D97-AF65-F5344CB8AC3E}">
        <p14:creationId xmlns:p14="http://schemas.microsoft.com/office/powerpoint/2010/main" val="3509955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ITC Garamond Std Lt"/>
              </a:rPr>
              <a:t>Elenathewise/fotolia.com </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a:t>
            </a:fld>
            <a:endParaRPr lang="en-US"/>
          </a:p>
        </p:txBody>
      </p:sp>
    </p:spTree>
    <p:extLst>
      <p:ext uri="{BB962C8B-B14F-4D97-AF65-F5344CB8AC3E}">
        <p14:creationId xmlns:p14="http://schemas.microsoft.com/office/powerpoint/2010/main" val="1738335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2800" dirty="0"/>
          </a:p>
        </p:txBody>
      </p:sp>
      <p:sp>
        <p:nvSpPr>
          <p:cNvPr id="4" name="Slide Number Placeholder 3"/>
          <p:cNvSpPr>
            <a:spLocks noGrp="1"/>
          </p:cNvSpPr>
          <p:nvPr>
            <p:ph type="sldNum" sz="quarter" idx="5"/>
          </p:nvPr>
        </p:nvSpPr>
        <p:spPr/>
        <p:txBody>
          <a:bodyPr/>
          <a:lstStyle/>
          <a:p>
            <a:fld id="{F49BF293-6360-4621-B2FB-E4894153052C}" type="slidenum">
              <a:rPr lang="en-US" smtClean="0"/>
              <a:t>11</a:t>
            </a:fld>
            <a:endParaRPr lang="en-US"/>
          </a:p>
        </p:txBody>
      </p:sp>
    </p:spTree>
    <p:extLst>
      <p:ext uri="{BB962C8B-B14F-4D97-AF65-F5344CB8AC3E}">
        <p14:creationId xmlns:p14="http://schemas.microsoft.com/office/powerpoint/2010/main" val="2597583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1" dirty="0">
                <a:effectLst/>
                <a:latin typeface="CenturyGothicStd"/>
              </a:rPr>
              <a:t>Table 4.3 </a:t>
            </a:r>
            <a:r>
              <a:rPr lang="en-IN" sz="1800" b="0" dirty="0">
                <a:effectLst/>
                <a:latin typeface="HelveticaLTStd"/>
              </a:rPr>
              <a:t>Common fad diets and products. </a:t>
            </a:r>
            <a:endParaRPr lang="en-IN" sz="4000" dirty="0"/>
          </a:p>
        </p:txBody>
      </p:sp>
      <p:sp>
        <p:nvSpPr>
          <p:cNvPr id="4" name="Slide Number Placeholder 3"/>
          <p:cNvSpPr>
            <a:spLocks noGrp="1"/>
          </p:cNvSpPr>
          <p:nvPr>
            <p:ph type="sldNum" sz="quarter" idx="5"/>
          </p:nvPr>
        </p:nvSpPr>
        <p:spPr/>
        <p:txBody>
          <a:bodyPr/>
          <a:lstStyle/>
          <a:p>
            <a:fld id="{F49BF293-6360-4621-B2FB-E4894153052C}" type="slidenum">
              <a:rPr lang="en-US" smtClean="0"/>
              <a:t>13</a:t>
            </a:fld>
            <a:endParaRPr lang="en-US"/>
          </a:p>
        </p:txBody>
      </p:sp>
    </p:spTree>
    <p:extLst>
      <p:ext uri="{BB962C8B-B14F-4D97-AF65-F5344CB8AC3E}">
        <p14:creationId xmlns:p14="http://schemas.microsoft.com/office/powerpoint/2010/main" val="2709322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2800" dirty="0"/>
          </a:p>
        </p:txBody>
      </p:sp>
      <p:sp>
        <p:nvSpPr>
          <p:cNvPr id="4" name="Slide Number Placeholder 3"/>
          <p:cNvSpPr>
            <a:spLocks noGrp="1"/>
          </p:cNvSpPr>
          <p:nvPr>
            <p:ph type="sldNum" sz="quarter" idx="5"/>
          </p:nvPr>
        </p:nvSpPr>
        <p:spPr/>
        <p:txBody>
          <a:bodyPr/>
          <a:lstStyle/>
          <a:p>
            <a:fld id="{F49BF293-6360-4621-B2FB-E4894153052C}" type="slidenum">
              <a:rPr lang="en-US" smtClean="0"/>
              <a:t>3</a:t>
            </a:fld>
            <a:endParaRPr lang="en-US"/>
          </a:p>
        </p:txBody>
      </p:sp>
    </p:spTree>
    <p:extLst>
      <p:ext uri="{BB962C8B-B14F-4D97-AF65-F5344CB8AC3E}">
        <p14:creationId xmlns:p14="http://schemas.microsoft.com/office/powerpoint/2010/main" val="2715067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2800" dirty="0"/>
          </a:p>
        </p:txBody>
      </p:sp>
      <p:sp>
        <p:nvSpPr>
          <p:cNvPr id="4" name="Slide Number Placeholder 3"/>
          <p:cNvSpPr>
            <a:spLocks noGrp="1"/>
          </p:cNvSpPr>
          <p:nvPr>
            <p:ph type="sldNum" sz="quarter" idx="5"/>
          </p:nvPr>
        </p:nvSpPr>
        <p:spPr/>
        <p:txBody>
          <a:bodyPr/>
          <a:lstStyle/>
          <a:p>
            <a:fld id="{F49BF293-6360-4621-B2FB-E4894153052C}" type="slidenum">
              <a:rPr lang="en-US" smtClean="0"/>
              <a:t>4</a:t>
            </a:fld>
            <a:endParaRPr lang="en-US"/>
          </a:p>
        </p:txBody>
      </p:sp>
    </p:spTree>
    <p:extLst>
      <p:ext uri="{BB962C8B-B14F-4D97-AF65-F5344CB8AC3E}">
        <p14:creationId xmlns:p14="http://schemas.microsoft.com/office/powerpoint/2010/main" val="3484923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1" dirty="0">
                <a:effectLst/>
                <a:latin typeface="HelveticaLTStd"/>
              </a:rPr>
              <a:t>Figure 4.7</a:t>
            </a:r>
            <a:r>
              <a:rPr lang="en-IN" sz="1800" b="0" dirty="0">
                <a:effectLst/>
                <a:latin typeface="HelveticaLTStd"/>
              </a:rPr>
              <a:t> Fat in the upper body is called an apple-shaped distribution; fat in the lower body is called a pear-shaped distribution. </a:t>
            </a:r>
            <a:endParaRPr lang="en-IN" sz="4000" dirty="0"/>
          </a:p>
          <a:p>
            <a:endParaRPr lang="en-IN" sz="2800" dirty="0"/>
          </a:p>
        </p:txBody>
      </p:sp>
      <p:sp>
        <p:nvSpPr>
          <p:cNvPr id="4" name="Slide Number Placeholder 3"/>
          <p:cNvSpPr>
            <a:spLocks noGrp="1"/>
          </p:cNvSpPr>
          <p:nvPr>
            <p:ph type="sldNum" sz="quarter" idx="5"/>
          </p:nvPr>
        </p:nvSpPr>
        <p:spPr/>
        <p:txBody>
          <a:bodyPr/>
          <a:lstStyle/>
          <a:p>
            <a:fld id="{F49BF293-6360-4621-B2FB-E4894153052C}" type="slidenum">
              <a:rPr lang="en-US" smtClean="0"/>
              <a:t>5</a:t>
            </a:fld>
            <a:endParaRPr lang="en-US"/>
          </a:p>
        </p:txBody>
      </p:sp>
    </p:spTree>
    <p:extLst>
      <p:ext uri="{BB962C8B-B14F-4D97-AF65-F5344CB8AC3E}">
        <p14:creationId xmlns:p14="http://schemas.microsoft.com/office/powerpoint/2010/main" val="3484923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1" dirty="0">
                <a:solidFill>
                  <a:srgbClr val="0059A8"/>
                </a:solidFill>
                <a:effectLst/>
                <a:latin typeface="AmericanTypewriterStd"/>
              </a:rPr>
              <a:t>Table 4.2</a:t>
            </a:r>
            <a:r>
              <a:rPr lang="en-IN" sz="1800" b="0" dirty="0">
                <a:solidFill>
                  <a:srgbClr val="0059A8"/>
                </a:solidFill>
                <a:effectLst/>
                <a:latin typeface="AmericanTypewriterStd"/>
              </a:rPr>
              <a:t> </a:t>
            </a:r>
            <a:r>
              <a:rPr lang="en-IN" sz="1800" b="0" dirty="0">
                <a:effectLst/>
                <a:latin typeface="CenturyGothicStd"/>
              </a:rPr>
              <a:t>Methods for Measuring Body Composition and Fat Distribution </a:t>
            </a:r>
            <a:endParaRPr lang="en-IN" sz="2800" b="0" dirty="0"/>
          </a:p>
        </p:txBody>
      </p:sp>
      <p:sp>
        <p:nvSpPr>
          <p:cNvPr id="4" name="Slide Number Placeholder 3"/>
          <p:cNvSpPr>
            <a:spLocks noGrp="1"/>
          </p:cNvSpPr>
          <p:nvPr>
            <p:ph type="sldNum" sz="quarter" idx="5"/>
          </p:nvPr>
        </p:nvSpPr>
        <p:spPr/>
        <p:txBody>
          <a:bodyPr/>
          <a:lstStyle/>
          <a:p>
            <a:fld id="{F49BF293-6360-4621-B2FB-E4894153052C}" type="slidenum">
              <a:rPr lang="en-US" smtClean="0"/>
              <a:t>6</a:t>
            </a:fld>
            <a:endParaRPr lang="en-US"/>
          </a:p>
        </p:txBody>
      </p:sp>
    </p:spTree>
    <p:extLst>
      <p:ext uri="{BB962C8B-B14F-4D97-AF65-F5344CB8AC3E}">
        <p14:creationId xmlns:p14="http://schemas.microsoft.com/office/powerpoint/2010/main" val="594199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2800" b="0" dirty="0"/>
          </a:p>
        </p:txBody>
      </p:sp>
      <p:sp>
        <p:nvSpPr>
          <p:cNvPr id="4" name="Slide Number Placeholder 3"/>
          <p:cNvSpPr>
            <a:spLocks noGrp="1"/>
          </p:cNvSpPr>
          <p:nvPr>
            <p:ph type="sldNum" sz="quarter" idx="5"/>
          </p:nvPr>
        </p:nvSpPr>
        <p:spPr/>
        <p:txBody>
          <a:bodyPr/>
          <a:lstStyle/>
          <a:p>
            <a:fld id="{F49BF293-6360-4621-B2FB-E4894153052C}" type="slidenum">
              <a:rPr lang="en-US" smtClean="0"/>
              <a:t>7</a:t>
            </a:fld>
            <a:endParaRPr lang="en-US"/>
          </a:p>
        </p:txBody>
      </p:sp>
    </p:spTree>
    <p:extLst>
      <p:ext uri="{BB962C8B-B14F-4D97-AF65-F5344CB8AC3E}">
        <p14:creationId xmlns:p14="http://schemas.microsoft.com/office/powerpoint/2010/main" val="4278847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2800" b="0" dirty="0"/>
          </a:p>
        </p:txBody>
      </p:sp>
      <p:sp>
        <p:nvSpPr>
          <p:cNvPr id="4" name="Slide Number Placeholder 3"/>
          <p:cNvSpPr>
            <a:spLocks noGrp="1"/>
          </p:cNvSpPr>
          <p:nvPr>
            <p:ph type="sldNum" sz="quarter" idx="5"/>
          </p:nvPr>
        </p:nvSpPr>
        <p:spPr/>
        <p:txBody>
          <a:bodyPr/>
          <a:lstStyle/>
          <a:p>
            <a:fld id="{F49BF293-6360-4621-B2FB-E4894153052C}" type="slidenum">
              <a:rPr lang="en-US" smtClean="0"/>
              <a:t>8</a:t>
            </a:fld>
            <a:endParaRPr lang="en-US"/>
          </a:p>
        </p:txBody>
      </p:sp>
    </p:spTree>
    <p:extLst>
      <p:ext uri="{BB962C8B-B14F-4D97-AF65-F5344CB8AC3E}">
        <p14:creationId xmlns:p14="http://schemas.microsoft.com/office/powerpoint/2010/main" val="3553528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2800" b="0" dirty="0"/>
          </a:p>
        </p:txBody>
      </p:sp>
      <p:sp>
        <p:nvSpPr>
          <p:cNvPr id="4" name="Slide Number Placeholder 3"/>
          <p:cNvSpPr>
            <a:spLocks noGrp="1"/>
          </p:cNvSpPr>
          <p:nvPr>
            <p:ph type="sldNum" sz="quarter" idx="5"/>
          </p:nvPr>
        </p:nvSpPr>
        <p:spPr/>
        <p:txBody>
          <a:bodyPr/>
          <a:lstStyle/>
          <a:p>
            <a:fld id="{F49BF293-6360-4621-B2FB-E4894153052C}" type="slidenum">
              <a:rPr lang="en-US" smtClean="0"/>
              <a:t>9</a:t>
            </a:fld>
            <a:endParaRPr lang="en-US"/>
          </a:p>
        </p:txBody>
      </p:sp>
    </p:spTree>
    <p:extLst>
      <p:ext uri="{BB962C8B-B14F-4D97-AF65-F5344CB8AC3E}">
        <p14:creationId xmlns:p14="http://schemas.microsoft.com/office/powerpoint/2010/main" val="613541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err="1">
                <a:solidFill>
                  <a:srgbClr val="000000"/>
                </a:solidFill>
                <a:latin typeface="ITC Garamond Std Lt"/>
              </a:rPr>
              <a:t>Tsvi</a:t>
            </a:r>
            <a:r>
              <a:rPr lang="en-US" sz="1800" b="0" i="0" u="none" strike="noStrike" baseline="0" dirty="0">
                <a:solidFill>
                  <a:srgbClr val="000000"/>
                </a:solidFill>
                <a:latin typeface="ITC Garamond Std Lt"/>
              </a:rPr>
              <a:t> Braverman / </a:t>
            </a:r>
            <a:r>
              <a:rPr lang="en-US" sz="1800" b="0" i="0" u="none" strike="noStrike" baseline="0" dirty="0" err="1">
                <a:solidFill>
                  <a:srgbClr val="000000"/>
                </a:solidFill>
                <a:latin typeface="ITC Garamond Std Lt"/>
              </a:rPr>
              <a:t>EyeEm</a:t>
            </a:r>
            <a:r>
              <a:rPr lang="en-US" sz="1800" b="0" i="0" u="none" strike="noStrike" baseline="0" dirty="0">
                <a:solidFill>
                  <a:srgbClr val="000000"/>
                </a:solidFill>
                <a:latin typeface="ITC Garamond Std Lt"/>
              </a:rPr>
              <a:t>/Getty Images </a:t>
            </a:r>
            <a:endParaRPr lang="en-IN" sz="2800" b="0" dirty="0"/>
          </a:p>
        </p:txBody>
      </p:sp>
      <p:sp>
        <p:nvSpPr>
          <p:cNvPr id="4" name="Slide Number Placeholder 3"/>
          <p:cNvSpPr>
            <a:spLocks noGrp="1"/>
          </p:cNvSpPr>
          <p:nvPr>
            <p:ph type="sldNum" sz="quarter" idx="5"/>
          </p:nvPr>
        </p:nvSpPr>
        <p:spPr/>
        <p:txBody>
          <a:bodyPr/>
          <a:lstStyle/>
          <a:p>
            <a:fld id="{F49BF293-6360-4621-B2FB-E4894153052C}" type="slidenum">
              <a:rPr lang="en-US" smtClean="0"/>
              <a:t>10</a:t>
            </a:fld>
            <a:endParaRPr lang="en-US"/>
          </a:p>
        </p:txBody>
      </p:sp>
    </p:spTree>
    <p:extLst>
      <p:ext uri="{BB962C8B-B14F-4D97-AF65-F5344CB8AC3E}">
        <p14:creationId xmlns:p14="http://schemas.microsoft.com/office/powerpoint/2010/main" val="4110363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9928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5">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F2183291-D605-38DF-BF00-A710995EFCE4}"/>
              </a:ext>
            </a:extLst>
          </p:cNvPr>
          <p:cNvPicPr>
            <a:picLocks noChangeAspect="1"/>
          </p:cNvPicPr>
          <p:nvPr userDrawn="1"/>
        </p:nvPicPr>
        <p:blipFill>
          <a:blip r:embed="rId2"/>
          <a:stretch>
            <a:fillRect/>
          </a:stretch>
        </p:blipFill>
        <p:spPr>
          <a:xfrm>
            <a:off x="0" y="324237"/>
            <a:ext cx="12191999" cy="1144800"/>
          </a:xfrm>
          <a:prstGeom prst="rect">
            <a:avLst/>
          </a:prstGeom>
        </p:spPr>
      </p:pic>
      <p:sp>
        <p:nvSpPr>
          <p:cNvPr id="3" name="Title 2">
            <a:extLst>
              <a:ext uri="{FF2B5EF4-FFF2-40B4-BE49-F238E27FC236}">
                <a16:creationId xmlns:a16="http://schemas.microsoft.com/office/drawing/2014/main" id="{F98F4165-FDBA-A3A3-F39A-BCAF1C92C028}"/>
              </a:ext>
            </a:extLst>
          </p:cNvPr>
          <p:cNvSpPr>
            <a:spLocks noGrp="1"/>
          </p:cNvSpPr>
          <p:nvPr>
            <p:ph type="title"/>
          </p:nvPr>
        </p:nvSpPr>
        <p:spPr>
          <a:xfrm>
            <a:off x="838200" y="365126"/>
            <a:ext cx="10515600" cy="883104"/>
          </a:xfrm>
          <a:prstGeom prst="rect">
            <a:avLst/>
          </a:prstGeom>
        </p:spPr>
        <p:txBody>
          <a:bodyPr/>
          <a:lstStyle>
            <a:lvl1pPr algn="ct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E21525E0-2DEC-7BA8-A66D-7FC89B6720DD}"/>
              </a:ext>
            </a:extLst>
          </p:cNvPr>
          <p:cNvSpPr>
            <a:spLocks noGrp="1"/>
          </p:cNvSpPr>
          <p:nvPr>
            <p:ph sz="quarter" idx="10"/>
          </p:nvPr>
        </p:nvSpPr>
        <p:spPr>
          <a:xfrm>
            <a:off x="838200" y="1509713"/>
            <a:ext cx="6257784" cy="4645025"/>
          </a:xfrm>
          <a:prstGeom prst="rect">
            <a:avLst/>
          </a:prstGeom>
        </p:spPr>
        <p:txBody>
          <a:bodyPr/>
          <a:lstStyle>
            <a:lvl1pPr marL="0" indent="0">
              <a:buNone/>
              <a:defRPr lang="en-US" sz="2000" kern="1200" dirty="0">
                <a:solidFill>
                  <a:schemeClr val="tx1"/>
                </a:solidFill>
                <a:latin typeface="Century Gothic" panose="020B0502020202020204" pitchFamily="34" charset="0"/>
                <a:ea typeface="+mn-ea"/>
                <a:cs typeface="+mn-cs"/>
              </a:defRPr>
            </a:lvl1pPr>
          </a:lstStyle>
          <a:p>
            <a:pPr lvl="0"/>
            <a:endParaRPr lang="en-US" dirty="0"/>
          </a:p>
        </p:txBody>
      </p:sp>
    </p:spTree>
    <p:extLst>
      <p:ext uri="{BB962C8B-B14F-4D97-AF65-F5344CB8AC3E}">
        <p14:creationId xmlns:p14="http://schemas.microsoft.com/office/powerpoint/2010/main" val="7661578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1561AEE-8BB6-C9AB-C101-70261833914E}"/>
              </a:ext>
            </a:extLst>
          </p:cNvPr>
          <p:cNvSpPr>
            <a:spLocks noGrp="1"/>
          </p:cNvSpPr>
          <p:nvPr>
            <p:ph sz="quarter" idx="10"/>
          </p:nvPr>
        </p:nvSpPr>
        <p:spPr>
          <a:xfrm>
            <a:off x="6594763" y="1070551"/>
            <a:ext cx="5002213" cy="1599625"/>
          </a:xfrm>
          <a:prstGeom prst="rect">
            <a:avLst/>
          </a:prstGeom>
        </p:spPr>
        <p:txBody>
          <a:bodyPr anchor="ctr"/>
          <a:lstStyle>
            <a:lvl1pPr marL="0" indent="0" algn="ctr">
              <a:buNone/>
              <a:defRPr lang="en-US" sz="4000" b="0" i="0" kern="1200" dirty="0">
                <a:solidFill>
                  <a:schemeClr val="tx1"/>
                </a:solidFill>
                <a:latin typeface="Rockwell" panose="02060603020205020403" pitchFamily="18" charset="77"/>
                <a:ea typeface="+mj-ea"/>
                <a:cs typeface="+mj-cs"/>
              </a:defRPr>
            </a:lvl1pPr>
          </a:lstStyle>
          <a:p>
            <a:pPr lvl="0"/>
            <a:endParaRPr lang="en-US" dirty="0"/>
          </a:p>
        </p:txBody>
      </p:sp>
      <p:sp>
        <p:nvSpPr>
          <p:cNvPr id="2" name="Title 1">
            <a:extLst>
              <a:ext uri="{FF2B5EF4-FFF2-40B4-BE49-F238E27FC236}">
                <a16:creationId xmlns:a16="http://schemas.microsoft.com/office/drawing/2014/main" id="{5EAC73EB-18AB-11FA-76EC-9270822044D3}"/>
              </a:ext>
            </a:extLst>
          </p:cNvPr>
          <p:cNvSpPr>
            <a:spLocks noGrp="1"/>
          </p:cNvSpPr>
          <p:nvPr>
            <p:ph type="title"/>
          </p:nvPr>
        </p:nvSpPr>
        <p:spPr>
          <a:xfrm>
            <a:off x="6594762" y="2670176"/>
            <a:ext cx="5002213" cy="2719241"/>
          </a:xfrm>
          <a:prstGeom prst="rect">
            <a:avLst/>
          </a:prstGeom>
        </p:spPr>
        <p:txBody>
          <a:bodyPr anchor="ctr"/>
          <a:lstStyle>
            <a:lvl1pPr algn="ctr">
              <a:lnSpc>
                <a:spcPct val="100000"/>
              </a:lnSpc>
              <a:defRPr lang="en-GB" sz="6400" b="1" kern="1200" dirty="0">
                <a:solidFill>
                  <a:srgbClr val="C52039"/>
                </a:solidFill>
                <a:latin typeface="Century Gothic" panose="020B0502020202020204" pitchFamily="34" charset="0"/>
                <a:ea typeface="+mn-ea"/>
                <a:cs typeface="+mn-cs"/>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E98B7D4-2FEF-B390-8C19-6708107DAB62}"/>
              </a:ext>
            </a:extLst>
          </p:cNvPr>
          <p:cNvSpPr>
            <a:spLocks noGrp="1"/>
          </p:cNvSpPr>
          <p:nvPr>
            <p:ph sz="quarter" idx="11"/>
          </p:nvPr>
        </p:nvSpPr>
        <p:spPr>
          <a:xfrm>
            <a:off x="1925565" y="5791199"/>
            <a:ext cx="9338397" cy="638175"/>
          </a:xfrm>
          <a:prstGeom prst="rect">
            <a:avLst/>
          </a:prstGeom>
        </p:spPr>
        <p:txBody>
          <a:bodyPr anchor="ctr"/>
          <a:lstStyle>
            <a:lvl1pPr marL="0" indent="0" algn="ctr">
              <a:buNone/>
              <a:defRPr lang="en-US" sz="28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pic>
        <p:nvPicPr>
          <p:cNvPr id="3" name="Picture 2">
            <a:extLst>
              <a:ext uri="{FF2B5EF4-FFF2-40B4-BE49-F238E27FC236}">
                <a16:creationId xmlns:a16="http://schemas.microsoft.com/office/drawing/2014/main" id="{5DB8CAA9-D46C-1C59-D8DA-249138F1794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05678" y="341495"/>
            <a:ext cx="5156418" cy="5236853"/>
          </a:xfrm>
          <a:prstGeom prst="ellipse">
            <a:avLst/>
          </a:prstGeom>
          <a:effectLst>
            <a:softEdge rad="228021"/>
          </a:effectLst>
        </p:spPr>
      </p:pic>
      <p:pic>
        <p:nvPicPr>
          <p:cNvPr id="5" name="Picture 4">
            <a:extLst>
              <a:ext uri="{FF2B5EF4-FFF2-40B4-BE49-F238E27FC236}">
                <a16:creationId xmlns:a16="http://schemas.microsoft.com/office/drawing/2014/main" id="{668A40FF-59E6-0FE1-A84F-E05B51C7F75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0309" y="501566"/>
            <a:ext cx="5047155" cy="4916709"/>
          </a:xfrm>
          <a:prstGeom prst="rect">
            <a:avLst/>
          </a:prstGeom>
        </p:spPr>
      </p:pic>
    </p:spTree>
    <p:extLst>
      <p:ext uri="{BB962C8B-B14F-4D97-AF65-F5344CB8AC3E}">
        <p14:creationId xmlns:p14="http://schemas.microsoft.com/office/powerpoint/2010/main" val="42551216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0796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62518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BD1075-67FC-E779-3380-6ECB53995986}"/>
              </a:ext>
            </a:extLst>
          </p:cNvPr>
          <p:cNvPicPr>
            <a:picLocks noChangeAspect="1"/>
          </p:cNvPicPr>
          <p:nvPr userDrawn="1"/>
        </p:nvPicPr>
        <p:blipFill>
          <a:blip r:embed="rId2"/>
          <a:stretch>
            <a:fillRect/>
          </a:stretch>
        </p:blipFill>
        <p:spPr>
          <a:xfrm>
            <a:off x="3400981" y="1280461"/>
            <a:ext cx="5331853" cy="340399"/>
          </a:xfrm>
          <a:prstGeom prst="rect">
            <a:avLst/>
          </a:prstGeom>
        </p:spPr>
      </p:pic>
      <p:pic>
        <p:nvPicPr>
          <p:cNvPr id="2" name="Picture 1">
            <a:extLst>
              <a:ext uri="{FF2B5EF4-FFF2-40B4-BE49-F238E27FC236}">
                <a16:creationId xmlns:a16="http://schemas.microsoft.com/office/drawing/2014/main" id="{FD4DD592-7CF1-6DF2-0B1A-18D55093EE1D}"/>
              </a:ext>
            </a:extLst>
          </p:cNvPr>
          <p:cNvPicPr>
            <a:picLocks noChangeAspect="1"/>
          </p:cNvPicPr>
          <p:nvPr userDrawn="1"/>
        </p:nvPicPr>
        <p:blipFill>
          <a:blip r:embed="rId3"/>
          <a:stretch>
            <a:fillRect/>
          </a:stretch>
        </p:blipFill>
        <p:spPr>
          <a:xfrm rot="20338355">
            <a:off x="4448474" y="3736401"/>
            <a:ext cx="7981742" cy="4327878"/>
          </a:xfrm>
          <a:prstGeom prst="rect">
            <a:avLst/>
          </a:prstGeom>
        </p:spPr>
      </p:pic>
      <p:pic>
        <p:nvPicPr>
          <p:cNvPr id="3" name="Picture 2">
            <a:extLst>
              <a:ext uri="{FF2B5EF4-FFF2-40B4-BE49-F238E27FC236}">
                <a16:creationId xmlns:a16="http://schemas.microsoft.com/office/drawing/2014/main" id="{6A3055EA-C017-6A17-56BB-3C2EBAE6A5C8}"/>
              </a:ext>
            </a:extLst>
          </p:cNvPr>
          <p:cNvPicPr>
            <a:picLocks noChangeAspect="1"/>
          </p:cNvPicPr>
          <p:nvPr userDrawn="1"/>
        </p:nvPicPr>
        <p:blipFill>
          <a:blip r:embed="rId4"/>
          <a:stretch>
            <a:fillRect/>
          </a:stretch>
        </p:blipFill>
        <p:spPr>
          <a:xfrm rot="6280645" flipV="1">
            <a:off x="5649279" y="4475124"/>
            <a:ext cx="893442" cy="2185523"/>
          </a:xfrm>
          <a:prstGeom prst="rect">
            <a:avLst/>
          </a:prstGeom>
          <a:effectLst>
            <a:outerShdw blurRad="50800" dist="38100" dir="2700000" algn="tl" rotWithShape="0">
              <a:prstClr val="black">
                <a:alpha val="40000"/>
              </a:prstClr>
            </a:outerShdw>
          </a:effectLst>
        </p:spPr>
      </p:pic>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200" y="1620860"/>
            <a:ext cx="7894638" cy="1858940"/>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39486992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1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467FB3-8A84-8BD7-DD1A-5701C396A86C}"/>
              </a:ext>
            </a:extLst>
          </p:cNvPr>
          <p:cNvPicPr>
            <a:picLocks/>
          </p:cNvPicPr>
          <p:nvPr userDrawn="1"/>
        </p:nvPicPr>
        <p:blipFill>
          <a:blip r:embed="rId2"/>
          <a:stretch>
            <a:fillRect/>
          </a:stretch>
        </p:blipFill>
        <p:spPr>
          <a:xfrm>
            <a:off x="2136000" y="1281600"/>
            <a:ext cx="7920000" cy="340383"/>
          </a:xfrm>
          <a:prstGeom prst="rect">
            <a:avLst/>
          </a:prstGeom>
        </p:spPr>
      </p:pic>
      <p:sp>
        <p:nvSpPr>
          <p:cNvPr id="4" name="Title 3">
            <a:extLst>
              <a:ext uri="{FF2B5EF4-FFF2-40B4-BE49-F238E27FC236}">
                <a16:creationId xmlns:a16="http://schemas.microsoft.com/office/drawing/2014/main" id="{E2B1C657-5853-9B52-5CDD-7502DF4E897D}"/>
              </a:ext>
            </a:extLst>
          </p:cNvPr>
          <p:cNvSpPr>
            <a:spLocks noGrp="1"/>
          </p:cNvSpPr>
          <p:nvPr>
            <p:ph type="title"/>
          </p:nvPr>
        </p:nvSpPr>
        <p:spPr>
          <a:xfrm>
            <a:off x="838200" y="365125"/>
            <a:ext cx="10515600" cy="1063625"/>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871286A-C39F-2DE3-4D5D-DB044B4E8474}"/>
              </a:ext>
            </a:extLst>
          </p:cNvPr>
          <p:cNvSpPr>
            <a:spLocks noGrp="1"/>
          </p:cNvSpPr>
          <p:nvPr>
            <p:ph sz="quarter" idx="10"/>
          </p:nvPr>
        </p:nvSpPr>
        <p:spPr>
          <a:xfrm>
            <a:off x="838200" y="2209799"/>
            <a:ext cx="5124450" cy="2029129"/>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
        <p:nvSpPr>
          <p:cNvPr id="8" name="Content Placeholder 7">
            <a:extLst>
              <a:ext uri="{FF2B5EF4-FFF2-40B4-BE49-F238E27FC236}">
                <a16:creationId xmlns:a16="http://schemas.microsoft.com/office/drawing/2014/main" id="{7C4E2CA6-E295-279F-9843-CF379D5275D9}"/>
              </a:ext>
            </a:extLst>
          </p:cNvPr>
          <p:cNvSpPr>
            <a:spLocks noGrp="1"/>
          </p:cNvSpPr>
          <p:nvPr>
            <p:ph sz="quarter" idx="11"/>
          </p:nvPr>
        </p:nvSpPr>
        <p:spPr>
          <a:xfrm>
            <a:off x="6381750" y="2098675"/>
            <a:ext cx="4972050" cy="414972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pic>
        <p:nvPicPr>
          <p:cNvPr id="2" name="Picture 1">
            <a:extLst>
              <a:ext uri="{FF2B5EF4-FFF2-40B4-BE49-F238E27FC236}">
                <a16:creationId xmlns:a16="http://schemas.microsoft.com/office/drawing/2014/main" id="{E52CD697-CEEE-3CF7-611E-BC462FD2F08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754"/>
          <a:stretch/>
        </p:blipFill>
        <p:spPr>
          <a:xfrm rot="21147235">
            <a:off x="1557657" y="3471352"/>
            <a:ext cx="3566948" cy="3320516"/>
          </a:xfrm>
          <a:prstGeom prst="rect">
            <a:avLst/>
          </a:prstGeom>
        </p:spPr>
      </p:pic>
    </p:spTree>
    <p:extLst>
      <p:ext uri="{BB962C8B-B14F-4D97-AF65-F5344CB8AC3E}">
        <p14:creationId xmlns:p14="http://schemas.microsoft.com/office/powerpoint/2010/main" val="35122001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BD1075-67FC-E779-3380-6ECB53995986}"/>
              </a:ext>
            </a:extLst>
          </p:cNvPr>
          <p:cNvPicPr>
            <a:picLocks noChangeAspect="1"/>
          </p:cNvPicPr>
          <p:nvPr userDrawn="1"/>
        </p:nvPicPr>
        <p:blipFill>
          <a:blip r:embed="rId2"/>
          <a:stretch>
            <a:fillRect/>
          </a:stretch>
        </p:blipFill>
        <p:spPr>
          <a:xfrm>
            <a:off x="3400981" y="1280461"/>
            <a:ext cx="5331853" cy="340399"/>
          </a:xfrm>
          <a:prstGeom prst="rect">
            <a:avLst/>
          </a:prstGeom>
        </p:spPr>
      </p:pic>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200" y="1620860"/>
            <a:ext cx="7894638" cy="1858940"/>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9210597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4882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2980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1023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578332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302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6">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4681D002-7C7E-FF99-1D00-17E14459D2A8}"/>
              </a:ext>
            </a:extLst>
          </p:cNvPr>
          <p:cNvPicPr>
            <a:picLocks noChangeAspect="1"/>
          </p:cNvPicPr>
          <p:nvPr userDrawn="1"/>
        </p:nvPicPr>
        <p:blipFill>
          <a:blip r:embed="rId2"/>
          <a:stretch>
            <a:fillRect/>
          </a:stretch>
        </p:blipFill>
        <p:spPr>
          <a:xfrm>
            <a:off x="1095375" y="1042563"/>
            <a:ext cx="10001250" cy="1144800"/>
          </a:xfrm>
          <a:prstGeom prst="rect">
            <a:avLst/>
          </a:prstGeom>
        </p:spPr>
      </p:pic>
      <p:pic>
        <p:nvPicPr>
          <p:cNvPr id="3" name="Picture 2" descr="A green and black rectangle&#10;&#10;Description automatically generated">
            <a:extLst>
              <a:ext uri="{FF2B5EF4-FFF2-40B4-BE49-F238E27FC236}">
                <a16:creationId xmlns:a16="http://schemas.microsoft.com/office/drawing/2014/main" id="{095CCD67-1BD2-01C0-9608-0C67C1AAE456}"/>
              </a:ext>
            </a:extLst>
          </p:cNvPr>
          <p:cNvPicPr>
            <a:picLocks noChangeAspect="1"/>
          </p:cNvPicPr>
          <p:nvPr userDrawn="1"/>
        </p:nvPicPr>
        <p:blipFill>
          <a:blip r:embed="rId2"/>
          <a:stretch>
            <a:fillRect/>
          </a:stretch>
        </p:blipFill>
        <p:spPr>
          <a:xfrm>
            <a:off x="214804" y="324237"/>
            <a:ext cx="11762391" cy="1144800"/>
          </a:xfrm>
          <a:prstGeom prst="rect">
            <a:avLst/>
          </a:prstGeom>
        </p:spPr>
      </p:pic>
      <p:sp>
        <p:nvSpPr>
          <p:cNvPr id="4" name="Title 3">
            <a:extLst>
              <a:ext uri="{FF2B5EF4-FFF2-40B4-BE49-F238E27FC236}">
                <a16:creationId xmlns:a16="http://schemas.microsoft.com/office/drawing/2014/main" id="{8C24DAC9-8AB1-212D-E6BB-864367747631}"/>
              </a:ext>
            </a:extLst>
          </p:cNvPr>
          <p:cNvSpPr>
            <a:spLocks noGrp="1"/>
          </p:cNvSpPr>
          <p:nvPr>
            <p:ph type="title"/>
          </p:nvPr>
        </p:nvSpPr>
        <p:spPr>
          <a:xfrm>
            <a:off x="838200" y="365125"/>
            <a:ext cx="10515600" cy="1325563"/>
          </a:xfrm>
          <a:prstGeom prst="rect">
            <a:avLst/>
          </a:prstGeom>
        </p:spPr>
        <p:txBody>
          <a:bodyPr/>
          <a:lstStyle>
            <a:lvl1pPr algn="ctr">
              <a:defRPr lang="en-US" sz="5000" b="0" i="0" kern="1200" dirty="0">
                <a:solidFill>
                  <a:schemeClr val="tx1"/>
                </a:solidFill>
                <a:latin typeface="Rockwell" panose="02060603020205020403" pitchFamily="18" charset="77"/>
                <a:ea typeface="+mn-ea"/>
                <a:cs typeface="+mn-cs"/>
              </a:defRPr>
            </a:lvl1pPr>
          </a:lstStyle>
          <a:p>
            <a:endParaRPr lang="en-US" dirty="0"/>
          </a:p>
        </p:txBody>
      </p:sp>
      <p:sp>
        <p:nvSpPr>
          <p:cNvPr id="6" name="Table Placeholder 5">
            <a:extLst>
              <a:ext uri="{FF2B5EF4-FFF2-40B4-BE49-F238E27FC236}">
                <a16:creationId xmlns:a16="http://schemas.microsoft.com/office/drawing/2014/main" id="{3C28C8C5-7269-2512-4B13-110D4B5E222E}"/>
              </a:ext>
            </a:extLst>
          </p:cNvPr>
          <p:cNvSpPr>
            <a:spLocks noGrp="1"/>
          </p:cNvSpPr>
          <p:nvPr>
            <p:ph type="tbl" sz="quarter" idx="10"/>
          </p:nvPr>
        </p:nvSpPr>
        <p:spPr>
          <a:xfrm>
            <a:off x="1095375" y="2187575"/>
            <a:ext cx="10258425" cy="3965575"/>
          </a:xfrm>
          <a:prstGeom prst="rect">
            <a:avLst/>
          </a:prstGeom>
        </p:spPr>
        <p:txBody>
          <a:bodyPr/>
          <a:lstStyle>
            <a:lvl1pPr marL="0" indent="0">
              <a:buNone/>
              <a:defRPr/>
            </a:lvl1pPr>
          </a:lstStyle>
          <a:p>
            <a:endParaRPr lang="en-US" dirty="0"/>
          </a:p>
        </p:txBody>
      </p:sp>
    </p:spTree>
    <p:extLst>
      <p:ext uri="{BB962C8B-B14F-4D97-AF65-F5344CB8AC3E}">
        <p14:creationId xmlns:p14="http://schemas.microsoft.com/office/powerpoint/2010/main" val="19234854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7">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4681D002-7C7E-FF99-1D00-17E14459D2A8}"/>
              </a:ext>
            </a:extLst>
          </p:cNvPr>
          <p:cNvPicPr>
            <a:picLocks noChangeAspect="1"/>
          </p:cNvPicPr>
          <p:nvPr userDrawn="1"/>
        </p:nvPicPr>
        <p:blipFill>
          <a:blip r:embed="rId2"/>
          <a:stretch>
            <a:fillRect/>
          </a:stretch>
        </p:blipFill>
        <p:spPr>
          <a:xfrm>
            <a:off x="1095375" y="1042563"/>
            <a:ext cx="10001250" cy="1144800"/>
          </a:xfrm>
          <a:prstGeom prst="rect">
            <a:avLst/>
          </a:prstGeom>
        </p:spPr>
      </p:pic>
      <p:pic>
        <p:nvPicPr>
          <p:cNvPr id="3" name="Picture 2" descr="A green and black rectangle&#10;&#10;Description automatically generated">
            <a:extLst>
              <a:ext uri="{FF2B5EF4-FFF2-40B4-BE49-F238E27FC236}">
                <a16:creationId xmlns:a16="http://schemas.microsoft.com/office/drawing/2014/main" id="{095CCD67-1BD2-01C0-9608-0C67C1AAE456}"/>
              </a:ext>
            </a:extLst>
          </p:cNvPr>
          <p:cNvPicPr>
            <a:picLocks noChangeAspect="1"/>
          </p:cNvPicPr>
          <p:nvPr userDrawn="1"/>
        </p:nvPicPr>
        <p:blipFill>
          <a:blip r:embed="rId2"/>
          <a:stretch>
            <a:fillRect/>
          </a:stretch>
        </p:blipFill>
        <p:spPr>
          <a:xfrm>
            <a:off x="214804" y="324237"/>
            <a:ext cx="11762391" cy="1144800"/>
          </a:xfrm>
          <a:prstGeom prst="rect">
            <a:avLst/>
          </a:prstGeom>
        </p:spPr>
      </p:pic>
      <p:sp>
        <p:nvSpPr>
          <p:cNvPr id="4" name="Title 3">
            <a:extLst>
              <a:ext uri="{FF2B5EF4-FFF2-40B4-BE49-F238E27FC236}">
                <a16:creationId xmlns:a16="http://schemas.microsoft.com/office/drawing/2014/main" id="{8C24DAC9-8AB1-212D-E6BB-864367747631}"/>
              </a:ext>
            </a:extLst>
          </p:cNvPr>
          <p:cNvSpPr>
            <a:spLocks noGrp="1"/>
          </p:cNvSpPr>
          <p:nvPr>
            <p:ph type="title"/>
          </p:nvPr>
        </p:nvSpPr>
        <p:spPr>
          <a:xfrm>
            <a:off x="838200" y="365125"/>
            <a:ext cx="10515600" cy="1325563"/>
          </a:xfrm>
          <a:prstGeom prst="rect">
            <a:avLst/>
          </a:prstGeom>
        </p:spPr>
        <p:txBody>
          <a:bodyPr/>
          <a:lstStyle>
            <a:lvl1pPr algn="ctr">
              <a:defRPr lang="en-US" sz="5000" b="0" i="0" kern="1200" dirty="0">
                <a:solidFill>
                  <a:schemeClr val="tx1"/>
                </a:solidFill>
                <a:latin typeface="Rockwell" panose="02060603020205020403" pitchFamily="18" charset="77"/>
                <a:ea typeface="+mn-ea"/>
                <a:cs typeface="+mn-cs"/>
              </a:defRPr>
            </a:lvl1pPr>
          </a:lstStyle>
          <a:p>
            <a:endParaRPr lang="en-US" dirty="0"/>
          </a:p>
        </p:txBody>
      </p:sp>
      <p:sp>
        <p:nvSpPr>
          <p:cNvPr id="7" name="Content Placeholder 6">
            <a:extLst>
              <a:ext uri="{FF2B5EF4-FFF2-40B4-BE49-F238E27FC236}">
                <a16:creationId xmlns:a16="http://schemas.microsoft.com/office/drawing/2014/main" id="{9FE54C96-B9B8-E685-4323-5BD43CFFFB25}"/>
              </a:ext>
            </a:extLst>
          </p:cNvPr>
          <p:cNvSpPr>
            <a:spLocks noGrp="1"/>
          </p:cNvSpPr>
          <p:nvPr>
            <p:ph sz="quarter" idx="10"/>
          </p:nvPr>
        </p:nvSpPr>
        <p:spPr>
          <a:xfrm>
            <a:off x="838200" y="2057400"/>
            <a:ext cx="10637838" cy="443547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mn-cs"/>
              </a:defRPr>
            </a:lvl1pPr>
          </a:lstStyle>
          <a:p>
            <a:pPr lvl="0"/>
            <a:endParaRPr lang="en-US" dirty="0"/>
          </a:p>
        </p:txBody>
      </p:sp>
    </p:spTree>
    <p:extLst>
      <p:ext uri="{BB962C8B-B14F-4D97-AF65-F5344CB8AC3E}">
        <p14:creationId xmlns:p14="http://schemas.microsoft.com/office/powerpoint/2010/main" val="146131587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8">
    <p:spTree>
      <p:nvGrpSpPr>
        <p:cNvPr id="1" name=""/>
        <p:cNvGrpSpPr/>
        <p:nvPr/>
      </p:nvGrpSpPr>
      <p:grpSpPr>
        <a:xfrm>
          <a:off x="0" y="0"/>
          <a:ext cx="0" cy="0"/>
          <a:chOff x="0" y="0"/>
          <a:chExt cx="0" cy="0"/>
        </a:xfrm>
      </p:grpSpPr>
      <p:pic>
        <p:nvPicPr>
          <p:cNvPr id="3" name="Picture 2" descr="A green and black rectangle&#10;&#10;Description automatically generated">
            <a:extLst>
              <a:ext uri="{FF2B5EF4-FFF2-40B4-BE49-F238E27FC236}">
                <a16:creationId xmlns:a16="http://schemas.microsoft.com/office/drawing/2014/main" id="{095CCD67-1BD2-01C0-9608-0C67C1AAE456}"/>
              </a:ext>
            </a:extLst>
          </p:cNvPr>
          <p:cNvPicPr>
            <a:picLocks noChangeAspect="1"/>
          </p:cNvPicPr>
          <p:nvPr userDrawn="1"/>
        </p:nvPicPr>
        <p:blipFill>
          <a:blip r:embed="rId2"/>
          <a:stretch>
            <a:fillRect/>
          </a:stretch>
        </p:blipFill>
        <p:spPr>
          <a:xfrm>
            <a:off x="214804" y="324237"/>
            <a:ext cx="11762391" cy="1144800"/>
          </a:xfrm>
          <a:prstGeom prst="rect">
            <a:avLst/>
          </a:prstGeom>
        </p:spPr>
      </p:pic>
      <p:sp>
        <p:nvSpPr>
          <p:cNvPr id="4" name="Title 3">
            <a:extLst>
              <a:ext uri="{FF2B5EF4-FFF2-40B4-BE49-F238E27FC236}">
                <a16:creationId xmlns:a16="http://schemas.microsoft.com/office/drawing/2014/main" id="{8C24DAC9-8AB1-212D-E6BB-864367747631}"/>
              </a:ext>
            </a:extLst>
          </p:cNvPr>
          <p:cNvSpPr>
            <a:spLocks noGrp="1"/>
          </p:cNvSpPr>
          <p:nvPr>
            <p:ph type="title"/>
          </p:nvPr>
        </p:nvSpPr>
        <p:spPr>
          <a:xfrm>
            <a:off x="838200" y="365125"/>
            <a:ext cx="10515600" cy="1325563"/>
          </a:xfrm>
          <a:prstGeom prst="rect">
            <a:avLst/>
          </a:prstGeom>
        </p:spPr>
        <p:txBody>
          <a:bodyPr/>
          <a:lstStyle>
            <a:lvl1pPr algn="ctr">
              <a:defRPr lang="en-US" sz="5000" b="0" i="0" kern="1200" dirty="0">
                <a:solidFill>
                  <a:schemeClr val="tx1"/>
                </a:solidFill>
                <a:latin typeface="Rockwell" panose="02060603020205020403" pitchFamily="18" charset="77"/>
                <a:ea typeface="+mn-ea"/>
                <a:cs typeface="+mn-cs"/>
              </a:defRPr>
            </a:lvl1pPr>
          </a:lstStyle>
          <a:p>
            <a:endParaRPr lang="en-US" dirty="0"/>
          </a:p>
        </p:txBody>
      </p:sp>
      <p:sp>
        <p:nvSpPr>
          <p:cNvPr id="7" name="Content Placeholder 6">
            <a:extLst>
              <a:ext uri="{FF2B5EF4-FFF2-40B4-BE49-F238E27FC236}">
                <a16:creationId xmlns:a16="http://schemas.microsoft.com/office/drawing/2014/main" id="{9FE54C96-B9B8-E685-4323-5BD43CFFFB25}"/>
              </a:ext>
            </a:extLst>
          </p:cNvPr>
          <p:cNvSpPr>
            <a:spLocks noGrp="1"/>
          </p:cNvSpPr>
          <p:nvPr>
            <p:ph sz="quarter" idx="10"/>
          </p:nvPr>
        </p:nvSpPr>
        <p:spPr>
          <a:xfrm>
            <a:off x="838200" y="2057400"/>
            <a:ext cx="10637838" cy="443547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mn-cs"/>
              </a:defRPr>
            </a:lvl1pPr>
          </a:lstStyle>
          <a:p>
            <a:pPr lvl="0"/>
            <a:endParaRPr lang="en-US" dirty="0"/>
          </a:p>
        </p:txBody>
      </p:sp>
    </p:spTree>
    <p:extLst>
      <p:ext uri="{BB962C8B-B14F-4D97-AF65-F5344CB8AC3E}">
        <p14:creationId xmlns:p14="http://schemas.microsoft.com/office/powerpoint/2010/main" val="280664887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11">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63A60D12-E4FF-E107-6A83-59C6B0974041}"/>
              </a:ext>
            </a:extLst>
          </p:cNvPr>
          <p:cNvPicPr>
            <a:picLocks noChangeAspect="1"/>
          </p:cNvPicPr>
          <p:nvPr userDrawn="1"/>
        </p:nvPicPr>
        <p:blipFill>
          <a:blip r:embed="rId2"/>
          <a:stretch>
            <a:fillRect/>
          </a:stretch>
        </p:blipFill>
        <p:spPr>
          <a:xfrm>
            <a:off x="1758462" y="324237"/>
            <a:ext cx="8679766" cy="1144800"/>
          </a:xfrm>
          <a:prstGeom prst="rect">
            <a:avLst/>
          </a:prstGeom>
        </p:spPr>
      </p:pic>
      <p:sp>
        <p:nvSpPr>
          <p:cNvPr id="4" name="Title 3">
            <a:extLst>
              <a:ext uri="{FF2B5EF4-FFF2-40B4-BE49-F238E27FC236}">
                <a16:creationId xmlns:a16="http://schemas.microsoft.com/office/drawing/2014/main" id="{8C24DAC9-8AB1-212D-E6BB-864367747631}"/>
              </a:ext>
            </a:extLst>
          </p:cNvPr>
          <p:cNvSpPr>
            <a:spLocks noGrp="1"/>
          </p:cNvSpPr>
          <p:nvPr>
            <p:ph type="title"/>
          </p:nvPr>
        </p:nvSpPr>
        <p:spPr>
          <a:xfrm>
            <a:off x="838200" y="365125"/>
            <a:ext cx="10515600" cy="1325563"/>
          </a:xfrm>
          <a:prstGeom prst="rect">
            <a:avLst/>
          </a:prstGeom>
        </p:spPr>
        <p:txBody>
          <a:bodyPr/>
          <a:lstStyle>
            <a:lvl1pPr algn="ctr">
              <a:defRPr lang="en-US" sz="5000" b="0" i="0" kern="1200" dirty="0">
                <a:solidFill>
                  <a:schemeClr val="tx1"/>
                </a:solidFill>
                <a:latin typeface="Rockwell" panose="02060603020205020403" pitchFamily="18" charset="77"/>
                <a:ea typeface="+mn-ea"/>
                <a:cs typeface="+mn-cs"/>
              </a:defRPr>
            </a:lvl1pPr>
          </a:lstStyle>
          <a:p>
            <a:endParaRPr lang="en-US" dirty="0"/>
          </a:p>
        </p:txBody>
      </p:sp>
      <p:sp>
        <p:nvSpPr>
          <p:cNvPr id="7" name="Content Placeholder 6">
            <a:extLst>
              <a:ext uri="{FF2B5EF4-FFF2-40B4-BE49-F238E27FC236}">
                <a16:creationId xmlns:a16="http://schemas.microsoft.com/office/drawing/2014/main" id="{9FE54C96-B9B8-E685-4323-5BD43CFFFB25}"/>
              </a:ext>
            </a:extLst>
          </p:cNvPr>
          <p:cNvSpPr>
            <a:spLocks noGrp="1"/>
          </p:cNvSpPr>
          <p:nvPr>
            <p:ph sz="quarter" idx="10"/>
          </p:nvPr>
        </p:nvSpPr>
        <p:spPr>
          <a:xfrm>
            <a:off x="838200" y="2057400"/>
            <a:ext cx="10637838" cy="443547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mn-cs"/>
              </a:defRPr>
            </a:lvl1pPr>
          </a:lstStyle>
          <a:p>
            <a:pPr lvl="0"/>
            <a:endParaRPr lang="en-US" dirty="0"/>
          </a:p>
        </p:txBody>
      </p:sp>
    </p:spTree>
    <p:extLst>
      <p:ext uri="{BB962C8B-B14F-4D97-AF65-F5344CB8AC3E}">
        <p14:creationId xmlns:p14="http://schemas.microsoft.com/office/powerpoint/2010/main" val="144812104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10">
    <p:spTree>
      <p:nvGrpSpPr>
        <p:cNvPr id="1" name=""/>
        <p:cNvGrpSpPr/>
        <p:nvPr/>
      </p:nvGrpSpPr>
      <p:grpSpPr>
        <a:xfrm>
          <a:off x="0" y="0"/>
          <a:ext cx="0" cy="0"/>
          <a:chOff x="0" y="0"/>
          <a:chExt cx="0" cy="0"/>
        </a:xfrm>
      </p:grpSpPr>
      <p:pic>
        <p:nvPicPr>
          <p:cNvPr id="3" name="Picture 2" descr="A green and black rectangle&#10;&#10;Description automatically generated">
            <a:extLst>
              <a:ext uri="{FF2B5EF4-FFF2-40B4-BE49-F238E27FC236}">
                <a16:creationId xmlns:a16="http://schemas.microsoft.com/office/drawing/2014/main" id="{095CCD67-1BD2-01C0-9608-0C67C1AAE456}"/>
              </a:ext>
            </a:extLst>
          </p:cNvPr>
          <p:cNvPicPr>
            <a:picLocks noChangeAspect="1"/>
          </p:cNvPicPr>
          <p:nvPr userDrawn="1"/>
        </p:nvPicPr>
        <p:blipFill>
          <a:blip r:embed="rId2"/>
          <a:stretch>
            <a:fillRect/>
          </a:stretch>
        </p:blipFill>
        <p:spPr>
          <a:xfrm>
            <a:off x="214804" y="324237"/>
            <a:ext cx="11762391" cy="1144800"/>
          </a:xfrm>
          <a:prstGeom prst="rect">
            <a:avLst/>
          </a:prstGeom>
        </p:spPr>
      </p:pic>
      <p:sp>
        <p:nvSpPr>
          <p:cNvPr id="4" name="Title 3">
            <a:extLst>
              <a:ext uri="{FF2B5EF4-FFF2-40B4-BE49-F238E27FC236}">
                <a16:creationId xmlns:a16="http://schemas.microsoft.com/office/drawing/2014/main" id="{8C24DAC9-8AB1-212D-E6BB-864367747631}"/>
              </a:ext>
            </a:extLst>
          </p:cNvPr>
          <p:cNvSpPr>
            <a:spLocks noGrp="1"/>
          </p:cNvSpPr>
          <p:nvPr>
            <p:ph type="title"/>
          </p:nvPr>
        </p:nvSpPr>
        <p:spPr>
          <a:xfrm>
            <a:off x="838200" y="365125"/>
            <a:ext cx="10515600" cy="1325563"/>
          </a:xfrm>
          <a:prstGeom prst="rect">
            <a:avLst/>
          </a:prstGeom>
        </p:spPr>
        <p:txBody>
          <a:bodyPr/>
          <a:lstStyle>
            <a:lvl1pPr algn="ctr">
              <a:defRPr lang="en-US" sz="5000" b="0" i="0" kern="1200" dirty="0">
                <a:solidFill>
                  <a:schemeClr val="tx1"/>
                </a:solidFill>
                <a:latin typeface="Rockwell" panose="02060603020205020403" pitchFamily="18" charset="77"/>
                <a:ea typeface="+mn-ea"/>
                <a:cs typeface="+mn-cs"/>
              </a:defRPr>
            </a:lvl1pPr>
          </a:lstStyle>
          <a:p>
            <a:endParaRPr lang="en-US" dirty="0"/>
          </a:p>
        </p:txBody>
      </p:sp>
      <p:sp>
        <p:nvSpPr>
          <p:cNvPr id="7" name="Content Placeholder 6">
            <a:extLst>
              <a:ext uri="{FF2B5EF4-FFF2-40B4-BE49-F238E27FC236}">
                <a16:creationId xmlns:a16="http://schemas.microsoft.com/office/drawing/2014/main" id="{9FE54C96-B9B8-E685-4323-5BD43CFFFB25}"/>
              </a:ext>
            </a:extLst>
          </p:cNvPr>
          <p:cNvSpPr>
            <a:spLocks noGrp="1"/>
          </p:cNvSpPr>
          <p:nvPr>
            <p:ph sz="quarter" idx="10"/>
          </p:nvPr>
        </p:nvSpPr>
        <p:spPr>
          <a:xfrm>
            <a:off x="838200" y="2057400"/>
            <a:ext cx="10637838" cy="443547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mn-cs"/>
              </a:defRPr>
            </a:lvl1pPr>
          </a:lstStyle>
          <a:p>
            <a:pPr lvl="0"/>
            <a:endParaRPr lang="en-US" dirty="0"/>
          </a:p>
        </p:txBody>
      </p:sp>
    </p:spTree>
    <p:extLst>
      <p:ext uri="{BB962C8B-B14F-4D97-AF65-F5344CB8AC3E}">
        <p14:creationId xmlns:p14="http://schemas.microsoft.com/office/powerpoint/2010/main" val="301922094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9">
    <p:spTree>
      <p:nvGrpSpPr>
        <p:cNvPr id="1" name=""/>
        <p:cNvGrpSpPr/>
        <p:nvPr/>
      </p:nvGrpSpPr>
      <p:grpSpPr>
        <a:xfrm>
          <a:off x="0" y="0"/>
          <a:ext cx="0" cy="0"/>
          <a:chOff x="0" y="0"/>
          <a:chExt cx="0" cy="0"/>
        </a:xfrm>
      </p:grpSpPr>
      <p:pic>
        <p:nvPicPr>
          <p:cNvPr id="3" name="Picture 2" descr="A green and black rectangle&#10;&#10;Description automatically generated">
            <a:extLst>
              <a:ext uri="{FF2B5EF4-FFF2-40B4-BE49-F238E27FC236}">
                <a16:creationId xmlns:a16="http://schemas.microsoft.com/office/drawing/2014/main" id="{095CCD67-1BD2-01C0-9608-0C67C1AAE456}"/>
              </a:ext>
            </a:extLst>
          </p:cNvPr>
          <p:cNvPicPr>
            <a:picLocks noChangeAspect="1"/>
          </p:cNvPicPr>
          <p:nvPr userDrawn="1"/>
        </p:nvPicPr>
        <p:blipFill>
          <a:blip r:embed="rId2"/>
          <a:stretch>
            <a:fillRect/>
          </a:stretch>
        </p:blipFill>
        <p:spPr>
          <a:xfrm>
            <a:off x="214804" y="324237"/>
            <a:ext cx="11762391" cy="1144800"/>
          </a:xfrm>
          <a:prstGeom prst="rect">
            <a:avLst/>
          </a:prstGeom>
        </p:spPr>
      </p:pic>
      <p:sp>
        <p:nvSpPr>
          <p:cNvPr id="4" name="Title 3">
            <a:extLst>
              <a:ext uri="{FF2B5EF4-FFF2-40B4-BE49-F238E27FC236}">
                <a16:creationId xmlns:a16="http://schemas.microsoft.com/office/drawing/2014/main" id="{8C24DAC9-8AB1-212D-E6BB-864367747631}"/>
              </a:ext>
            </a:extLst>
          </p:cNvPr>
          <p:cNvSpPr>
            <a:spLocks noGrp="1"/>
          </p:cNvSpPr>
          <p:nvPr>
            <p:ph type="title"/>
          </p:nvPr>
        </p:nvSpPr>
        <p:spPr>
          <a:xfrm>
            <a:off x="838200" y="365125"/>
            <a:ext cx="10515600" cy="1325563"/>
          </a:xfrm>
          <a:prstGeom prst="rect">
            <a:avLst/>
          </a:prstGeom>
        </p:spPr>
        <p:txBody>
          <a:bodyPr/>
          <a:lstStyle>
            <a:lvl1pPr algn="ctr">
              <a:defRPr lang="en-US" sz="5000" b="0" i="0" kern="1200" dirty="0">
                <a:solidFill>
                  <a:schemeClr val="tx1"/>
                </a:solidFill>
                <a:latin typeface="Rockwell" panose="02060603020205020403" pitchFamily="18" charset="77"/>
                <a:ea typeface="+mn-ea"/>
                <a:cs typeface="+mn-cs"/>
              </a:defRPr>
            </a:lvl1pPr>
          </a:lstStyle>
          <a:p>
            <a:endParaRPr lang="en-US" dirty="0"/>
          </a:p>
        </p:txBody>
      </p:sp>
      <p:sp>
        <p:nvSpPr>
          <p:cNvPr id="7" name="Content Placeholder 6">
            <a:extLst>
              <a:ext uri="{FF2B5EF4-FFF2-40B4-BE49-F238E27FC236}">
                <a16:creationId xmlns:a16="http://schemas.microsoft.com/office/drawing/2014/main" id="{9FE54C96-B9B8-E685-4323-5BD43CFFFB25}"/>
              </a:ext>
            </a:extLst>
          </p:cNvPr>
          <p:cNvSpPr>
            <a:spLocks noGrp="1"/>
          </p:cNvSpPr>
          <p:nvPr>
            <p:ph sz="quarter" idx="10"/>
          </p:nvPr>
        </p:nvSpPr>
        <p:spPr>
          <a:xfrm>
            <a:off x="838200" y="2057401"/>
            <a:ext cx="10637838" cy="4158652"/>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mn-cs"/>
              </a:defRPr>
            </a:lvl1pPr>
          </a:lstStyle>
          <a:p>
            <a:pPr lvl="0"/>
            <a:endParaRPr lang="en-US" dirty="0"/>
          </a:p>
        </p:txBody>
      </p:sp>
      <p:sp>
        <p:nvSpPr>
          <p:cNvPr id="5" name="Content Placeholder 4">
            <a:extLst>
              <a:ext uri="{FF2B5EF4-FFF2-40B4-BE49-F238E27FC236}">
                <a16:creationId xmlns:a16="http://schemas.microsoft.com/office/drawing/2014/main" id="{C36E3E67-C664-0E8B-E338-160D9883CEA3}"/>
              </a:ext>
            </a:extLst>
          </p:cNvPr>
          <p:cNvSpPr>
            <a:spLocks noGrp="1"/>
          </p:cNvSpPr>
          <p:nvPr>
            <p:ph sz="quarter" idx="11"/>
          </p:nvPr>
        </p:nvSpPr>
        <p:spPr>
          <a:xfrm>
            <a:off x="9601200" y="6264275"/>
            <a:ext cx="2117725" cy="269875"/>
          </a:xfrm>
          <a:prstGeom prst="rect">
            <a:avLst/>
          </a:prstGeom>
        </p:spPr>
        <p:txBody>
          <a:bodyPr/>
          <a:lstStyle>
            <a:lvl1pPr marL="0" indent="0">
              <a:buNone/>
              <a:defRPr sz="16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218771982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4">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F2183291-D605-38DF-BF00-A710995EFCE4}"/>
              </a:ext>
            </a:extLst>
          </p:cNvPr>
          <p:cNvPicPr>
            <a:picLocks noChangeAspect="1"/>
          </p:cNvPicPr>
          <p:nvPr userDrawn="1"/>
        </p:nvPicPr>
        <p:blipFill>
          <a:blip r:embed="rId2"/>
          <a:stretch>
            <a:fillRect/>
          </a:stretch>
        </p:blipFill>
        <p:spPr>
          <a:xfrm>
            <a:off x="0" y="324237"/>
            <a:ext cx="12191999" cy="1144800"/>
          </a:xfrm>
          <a:prstGeom prst="rect">
            <a:avLst/>
          </a:prstGeom>
        </p:spPr>
      </p:pic>
      <p:sp>
        <p:nvSpPr>
          <p:cNvPr id="3" name="Title 2">
            <a:extLst>
              <a:ext uri="{FF2B5EF4-FFF2-40B4-BE49-F238E27FC236}">
                <a16:creationId xmlns:a16="http://schemas.microsoft.com/office/drawing/2014/main" id="{F98F4165-FDBA-A3A3-F39A-BCAF1C92C028}"/>
              </a:ext>
            </a:extLst>
          </p:cNvPr>
          <p:cNvSpPr>
            <a:spLocks noGrp="1"/>
          </p:cNvSpPr>
          <p:nvPr>
            <p:ph type="title"/>
          </p:nvPr>
        </p:nvSpPr>
        <p:spPr>
          <a:xfrm>
            <a:off x="838200" y="365126"/>
            <a:ext cx="10515600" cy="883104"/>
          </a:xfrm>
          <a:prstGeom prst="rect">
            <a:avLst/>
          </a:prstGeom>
        </p:spPr>
        <p:txBody>
          <a:bodyPr/>
          <a:lstStyle>
            <a:lvl1pPr algn="ct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E21525E0-2DEC-7BA8-A66D-7FC89B6720DD}"/>
              </a:ext>
            </a:extLst>
          </p:cNvPr>
          <p:cNvSpPr>
            <a:spLocks noGrp="1"/>
          </p:cNvSpPr>
          <p:nvPr>
            <p:ph sz="quarter" idx="10"/>
          </p:nvPr>
        </p:nvSpPr>
        <p:spPr>
          <a:xfrm>
            <a:off x="838200" y="1509713"/>
            <a:ext cx="6257784" cy="4645025"/>
          </a:xfrm>
          <a:prstGeom prst="rect">
            <a:avLst/>
          </a:prstGeom>
        </p:spPr>
        <p:txBody>
          <a:bodyPr/>
          <a:lstStyle>
            <a:lvl1pPr marL="0" indent="0">
              <a:buNone/>
              <a:defRPr lang="en-US" sz="2000" kern="1200" dirty="0">
                <a:solidFill>
                  <a:schemeClr val="tx1"/>
                </a:solidFill>
                <a:latin typeface="Century Gothic" panose="020B0502020202020204" pitchFamily="34" charset="0"/>
                <a:ea typeface="+mn-ea"/>
                <a:cs typeface="+mn-cs"/>
              </a:defRPr>
            </a:lvl1pPr>
          </a:lstStyle>
          <a:p>
            <a:pPr lvl="0"/>
            <a:endParaRPr lang="en-US" dirty="0"/>
          </a:p>
        </p:txBody>
      </p:sp>
    </p:spTree>
    <p:extLst>
      <p:ext uri="{BB962C8B-B14F-4D97-AF65-F5344CB8AC3E}">
        <p14:creationId xmlns:p14="http://schemas.microsoft.com/office/powerpoint/2010/main" val="40293338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5.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image" Target="../media/image9.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green and white background&#10;&#10;Description automatically generated">
            <a:extLst>
              <a:ext uri="{FF2B5EF4-FFF2-40B4-BE49-F238E27FC236}">
                <a16:creationId xmlns:a16="http://schemas.microsoft.com/office/drawing/2014/main" id="{0C6A7BD8-C4F3-CE08-0A5F-6746ED2F44E8}"/>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662090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720" r:id="rId3"/>
    <p:sldLayoutId id="2147483721" r:id="rId4"/>
    <p:sldLayoutId id="2147483722" r:id="rId5"/>
    <p:sldLayoutId id="2147483725" r:id="rId6"/>
    <p:sldLayoutId id="2147483724" r:id="rId7"/>
    <p:sldLayoutId id="2147483723" r:id="rId8"/>
    <p:sldLayoutId id="2147483650" r:id="rId9"/>
    <p:sldLayoutId id="2147483719"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2118AF-4C6A-68CB-2E88-ADB5325F86E7}"/>
              </a:ext>
            </a:extLst>
          </p:cNvPr>
          <p:cNvPicPr>
            <a:picLocks noChangeAspect="1"/>
          </p:cNvPicPr>
          <p:nvPr userDrawn="1"/>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3897658583"/>
      </p:ext>
    </p:extLst>
  </p:cSld>
  <p:clrMap bg1="lt1" tx1="dk1" bg2="lt2" tx2="dk2" accent1="accent1" accent2="accent2" accent3="accent3" accent4="accent4" accent5="accent5" accent6="accent6" hlink="hlink" folHlink="folHlink"/>
  <p:sldLayoutIdLst>
    <p:sldLayoutId id="2147483667" r:id="rId1"/>
    <p:sldLayoutId id="2147483685" r:id="rId2"/>
    <p:sldLayoutId id="2147483716" r:id="rId3"/>
    <p:sldLayoutId id="2147483717" r:id="rId4"/>
    <p:sldLayoutId id="2147483718"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2064638"/>
      </p:ext>
    </p:extLst>
  </p:cSld>
  <p:clrMap bg1="lt1" tx1="dk1" bg2="lt2" tx2="dk2" accent1="accent1" accent2="accent2" accent3="accent3" accent4="accent4" accent5="accent5" accent6="accent6" hlink="hlink" folHlink="folHlink"/>
  <p:sldLayoutIdLst>
    <p:sldLayoutId id="2147483679" r:id="rId1"/>
    <p:sldLayoutId id="214748371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965D03-464A-FBE5-DF9C-D0DCC7BAE1C8}"/>
              </a:ext>
            </a:extLst>
          </p:cNvPr>
          <p:cNvPicPr>
            <a:picLocks noChangeAspect="1"/>
          </p:cNvPicPr>
          <p:nvPr userDrawn="1"/>
        </p:nvPicPr>
        <p:blipFill>
          <a:blip r:embed="rId4"/>
          <a:stretch>
            <a:fillRect/>
          </a:stretch>
        </p:blipFill>
        <p:spPr>
          <a:xfrm>
            <a:off x="0" y="-1"/>
            <a:ext cx="12192000" cy="1128889"/>
          </a:xfrm>
          <a:prstGeom prst="rect">
            <a:avLst/>
          </a:prstGeom>
        </p:spPr>
      </p:pic>
      <p:sp>
        <p:nvSpPr>
          <p:cNvPr id="8" name="Title 1">
            <a:extLst>
              <a:ext uri="{FF2B5EF4-FFF2-40B4-BE49-F238E27FC236}">
                <a16:creationId xmlns:a16="http://schemas.microsoft.com/office/drawing/2014/main" id="{3AD87C75-7BE8-40F9-9AA9-CF685186AED1}"/>
              </a:ext>
            </a:extLst>
          </p:cNvPr>
          <p:cNvSpPr txBox="1">
            <a:spLocks/>
          </p:cNvSpPr>
          <p:nvPr userDrawn="1"/>
        </p:nvSpPr>
        <p:spPr>
          <a:xfrm>
            <a:off x="1" y="413984"/>
            <a:ext cx="12192000" cy="99307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0" i="0" dirty="0">
                <a:solidFill>
                  <a:schemeClr val="bg1"/>
                </a:solidFill>
                <a:latin typeface="Rockwell" panose="02060603020205020403" pitchFamily="18" charset="77"/>
              </a:rPr>
              <a:t>Skill Building Challenge</a:t>
            </a:r>
            <a:br>
              <a:rPr lang="en-US" b="0" i="0" dirty="0">
                <a:latin typeface="Rockwell" panose="02060603020205020403" pitchFamily="18" charset="77"/>
              </a:rPr>
            </a:br>
            <a:endParaRPr lang="en-US" dirty="0"/>
          </a:p>
        </p:txBody>
      </p:sp>
    </p:spTree>
    <p:extLst>
      <p:ext uri="{BB962C8B-B14F-4D97-AF65-F5344CB8AC3E}">
        <p14:creationId xmlns:p14="http://schemas.microsoft.com/office/powerpoint/2010/main" val="978166602"/>
      </p:ext>
    </p:extLst>
  </p:cSld>
  <p:clrMap bg1="lt1" tx1="dk1" bg2="lt2" tx2="dk2" accent1="accent1" accent2="accent2" accent3="accent3" accent4="accent4" accent5="accent5" accent6="accent6" hlink="hlink" folHlink="folHlink"/>
  <p:sldLayoutIdLst>
    <p:sldLayoutId id="2147483687" r:id="rId1"/>
    <p:sldLayoutId id="214748368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D7A58A-2060-4E36-66AE-A1EBB92CC06E}"/>
              </a:ext>
            </a:extLst>
          </p:cNvPr>
          <p:cNvSpPr>
            <a:spLocks noGrp="1"/>
          </p:cNvSpPr>
          <p:nvPr>
            <p:ph sz="quarter" idx="10"/>
          </p:nvPr>
        </p:nvSpPr>
        <p:spPr>
          <a:xfrm>
            <a:off x="6495318" y="862361"/>
            <a:ext cx="5002213" cy="1599625"/>
          </a:xfrm>
        </p:spPr>
        <p:txBody>
          <a:bodyPr/>
          <a:lstStyle/>
          <a:p>
            <a:pPr algn="ctr">
              <a:lnSpc>
                <a:spcPct val="113000"/>
              </a:lnSpc>
              <a:spcBef>
                <a:spcPts val="1200"/>
              </a:spcBef>
            </a:pPr>
            <a:r>
              <a:rPr lang="en-US" sz="4000" dirty="0"/>
              <a:t>Chapter </a:t>
            </a:r>
            <a:r>
              <a:rPr lang="en-IN" sz="4000" dirty="0"/>
              <a:t>4</a:t>
            </a:r>
            <a:r>
              <a:rPr lang="en-US" sz="4000" dirty="0"/>
              <a:t> </a:t>
            </a:r>
          </a:p>
          <a:p>
            <a:pPr algn="ctr">
              <a:lnSpc>
                <a:spcPct val="113000"/>
              </a:lnSpc>
              <a:spcBef>
                <a:spcPts val="1200"/>
              </a:spcBef>
            </a:pPr>
            <a:r>
              <a:rPr lang="en-US" sz="4000" dirty="0">
                <a:effectLst/>
              </a:rPr>
              <a:t>LESSON </a:t>
            </a:r>
            <a:r>
              <a:rPr lang="en-IN" sz="4000" dirty="0">
                <a:effectLst/>
              </a:rPr>
              <a:t>4</a:t>
            </a:r>
            <a:r>
              <a:rPr lang="en-US" sz="4000" dirty="0">
                <a:effectLst/>
              </a:rPr>
              <a:t>.3</a:t>
            </a:r>
          </a:p>
        </p:txBody>
      </p:sp>
      <p:sp>
        <p:nvSpPr>
          <p:cNvPr id="2" name="Title 1">
            <a:extLst>
              <a:ext uri="{FF2B5EF4-FFF2-40B4-BE49-F238E27FC236}">
                <a16:creationId xmlns:a16="http://schemas.microsoft.com/office/drawing/2014/main" id="{3666C39F-0A4C-3B58-11A8-7DF00575E89B}"/>
              </a:ext>
            </a:extLst>
          </p:cNvPr>
          <p:cNvSpPr>
            <a:spLocks noGrp="1"/>
          </p:cNvSpPr>
          <p:nvPr>
            <p:ph type="title"/>
          </p:nvPr>
        </p:nvSpPr>
        <p:spPr>
          <a:xfrm>
            <a:off x="6489987" y="2489201"/>
            <a:ext cx="5002213" cy="2963374"/>
          </a:xfrm>
        </p:spPr>
        <p:txBody>
          <a:bodyPr/>
          <a:lstStyle/>
          <a:p>
            <a:r>
              <a:rPr lang="en-US" sz="6400" b="1" dirty="0">
                <a:solidFill>
                  <a:srgbClr val="C52039"/>
                </a:solidFill>
                <a:latin typeface="Century Gothic" panose="020B0502020202020204" pitchFamily="34" charset="0"/>
              </a:rPr>
              <a:t>Maintaining</a:t>
            </a:r>
            <a:br>
              <a:rPr lang="en-US" sz="6400" b="1" dirty="0">
                <a:solidFill>
                  <a:srgbClr val="C52039"/>
                </a:solidFill>
                <a:latin typeface="Century Gothic" panose="020B0502020202020204" pitchFamily="34" charset="0"/>
              </a:rPr>
            </a:br>
            <a:r>
              <a:rPr lang="en-US" sz="6400" b="1" dirty="0">
                <a:solidFill>
                  <a:srgbClr val="C52039"/>
                </a:solidFill>
                <a:latin typeface="Century Gothic" panose="020B0502020202020204" pitchFamily="34" charset="0"/>
              </a:rPr>
              <a:t>a Healthy Weight</a:t>
            </a:r>
          </a:p>
        </p:txBody>
      </p:sp>
      <p:sp>
        <p:nvSpPr>
          <p:cNvPr id="4" name="Content Placeholder 3">
            <a:extLst>
              <a:ext uri="{FF2B5EF4-FFF2-40B4-BE49-F238E27FC236}">
                <a16:creationId xmlns:a16="http://schemas.microsoft.com/office/drawing/2014/main" id="{15CE26CF-2427-3310-F373-C5D8E94E3CC1}"/>
              </a:ext>
            </a:extLst>
          </p:cNvPr>
          <p:cNvSpPr>
            <a:spLocks noGrp="1"/>
          </p:cNvSpPr>
          <p:nvPr>
            <p:ph sz="quarter" idx="11"/>
          </p:nvPr>
        </p:nvSpPr>
        <p:spPr>
          <a:xfrm>
            <a:off x="1895671" y="5884679"/>
            <a:ext cx="8394092" cy="638175"/>
          </a:xfrm>
        </p:spPr>
        <p:txBody>
          <a:bodyPr lIns="91440" tIns="45720" rIns="91440" bIns="45720" anchor="ctr"/>
          <a:lstStyle/>
          <a:p>
            <a:pPr algn="ctr"/>
            <a:r>
              <a:rPr lang="en-US" sz="2800" dirty="0">
                <a:latin typeface="Century Gothic"/>
              </a:rPr>
              <a:t>Live Well: </a:t>
            </a:r>
            <a:r>
              <a:rPr lang="en-IN" sz="2800">
                <a:latin typeface="Century Gothic"/>
              </a:rPr>
              <a:t>Middle </a:t>
            </a:r>
            <a:r>
              <a:rPr lang="en-US" sz="2800" dirty="0">
                <a:latin typeface="Century Gothic"/>
              </a:rPr>
              <a:t>School Health</a:t>
            </a:r>
          </a:p>
        </p:txBody>
      </p:sp>
    </p:spTree>
    <p:extLst>
      <p:ext uri="{BB962C8B-B14F-4D97-AF65-F5344CB8AC3E}">
        <p14:creationId xmlns:p14="http://schemas.microsoft.com/office/powerpoint/2010/main" val="976980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07B873-746B-D2F8-9436-C2713F662331}"/>
              </a:ext>
            </a:extLst>
          </p:cNvPr>
          <p:cNvSpPr>
            <a:spLocks noGrp="1"/>
          </p:cNvSpPr>
          <p:nvPr>
            <p:ph type="title"/>
          </p:nvPr>
        </p:nvSpPr>
        <p:spPr>
          <a:xfrm>
            <a:off x="838200" y="509955"/>
            <a:ext cx="10515600" cy="861774"/>
          </a:xfrm>
        </p:spPr>
        <p:txBody>
          <a:bodyPr/>
          <a:lstStyle/>
          <a:p>
            <a:r>
              <a:rPr lang="en-IN" spc="-100" dirty="0"/>
              <a:t>Healthy Weight Gain </a:t>
            </a:r>
            <a:r>
              <a:rPr lang="en-US" sz="3000" spc="-100" dirty="0"/>
              <a:t>(2 of 2)</a:t>
            </a:r>
          </a:p>
        </p:txBody>
      </p:sp>
      <p:sp>
        <p:nvSpPr>
          <p:cNvPr id="4" name="Content Placeholder 3">
            <a:extLst>
              <a:ext uri="{FF2B5EF4-FFF2-40B4-BE49-F238E27FC236}">
                <a16:creationId xmlns:a16="http://schemas.microsoft.com/office/drawing/2014/main" id="{EC3BACC7-053E-2197-05F5-6F89EF2B021A}"/>
              </a:ext>
            </a:extLst>
          </p:cNvPr>
          <p:cNvSpPr>
            <a:spLocks noGrp="1"/>
          </p:cNvSpPr>
          <p:nvPr>
            <p:ph sz="quarter" idx="10"/>
          </p:nvPr>
        </p:nvSpPr>
        <p:spPr>
          <a:xfrm>
            <a:off x="852489" y="1970722"/>
            <a:ext cx="7311797" cy="4728387"/>
          </a:xfrm>
        </p:spPr>
        <p:txBody>
          <a:bodyPr/>
          <a:lstStyle/>
          <a:p>
            <a:pPr>
              <a:lnSpc>
                <a:spcPct val="140000"/>
              </a:lnSpc>
              <a:spcBef>
                <a:spcPts val="800"/>
              </a:spcBef>
            </a:pPr>
            <a:r>
              <a:rPr lang="en-US" sz="2400" dirty="0">
                <a:latin typeface="Century Gothic" panose="020B0502020202020204" pitchFamily="34" charset="0"/>
              </a:rPr>
              <a:t>Using supplements or steroids for weight gain is not a healthy approach.</a:t>
            </a:r>
          </a:p>
          <a:p>
            <a:pPr>
              <a:lnSpc>
                <a:spcPct val="140000"/>
              </a:lnSpc>
              <a:spcBef>
                <a:spcPts val="800"/>
              </a:spcBef>
            </a:pPr>
            <a:r>
              <a:rPr lang="en-US" sz="2400" b="1" dirty="0">
                <a:solidFill>
                  <a:srgbClr val="CD008D"/>
                </a:solidFill>
                <a:latin typeface="Century Gothic" panose="020B0502020202020204" pitchFamily="34" charset="0"/>
              </a:rPr>
              <a:t>Anabolic steroids</a:t>
            </a:r>
            <a:r>
              <a:rPr lang="en-US" sz="2400" dirty="0">
                <a:latin typeface="Century Gothic" panose="020B0502020202020204" pitchFamily="34" charset="0"/>
              </a:rPr>
              <a:t> are a class of hormones that can stimulate muscle growth but can also cause the following:</a:t>
            </a:r>
          </a:p>
          <a:p>
            <a:pPr marL="800100" lvl="1" indent="-342900">
              <a:lnSpc>
                <a:spcPct val="100000"/>
              </a:lnSpc>
              <a:spcBef>
                <a:spcPts val="800"/>
              </a:spcBef>
              <a:buFont typeface="Arial" panose="020B0604020202020204" pitchFamily="34" charset="0"/>
              <a:buChar char="•"/>
              <a:defRPr/>
            </a:pPr>
            <a:r>
              <a:rPr lang="en-US" sz="2000" dirty="0">
                <a:solidFill>
                  <a:prstClr val="black"/>
                </a:solidFill>
                <a:latin typeface="Century Gothic" panose="020B0502020202020204" pitchFamily="34" charset="0"/>
              </a:rPr>
              <a:t>Damage to the cardiovascular system, liver, and kidneys</a:t>
            </a:r>
          </a:p>
          <a:p>
            <a:pPr marL="800100" lvl="1" indent="-342900">
              <a:lnSpc>
                <a:spcPct val="100000"/>
              </a:lnSpc>
              <a:spcBef>
                <a:spcPts val="800"/>
              </a:spcBef>
              <a:buFont typeface="Arial" panose="020B0604020202020204" pitchFamily="34" charset="0"/>
              <a:buChar char="•"/>
              <a:defRPr/>
            </a:pPr>
            <a:r>
              <a:rPr lang="en-US" sz="2000" dirty="0">
                <a:solidFill>
                  <a:prstClr val="black"/>
                </a:solidFill>
                <a:latin typeface="Century Gothic" panose="020B0502020202020204" pitchFamily="34" charset="0"/>
              </a:rPr>
              <a:t>Severe acne</a:t>
            </a:r>
          </a:p>
          <a:p>
            <a:pPr marL="800100" lvl="1" indent="-342900">
              <a:lnSpc>
                <a:spcPct val="100000"/>
              </a:lnSpc>
              <a:spcBef>
                <a:spcPts val="800"/>
              </a:spcBef>
              <a:buFont typeface="Arial" panose="020B0604020202020204" pitchFamily="34" charset="0"/>
              <a:buChar char="•"/>
              <a:defRPr/>
            </a:pPr>
            <a:r>
              <a:rPr lang="en-US" sz="2000" dirty="0">
                <a:solidFill>
                  <a:prstClr val="black"/>
                </a:solidFill>
                <a:latin typeface="Century Gothic" panose="020B0502020202020204" pitchFamily="34" charset="0"/>
              </a:rPr>
              <a:t>Hair loss</a:t>
            </a:r>
          </a:p>
          <a:p>
            <a:pPr marL="800100" lvl="1" indent="-342900">
              <a:lnSpc>
                <a:spcPct val="100000"/>
              </a:lnSpc>
              <a:spcBef>
                <a:spcPts val="800"/>
              </a:spcBef>
              <a:buFont typeface="Arial" panose="020B0604020202020204" pitchFamily="34" charset="0"/>
              <a:buChar char="•"/>
              <a:defRPr/>
            </a:pPr>
            <a:r>
              <a:rPr lang="en-US" sz="2000" dirty="0">
                <a:solidFill>
                  <a:prstClr val="black"/>
                </a:solidFill>
                <a:latin typeface="Century Gothic" panose="020B0502020202020204" pitchFamily="34" charset="0"/>
              </a:rPr>
              <a:t>Mood swings</a:t>
            </a:r>
            <a:endParaRPr lang="en-US" sz="1600" i="1" dirty="0">
              <a:latin typeface="Century Gothic" panose="020B0502020202020204" pitchFamily="34" charset="0"/>
            </a:endParaRPr>
          </a:p>
        </p:txBody>
      </p:sp>
      <p:pic>
        <p:nvPicPr>
          <p:cNvPr id="2" name="Picture 1">
            <a:extLst>
              <a:ext uri="{FF2B5EF4-FFF2-40B4-BE49-F238E27FC236}">
                <a16:creationId xmlns:a16="http://schemas.microsoft.com/office/drawing/2014/main" id="{47645C9B-C67A-55AA-906E-C49519C383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25711" y="1970722"/>
            <a:ext cx="3923458" cy="2614341"/>
          </a:xfrm>
          <a:prstGeom prst="rect">
            <a:avLst/>
          </a:prstGeom>
        </p:spPr>
      </p:pic>
    </p:spTree>
    <p:extLst>
      <p:ext uri="{BB962C8B-B14F-4D97-AF65-F5344CB8AC3E}">
        <p14:creationId xmlns:p14="http://schemas.microsoft.com/office/powerpoint/2010/main" val="335100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2B0B6-0EA6-9C7F-84C9-53C0831F3128}"/>
              </a:ext>
            </a:extLst>
          </p:cNvPr>
          <p:cNvSpPr>
            <a:spLocks noGrp="1"/>
          </p:cNvSpPr>
          <p:nvPr>
            <p:ph type="title"/>
          </p:nvPr>
        </p:nvSpPr>
        <p:spPr>
          <a:xfrm>
            <a:off x="838200" y="507571"/>
            <a:ext cx="10515600" cy="1237884"/>
          </a:xfrm>
        </p:spPr>
        <p:txBody>
          <a:bodyPr/>
          <a:lstStyle/>
          <a:p>
            <a:r>
              <a:rPr lang="en-US" sz="5000" spc="-100" dirty="0"/>
              <a:t>Healthy Weight Loss</a:t>
            </a:r>
            <a:endParaRPr lang="en-US" sz="3000" spc="-100" dirty="0"/>
          </a:p>
        </p:txBody>
      </p:sp>
      <p:sp>
        <p:nvSpPr>
          <p:cNvPr id="3" name="Content Placeholder 2">
            <a:extLst>
              <a:ext uri="{FF2B5EF4-FFF2-40B4-BE49-F238E27FC236}">
                <a16:creationId xmlns:a16="http://schemas.microsoft.com/office/drawing/2014/main" id="{E99D26CC-8995-2F72-BF7E-251803F5CD84}"/>
              </a:ext>
            </a:extLst>
          </p:cNvPr>
          <p:cNvSpPr>
            <a:spLocks noGrp="1"/>
          </p:cNvSpPr>
          <p:nvPr>
            <p:ph sz="quarter" idx="10"/>
          </p:nvPr>
        </p:nvSpPr>
        <p:spPr>
          <a:xfrm>
            <a:off x="854867" y="1969291"/>
            <a:ext cx="10809848" cy="4692653"/>
          </a:xfrm>
        </p:spPr>
        <p:txBody>
          <a:bodyPr/>
          <a:lstStyle/>
          <a:p>
            <a:pPr marL="0" marR="0" lvl="1" indent="0" algn="l" defTabSz="914400" rtl="0" eaLnBrk="1" fontAlgn="auto" latinLnBrk="0" hangingPunct="1">
              <a:lnSpc>
                <a:spcPct val="114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ptos Light" panose="020F0302020204030204" pitchFamily="34" charset="0"/>
              </a:rPr>
              <a:t>There is no easy way to lose weight.</a:t>
            </a:r>
          </a:p>
          <a:p>
            <a:pPr marL="0" marR="0" lvl="1" indent="0" algn="l" defTabSz="914400" rtl="0" eaLnBrk="1" fontAlgn="auto" latinLnBrk="0" hangingPunct="1">
              <a:lnSpc>
                <a:spcPct val="114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ptos Light" panose="020F0302020204030204" pitchFamily="34" charset="0"/>
              </a:rPr>
              <a:t>A healthy rate of weight loss is between one and two pounds per week.</a:t>
            </a:r>
          </a:p>
          <a:p>
            <a:pPr marL="0" marR="0" lvl="1" indent="0" algn="l" defTabSz="914400" rtl="0" eaLnBrk="1" fontAlgn="auto" latinLnBrk="0" hangingPunct="1">
              <a:lnSpc>
                <a:spcPct val="114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ptos Light" panose="020F0302020204030204" pitchFamily="34" charset="0"/>
              </a:rPr>
              <a:t>A combination of eating the right amount of nutrient-dense food and increasing physical activity is the healthiest way to lose body fat and weight.</a:t>
            </a:r>
          </a:p>
        </p:txBody>
      </p:sp>
    </p:spTree>
    <p:extLst>
      <p:ext uri="{BB962C8B-B14F-4D97-AF65-F5344CB8AC3E}">
        <p14:creationId xmlns:p14="http://schemas.microsoft.com/office/powerpoint/2010/main" val="1152449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29835-C670-732E-EED9-3FEDDFAA6504}"/>
              </a:ext>
            </a:extLst>
          </p:cNvPr>
          <p:cNvSpPr>
            <a:spLocks noGrp="1"/>
          </p:cNvSpPr>
          <p:nvPr>
            <p:ph type="title"/>
          </p:nvPr>
        </p:nvSpPr>
        <p:spPr/>
        <p:txBody>
          <a:bodyPr/>
          <a:lstStyle/>
          <a:p>
            <a:r>
              <a:rPr lang="en-US"/>
              <a:t>Dangerous Dieting Habits</a:t>
            </a:r>
          </a:p>
        </p:txBody>
      </p:sp>
      <p:sp>
        <p:nvSpPr>
          <p:cNvPr id="5" name="Content Placeholder 2">
            <a:extLst>
              <a:ext uri="{FF2B5EF4-FFF2-40B4-BE49-F238E27FC236}">
                <a16:creationId xmlns:a16="http://schemas.microsoft.com/office/drawing/2014/main" id="{24E7737A-58DA-AB54-2E03-09282C8E15C3}"/>
              </a:ext>
            </a:extLst>
          </p:cNvPr>
          <p:cNvSpPr txBox="1">
            <a:spLocks/>
          </p:cNvSpPr>
          <p:nvPr/>
        </p:nvSpPr>
        <p:spPr>
          <a:xfrm>
            <a:off x="854867" y="1969291"/>
            <a:ext cx="10809848" cy="469265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400" kern="1200" dirty="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14000"/>
              </a:lnSpc>
              <a:spcBef>
                <a:spcPts val="1200"/>
              </a:spcBef>
              <a:buFontTx/>
              <a:buNone/>
              <a:defRPr/>
            </a:pPr>
            <a:r>
              <a:rPr lang="en-US" dirty="0">
                <a:solidFill>
                  <a:prstClr val="black"/>
                </a:solidFill>
                <a:latin typeface="Century Gothic" panose="020B0502020202020204" pitchFamily="34" charset="0"/>
                <a:cs typeface="Aptos Light" panose="020F0302020204030204" pitchFamily="34" charset="0"/>
              </a:rPr>
              <a:t>People often turn to fad diets and diet pills to try to lose weight. </a:t>
            </a:r>
          </a:p>
          <a:p>
            <a:pPr marL="0" lvl="1" indent="0">
              <a:lnSpc>
                <a:spcPct val="114000"/>
              </a:lnSpc>
              <a:spcBef>
                <a:spcPts val="1200"/>
              </a:spcBef>
              <a:buFontTx/>
              <a:buNone/>
              <a:defRPr/>
            </a:pPr>
            <a:r>
              <a:rPr lang="en-US">
                <a:solidFill>
                  <a:prstClr val="black"/>
                </a:solidFill>
                <a:latin typeface="Century Gothic" panose="020B0502020202020204" pitchFamily="34" charset="0"/>
                <a:cs typeface="Aptos Light" panose="020F0302020204030204" pitchFamily="34" charset="0"/>
              </a:rPr>
              <a:t>People </a:t>
            </a:r>
            <a:r>
              <a:rPr lang="en-US" dirty="0">
                <a:solidFill>
                  <a:prstClr val="black"/>
                </a:solidFill>
                <a:latin typeface="Century Gothic" panose="020B0502020202020204" pitchFamily="34" charset="0"/>
                <a:cs typeface="Aptos Light" panose="020F0302020204030204" pitchFamily="34" charset="0"/>
              </a:rPr>
              <a:t>who lose weight quickly on these diets and products often gain the weight back quickly as well, which is called weight cycling. </a:t>
            </a:r>
          </a:p>
          <a:p>
            <a:pPr marL="0" lvl="1" indent="0">
              <a:lnSpc>
                <a:spcPct val="114000"/>
              </a:lnSpc>
              <a:spcBef>
                <a:spcPts val="1200"/>
              </a:spcBef>
              <a:buFontTx/>
              <a:buNone/>
              <a:defRPr/>
            </a:pPr>
            <a:endParaRPr lang="en-US" dirty="0">
              <a:solidFill>
                <a:prstClr val="black"/>
              </a:solidFill>
              <a:latin typeface="Century Gothic" panose="020B0502020202020204" pitchFamily="34" charset="0"/>
              <a:cs typeface="Aptos Light" panose="020F0302020204030204" pitchFamily="34" charset="0"/>
            </a:endParaRPr>
          </a:p>
        </p:txBody>
      </p:sp>
    </p:spTree>
    <p:extLst>
      <p:ext uri="{BB962C8B-B14F-4D97-AF65-F5344CB8AC3E}">
        <p14:creationId xmlns:p14="http://schemas.microsoft.com/office/powerpoint/2010/main" val="3227195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4D114E-6024-1192-D987-4B0AE3FF8FF3}"/>
              </a:ext>
            </a:extLst>
          </p:cNvPr>
          <p:cNvSpPr>
            <a:spLocks noGrp="1"/>
          </p:cNvSpPr>
          <p:nvPr>
            <p:ph type="title"/>
          </p:nvPr>
        </p:nvSpPr>
        <p:spPr>
          <a:xfrm>
            <a:off x="838200" y="512769"/>
            <a:ext cx="10515600" cy="801810"/>
          </a:xfrm>
        </p:spPr>
        <p:txBody>
          <a:bodyPr/>
          <a:lstStyle/>
          <a:p>
            <a:r>
              <a:rPr lang="en-US" sz="5000" spc="-100"/>
              <a:t>Common Fad Diets and Products</a:t>
            </a:r>
            <a:endParaRPr lang="en-US" sz="3000" spc="-100" dirty="0"/>
          </a:p>
        </p:txBody>
      </p:sp>
      <p:pic>
        <p:nvPicPr>
          <p:cNvPr id="2" name="Picture 1" descr="Zone diet, paleo or keto diets, gluten-free diet, supplements The Zone diet involves a 40/30/30 ratio of carbohydrate/protein/fat. It encourages five smaller meals per day and limits total calories. Risks are that it limits some healthy foods without good rationale and reduces fiber intake. Paleo or keto diets involve a high consumption of meats, nuts, nonstarchy vegetables, and fruits. No dairy, grains, or beans. No processed foods. Risks include heart disease, kidney disease, vitamin D and calcium deficiencies. A gluten-free diet excludes breads, pastas, and other products containing gluten (like wheat). A gluten-free diet is medically needed for people with celiac disease; however, it's a fad diet for others. Risks are that it's difficult to follow and processed foods and lack of naturally occurring fibers can cause multiple vitamin deficiencies. Supplements can claim to reduce appetite, reduce absorption of nutrients, or increase fat burning. Many contain high amounts of caffeine or other stimulants; examples include orlistat, green coffee bean extract, green tea extract, Hydroxycut, glucomannan, and Meratrim. Risks include increased heart rate, irritability, diarrhea, insomnia, kidney damage, liver damage, and possible heart attack.">
            <a:extLst>
              <a:ext uri="{FF2B5EF4-FFF2-40B4-BE49-F238E27FC236}">
                <a16:creationId xmlns:a16="http://schemas.microsoft.com/office/drawing/2014/main" id="{97FB026A-E3F5-A343-95F3-5334950565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40470" y="1734952"/>
            <a:ext cx="6911060" cy="4972590"/>
          </a:xfrm>
          <a:prstGeom prst="rect">
            <a:avLst/>
          </a:prstGeom>
        </p:spPr>
      </p:pic>
    </p:spTree>
    <p:extLst>
      <p:ext uri="{BB962C8B-B14F-4D97-AF65-F5344CB8AC3E}">
        <p14:creationId xmlns:p14="http://schemas.microsoft.com/office/powerpoint/2010/main" val="191294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A59B8-0862-9C63-B41F-A482DA664AFA}"/>
              </a:ext>
            </a:extLst>
          </p:cNvPr>
          <p:cNvSpPr>
            <a:spLocks noGrp="1"/>
          </p:cNvSpPr>
          <p:nvPr>
            <p:ph type="title"/>
          </p:nvPr>
        </p:nvSpPr>
        <p:spPr>
          <a:xfrm>
            <a:off x="3187700" y="454026"/>
            <a:ext cx="5810250" cy="915336"/>
          </a:xfrm>
        </p:spPr>
        <p:txBody>
          <a:bodyPr/>
          <a:lstStyle/>
          <a:p>
            <a:r>
              <a:rPr lang="en-US" sz="5000" dirty="0"/>
              <a:t>Write About It</a:t>
            </a:r>
          </a:p>
        </p:txBody>
      </p:sp>
      <p:sp>
        <p:nvSpPr>
          <p:cNvPr id="4" name="Content Placeholder 3">
            <a:extLst>
              <a:ext uri="{FF2B5EF4-FFF2-40B4-BE49-F238E27FC236}">
                <a16:creationId xmlns:a16="http://schemas.microsoft.com/office/drawing/2014/main" id="{30223752-7E2E-A8E6-A52A-F2828D4FA845}"/>
              </a:ext>
            </a:extLst>
          </p:cNvPr>
          <p:cNvSpPr>
            <a:spLocks noGrp="1"/>
          </p:cNvSpPr>
          <p:nvPr>
            <p:ph sz="quarter" idx="10"/>
          </p:nvPr>
        </p:nvSpPr>
        <p:spPr>
          <a:xfrm>
            <a:off x="862015" y="1972420"/>
            <a:ext cx="7222442" cy="3238002"/>
          </a:xfrm>
        </p:spPr>
        <p:txBody>
          <a:bodyPr/>
          <a:lstStyle/>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What does it mean to be overweight? </a:t>
            </a:r>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Can a person be overweight and still be healthy?</a:t>
            </a:r>
          </a:p>
        </p:txBody>
      </p:sp>
    </p:spTree>
    <p:extLst>
      <p:ext uri="{BB962C8B-B14F-4D97-AF65-F5344CB8AC3E}">
        <p14:creationId xmlns:p14="http://schemas.microsoft.com/office/powerpoint/2010/main" val="2900287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F0248F-2664-6D85-981B-88F5AAE80AC3}"/>
              </a:ext>
            </a:extLst>
          </p:cNvPr>
          <p:cNvSpPr>
            <a:spLocks noGrp="1"/>
          </p:cNvSpPr>
          <p:nvPr>
            <p:ph type="title"/>
          </p:nvPr>
        </p:nvSpPr>
        <p:spPr>
          <a:xfrm>
            <a:off x="838200" y="507074"/>
            <a:ext cx="10515600" cy="745917"/>
          </a:xfrm>
        </p:spPr>
        <p:txBody>
          <a:bodyPr/>
          <a:lstStyle/>
          <a:p>
            <a:r>
              <a:rPr lang="en-US" sz="5000" spc="-100" dirty="0"/>
              <a:t>Why Is Weight Important?</a:t>
            </a:r>
            <a:endParaRPr lang="en-US" sz="3000" spc="-100" dirty="0"/>
          </a:p>
        </p:txBody>
      </p:sp>
      <p:sp>
        <p:nvSpPr>
          <p:cNvPr id="4" name="Content Placeholder 3">
            <a:extLst>
              <a:ext uri="{FF2B5EF4-FFF2-40B4-BE49-F238E27FC236}">
                <a16:creationId xmlns:a16="http://schemas.microsoft.com/office/drawing/2014/main" id="{B3A2C0A0-5E28-2007-658F-2B99C8C54854}"/>
              </a:ext>
            </a:extLst>
          </p:cNvPr>
          <p:cNvSpPr>
            <a:spLocks noGrp="1"/>
          </p:cNvSpPr>
          <p:nvPr>
            <p:ph sz="quarter" idx="10"/>
          </p:nvPr>
        </p:nvSpPr>
        <p:spPr>
          <a:xfrm>
            <a:off x="853439" y="1967561"/>
            <a:ext cx="10500361" cy="4738039"/>
          </a:xfrm>
        </p:spPr>
        <p:txBody>
          <a:bodyPr/>
          <a:lstStyle/>
          <a:p>
            <a:pPr marL="0" marR="0" lvl="1" indent="0" algn="l" defTabSz="914400" rtl="0" eaLnBrk="1" fontAlgn="auto" latinLnBrk="0" hangingPunct="1">
              <a:lnSpc>
                <a:spcPct val="114000"/>
              </a:lnSpc>
              <a:spcBef>
                <a:spcPts val="1200"/>
              </a:spcBef>
              <a:spcAft>
                <a:spcPts val="0"/>
              </a:spcAft>
              <a:buClrTx/>
              <a:buSzTx/>
              <a:buFontTx/>
              <a:buNone/>
              <a:tabLst/>
              <a:defRPr/>
            </a:pPr>
            <a:r>
              <a:rPr lang="en-US" dirty="0">
                <a:solidFill>
                  <a:prstClr val="black"/>
                </a:solidFill>
                <a:latin typeface="Century Gothic" panose="020B0502020202020204" pitchFamily="34" charset="0"/>
              </a:rPr>
              <a:t>Obesity is </a:t>
            </a:r>
            <a:r>
              <a:rPr lang="en-IN" dirty="0">
                <a:solidFill>
                  <a:prstClr val="black"/>
                </a:solidFill>
                <a:latin typeface="Century Gothic" panose="020B0502020202020204" pitchFamily="34" charset="0"/>
              </a:rPr>
              <a:t>known to be </a:t>
            </a:r>
            <a:r>
              <a:rPr lang="en-US" dirty="0">
                <a:solidFill>
                  <a:prstClr val="black"/>
                </a:solidFill>
                <a:latin typeface="Century Gothic" panose="020B0502020202020204" pitchFamily="34" charset="0"/>
              </a:rPr>
              <a:t>linked to increased risk for a variety of diseases, including type 2 diabetes, coronary heart disease, and some cancers.</a:t>
            </a:r>
          </a:p>
          <a:p>
            <a:pPr marL="0" marR="0" lvl="1" indent="0" algn="l" defTabSz="914400" rtl="0" eaLnBrk="1" fontAlgn="auto" latinLnBrk="0" hangingPunct="1">
              <a:lnSpc>
                <a:spcPct val="114000"/>
              </a:lnSpc>
              <a:spcBef>
                <a:spcPts val="1200"/>
              </a:spcBef>
              <a:spcAft>
                <a:spcPts val="0"/>
              </a:spcAft>
              <a:buClrTx/>
              <a:buSzTx/>
              <a:buFontTx/>
              <a:buNone/>
              <a:tabLst/>
              <a:defRPr/>
            </a:pPr>
            <a:r>
              <a:rPr lang="en-US" dirty="0">
                <a:solidFill>
                  <a:prstClr val="black"/>
                </a:solidFill>
                <a:latin typeface="Century Gothic" panose="020B0502020202020204" pitchFamily="34" charset="0"/>
              </a:rPr>
              <a:t>Weight can be influenced by genetics, the environment, and behaviors.</a:t>
            </a:r>
          </a:p>
          <a:p>
            <a:pPr marL="800100" marR="0" lvl="1" indent="-342900" fontAlgn="auto">
              <a:lnSpc>
                <a:spcPct val="114000"/>
              </a:lnSpc>
              <a:spcBef>
                <a:spcPts val="1200"/>
              </a:spcBef>
              <a:spcAft>
                <a:spcPts val="0"/>
              </a:spcAft>
              <a:buClrTx/>
              <a:buSzTx/>
              <a:buFont typeface="Arial" panose="020B0604020202020204" pitchFamily="34" charset="0"/>
              <a:buChar char="•"/>
              <a:tabLst/>
              <a:defRPr/>
            </a:pPr>
            <a:r>
              <a:rPr lang="en-US" sz="2000" dirty="0">
                <a:latin typeface="Century Gothic" panose="020B0502020202020204" pitchFamily="34" charset="0"/>
              </a:rPr>
              <a:t>Weight is only part of the story. People who are physically</a:t>
            </a:r>
            <a:r>
              <a:rPr lang="en-IN" sz="2000" dirty="0">
                <a:latin typeface="Century Gothic" panose="020B0502020202020204" pitchFamily="34" charset="0"/>
              </a:rPr>
              <a:t> </a:t>
            </a:r>
            <a:r>
              <a:rPr lang="en-US" sz="2000" dirty="0">
                <a:latin typeface="Century Gothic" panose="020B0502020202020204" pitchFamily="34" charset="0"/>
              </a:rPr>
              <a:t>active are generally healthier than people who aren’t,</a:t>
            </a:r>
            <a:r>
              <a:rPr lang="en-IN" sz="2000" dirty="0">
                <a:latin typeface="Century Gothic" panose="020B0502020202020204" pitchFamily="34" charset="0"/>
              </a:rPr>
              <a:t> </a:t>
            </a:r>
            <a:r>
              <a:rPr lang="en-US" sz="2000" dirty="0">
                <a:latin typeface="Century Gothic" panose="020B0502020202020204" pitchFamily="34" charset="0"/>
              </a:rPr>
              <a:t>regardless of what either person weighs. </a:t>
            </a:r>
          </a:p>
        </p:txBody>
      </p:sp>
    </p:spTree>
    <p:extLst>
      <p:ext uri="{BB962C8B-B14F-4D97-AF65-F5344CB8AC3E}">
        <p14:creationId xmlns:p14="http://schemas.microsoft.com/office/powerpoint/2010/main" val="2274760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C496B-EDFF-0B12-6F57-1FB15138F922}"/>
              </a:ext>
            </a:extLst>
          </p:cNvPr>
          <p:cNvSpPr>
            <a:spLocks noGrp="1"/>
          </p:cNvSpPr>
          <p:nvPr>
            <p:ph type="title"/>
          </p:nvPr>
        </p:nvSpPr>
        <p:spPr>
          <a:xfrm>
            <a:off x="838200" y="514266"/>
            <a:ext cx="10515600" cy="685704"/>
          </a:xfrm>
        </p:spPr>
        <p:txBody>
          <a:bodyPr/>
          <a:lstStyle/>
          <a:p>
            <a:r>
              <a:rPr lang="en-US" sz="5000" spc="-100" dirty="0"/>
              <a:t>What Is Body Composition? </a:t>
            </a:r>
            <a:r>
              <a:rPr lang="en-US" sz="3000" spc="-100" dirty="0"/>
              <a:t>(1 of 2)</a:t>
            </a:r>
          </a:p>
        </p:txBody>
      </p:sp>
      <p:sp>
        <p:nvSpPr>
          <p:cNvPr id="4" name="Content Placeholder 3">
            <a:extLst>
              <a:ext uri="{FF2B5EF4-FFF2-40B4-BE49-F238E27FC236}">
                <a16:creationId xmlns:a16="http://schemas.microsoft.com/office/drawing/2014/main" id="{A5D43B1A-8F98-F27C-B29D-C8EDF7143EA1}"/>
              </a:ext>
            </a:extLst>
          </p:cNvPr>
          <p:cNvSpPr>
            <a:spLocks noGrp="1"/>
          </p:cNvSpPr>
          <p:nvPr>
            <p:ph sz="quarter" idx="10"/>
          </p:nvPr>
        </p:nvSpPr>
        <p:spPr>
          <a:xfrm>
            <a:off x="860400" y="2082118"/>
            <a:ext cx="8712755" cy="2173308"/>
          </a:xfrm>
        </p:spPr>
        <p:txBody>
          <a:bodyPr/>
          <a:lstStyle/>
          <a:p>
            <a:pPr marL="0" marR="0" lvl="1" indent="0" algn="l" defTabSz="914400" rtl="0" eaLnBrk="1" fontAlgn="auto" latinLnBrk="0" hangingPunct="1">
              <a:lnSpc>
                <a:spcPct val="114000"/>
              </a:lnSpc>
              <a:spcBef>
                <a:spcPts val="1200"/>
              </a:spcBef>
              <a:spcAft>
                <a:spcPts val="0"/>
              </a:spcAft>
              <a:buClrTx/>
              <a:buSzTx/>
              <a:buFontTx/>
              <a:buNone/>
              <a:tabLst/>
              <a:defRPr/>
            </a:pPr>
            <a:r>
              <a:rPr lang="en-US" dirty="0">
                <a:solidFill>
                  <a:prstClr val="black"/>
                </a:solidFill>
                <a:latin typeface="Century Gothic" panose="020B0502020202020204" pitchFamily="34" charset="0"/>
              </a:rPr>
              <a:t>Body composition refers to the ratio of lean (muscle) tissue to fat tissue in your body. </a:t>
            </a:r>
          </a:p>
          <a:p>
            <a:pPr marL="0" marR="0" lvl="1" indent="0" algn="l" defTabSz="914400" rtl="0" eaLnBrk="1" fontAlgn="auto" latinLnBrk="0" hangingPunct="1">
              <a:lnSpc>
                <a:spcPct val="114000"/>
              </a:lnSpc>
              <a:spcBef>
                <a:spcPts val="1200"/>
              </a:spcBef>
              <a:spcAft>
                <a:spcPts val="0"/>
              </a:spcAft>
              <a:buClrTx/>
              <a:buSzTx/>
              <a:buFontTx/>
              <a:buNone/>
              <a:tabLst/>
              <a:defRPr/>
            </a:pPr>
            <a:r>
              <a:rPr lang="en-US" dirty="0">
                <a:solidFill>
                  <a:prstClr val="black"/>
                </a:solidFill>
                <a:latin typeface="Century Gothic" panose="020B0502020202020204" pitchFamily="34" charset="0"/>
              </a:rPr>
              <a:t>A person with more lean tissue and less fat tissue is generally at lower risk for most diseases.</a:t>
            </a:r>
          </a:p>
        </p:txBody>
      </p:sp>
    </p:spTree>
    <p:extLst>
      <p:ext uri="{BB962C8B-B14F-4D97-AF65-F5344CB8AC3E}">
        <p14:creationId xmlns:p14="http://schemas.microsoft.com/office/powerpoint/2010/main" val="2825952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C496B-EDFF-0B12-6F57-1FB15138F922}"/>
              </a:ext>
            </a:extLst>
          </p:cNvPr>
          <p:cNvSpPr>
            <a:spLocks noGrp="1"/>
          </p:cNvSpPr>
          <p:nvPr>
            <p:ph type="title"/>
          </p:nvPr>
        </p:nvSpPr>
        <p:spPr>
          <a:xfrm>
            <a:off x="838200" y="514266"/>
            <a:ext cx="10515600" cy="685704"/>
          </a:xfrm>
        </p:spPr>
        <p:txBody>
          <a:bodyPr/>
          <a:lstStyle/>
          <a:p>
            <a:r>
              <a:rPr lang="en-US" sz="5000" spc="-100" dirty="0"/>
              <a:t>What Is Body Composition? </a:t>
            </a:r>
            <a:r>
              <a:rPr lang="en-US" sz="3000" spc="-100" dirty="0"/>
              <a:t>(2 of 2)</a:t>
            </a:r>
          </a:p>
        </p:txBody>
      </p:sp>
      <p:sp>
        <p:nvSpPr>
          <p:cNvPr id="4" name="Content Placeholder 3">
            <a:extLst>
              <a:ext uri="{FF2B5EF4-FFF2-40B4-BE49-F238E27FC236}">
                <a16:creationId xmlns:a16="http://schemas.microsoft.com/office/drawing/2014/main" id="{A5D43B1A-8F98-F27C-B29D-C8EDF7143EA1}"/>
              </a:ext>
            </a:extLst>
          </p:cNvPr>
          <p:cNvSpPr>
            <a:spLocks noGrp="1"/>
          </p:cNvSpPr>
          <p:nvPr>
            <p:ph sz="quarter" idx="10"/>
          </p:nvPr>
        </p:nvSpPr>
        <p:spPr>
          <a:xfrm>
            <a:off x="859633" y="1968387"/>
            <a:ext cx="7244532" cy="2173308"/>
          </a:xfrm>
        </p:spPr>
        <p:txBody>
          <a:bodyPr/>
          <a:lstStyle/>
          <a:p>
            <a:pPr marL="0" marR="0" lvl="1" indent="0" algn="l" defTabSz="914400" rtl="0" eaLnBrk="1" fontAlgn="auto" latinLnBrk="0" hangingPunct="1">
              <a:lnSpc>
                <a:spcPct val="114000"/>
              </a:lnSpc>
              <a:spcBef>
                <a:spcPts val="1200"/>
              </a:spcBef>
              <a:spcAft>
                <a:spcPts val="0"/>
              </a:spcAft>
              <a:buClrTx/>
              <a:buSzTx/>
              <a:buFontTx/>
              <a:buNone/>
              <a:tabLst/>
              <a:defRPr/>
            </a:pPr>
            <a:r>
              <a:rPr lang="en-US" b="1" dirty="0">
                <a:solidFill>
                  <a:srgbClr val="CD008D"/>
                </a:solidFill>
                <a:latin typeface="Century Gothic" panose="020B0502020202020204" pitchFamily="34" charset="0"/>
              </a:rPr>
              <a:t>Fat distribution</a:t>
            </a:r>
            <a:r>
              <a:rPr lang="en-US" dirty="0">
                <a:solidFill>
                  <a:prstClr val="black"/>
                </a:solidFill>
                <a:latin typeface="Century Gothic" panose="020B0502020202020204" pitchFamily="34" charset="0"/>
              </a:rPr>
              <a:t> is the location of fat tissue on the body.</a:t>
            </a:r>
          </a:p>
          <a:p>
            <a:pPr marL="0" marR="0" lvl="1" indent="0" algn="l" defTabSz="914400" rtl="0" eaLnBrk="1" fontAlgn="auto" latinLnBrk="0" hangingPunct="1">
              <a:lnSpc>
                <a:spcPct val="114000"/>
              </a:lnSpc>
              <a:spcBef>
                <a:spcPts val="1200"/>
              </a:spcBef>
              <a:spcAft>
                <a:spcPts val="0"/>
              </a:spcAft>
              <a:buClrTx/>
              <a:buSzTx/>
              <a:buFontTx/>
              <a:buNone/>
              <a:tabLst/>
              <a:defRPr/>
            </a:pPr>
            <a:r>
              <a:rPr lang="en-US" dirty="0">
                <a:solidFill>
                  <a:prstClr val="black"/>
                </a:solidFill>
                <a:latin typeface="Century Gothic" panose="020B0502020202020204" pitchFamily="34" charset="0"/>
              </a:rPr>
              <a:t>Fat on and above the waist is more dangerous than fat below the waist.</a:t>
            </a:r>
          </a:p>
          <a:p>
            <a:pPr marL="0" marR="0" lvl="1" indent="0" algn="l" defTabSz="914400" rtl="0" eaLnBrk="1" fontAlgn="auto" latinLnBrk="0" hangingPunct="1">
              <a:lnSpc>
                <a:spcPct val="114000"/>
              </a:lnSpc>
              <a:spcBef>
                <a:spcPts val="1200"/>
              </a:spcBef>
              <a:spcAft>
                <a:spcPts val="0"/>
              </a:spcAft>
              <a:buClrTx/>
              <a:buSzTx/>
              <a:buFontTx/>
              <a:buNone/>
              <a:tabLst/>
              <a:defRPr/>
            </a:pPr>
            <a:r>
              <a:rPr lang="en-US" dirty="0">
                <a:solidFill>
                  <a:prstClr val="black"/>
                </a:solidFill>
                <a:latin typeface="Century Gothic" panose="020B0502020202020204" pitchFamily="34" charset="0"/>
              </a:rPr>
              <a:t>Activity levels, body composition, and  fat distribution tell us more about health than weight or BMI.</a:t>
            </a:r>
          </a:p>
        </p:txBody>
      </p:sp>
      <p:pic>
        <p:nvPicPr>
          <p:cNvPr id="3" name="Picture 2" descr="Drawing shows a man with a lot of body fat around the waist and abdomen, known as an apple-shaped distribution, and a woman who has a lot of body fat below the waist, in the hips and thighs, called a pear-shaped distribution.">
            <a:extLst>
              <a:ext uri="{FF2B5EF4-FFF2-40B4-BE49-F238E27FC236}">
                <a16:creationId xmlns:a16="http://schemas.microsoft.com/office/drawing/2014/main" id="{1745D334-141F-5848-BA7C-99856731D16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98970" y="2635227"/>
            <a:ext cx="3622263" cy="3558540"/>
          </a:xfrm>
          <a:prstGeom prst="rect">
            <a:avLst/>
          </a:prstGeom>
        </p:spPr>
      </p:pic>
    </p:spTree>
    <p:extLst>
      <p:ext uri="{BB962C8B-B14F-4D97-AF65-F5344CB8AC3E}">
        <p14:creationId xmlns:p14="http://schemas.microsoft.com/office/powerpoint/2010/main" val="924937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A12831-0142-0FF9-4D65-D6BA42F8B66A}"/>
              </a:ext>
            </a:extLst>
          </p:cNvPr>
          <p:cNvSpPr>
            <a:spLocks noGrp="1"/>
          </p:cNvSpPr>
          <p:nvPr>
            <p:ph type="title"/>
          </p:nvPr>
        </p:nvSpPr>
        <p:spPr>
          <a:xfrm>
            <a:off x="838200" y="454025"/>
            <a:ext cx="10515600" cy="1556716"/>
          </a:xfrm>
        </p:spPr>
        <p:txBody>
          <a:bodyPr/>
          <a:lstStyle/>
          <a:p>
            <a:pPr>
              <a:lnSpc>
                <a:spcPct val="100000"/>
              </a:lnSpc>
            </a:pPr>
            <a:r>
              <a:rPr lang="en-US" sz="5000" spc="-100" dirty="0"/>
              <a:t>Measuring Body Composition </a:t>
            </a:r>
            <a:br>
              <a:rPr lang="en-US" sz="5000" spc="-100" dirty="0"/>
            </a:br>
            <a:r>
              <a:rPr lang="en-US" sz="5000" spc="-100" dirty="0"/>
              <a:t>and Fat Distribution</a:t>
            </a:r>
            <a:endParaRPr lang="en-US" sz="3000" spc="-100" dirty="0"/>
          </a:p>
        </p:txBody>
      </p:sp>
      <p:graphicFrame>
        <p:nvGraphicFramePr>
          <p:cNvPr id="6" name="Table Placeholder 5" descr="Table">
            <a:extLst>
              <a:ext uri="{FF2B5EF4-FFF2-40B4-BE49-F238E27FC236}">
                <a16:creationId xmlns:a16="http://schemas.microsoft.com/office/drawing/2014/main" id="{6A74DE83-4A50-492F-57F9-DEE34B5A0CFD}"/>
              </a:ext>
            </a:extLst>
          </p:cNvPr>
          <p:cNvGraphicFramePr>
            <a:graphicFrameLocks noGrp="1"/>
          </p:cNvGraphicFramePr>
          <p:nvPr>
            <p:ph type="tbl" sz="quarter" idx="10"/>
            <p:extLst>
              <p:ext uri="{D42A27DB-BD31-4B8C-83A1-F6EECF244321}">
                <p14:modId xmlns:p14="http://schemas.microsoft.com/office/powerpoint/2010/main" val="3431233907"/>
              </p:ext>
            </p:extLst>
          </p:nvPr>
        </p:nvGraphicFramePr>
        <p:xfrm>
          <a:off x="1095375" y="2279240"/>
          <a:ext cx="10426066" cy="4284438"/>
        </p:xfrm>
        <a:graphic>
          <a:graphicData uri="http://schemas.openxmlformats.org/drawingml/2006/table">
            <a:tbl>
              <a:tblPr firstRow="1" bandRow="1">
                <a:tableStyleId>{5C22544A-7EE6-4342-B048-85BDC9FD1C3A}</a:tableStyleId>
              </a:tblPr>
              <a:tblGrid>
                <a:gridCol w="3648075">
                  <a:extLst>
                    <a:ext uri="{9D8B030D-6E8A-4147-A177-3AD203B41FA5}">
                      <a16:colId xmlns:a16="http://schemas.microsoft.com/office/drawing/2014/main" val="452473015"/>
                    </a:ext>
                  </a:extLst>
                </a:gridCol>
                <a:gridCol w="6777991">
                  <a:extLst>
                    <a:ext uri="{9D8B030D-6E8A-4147-A177-3AD203B41FA5}">
                      <a16:colId xmlns:a16="http://schemas.microsoft.com/office/drawing/2014/main" val="4181577834"/>
                    </a:ext>
                  </a:extLst>
                </a:gridCol>
              </a:tblGrid>
              <a:tr h="389792">
                <a:tc>
                  <a:txBody>
                    <a:bodyPr/>
                    <a:lstStyle/>
                    <a:p>
                      <a:r>
                        <a:rPr lang="en-US" sz="1800" dirty="0">
                          <a:solidFill>
                            <a:schemeClr val="tx1"/>
                          </a:solidFill>
                          <a:latin typeface="Aptos" panose="020B0004020202020204" pitchFamily="34" charset="0"/>
                        </a:rPr>
                        <a:t>Technique</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CADE99"/>
                    </a:solidFill>
                  </a:tcPr>
                </a:tc>
                <a:tc>
                  <a:txBody>
                    <a:bodyPr/>
                    <a:lstStyle/>
                    <a:p>
                      <a:r>
                        <a:rPr lang="en-US" sz="1800" dirty="0">
                          <a:solidFill>
                            <a:schemeClr val="tx1"/>
                          </a:solidFill>
                          <a:latin typeface="Aptos" panose="020B0004020202020204" pitchFamily="34" charset="0"/>
                        </a:rPr>
                        <a:t>Description</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CADE99"/>
                    </a:solidFill>
                  </a:tcPr>
                </a:tc>
                <a:extLst>
                  <a:ext uri="{0D108BD9-81ED-4DB2-BD59-A6C34878D82A}">
                    <a16:rowId xmlns:a16="http://schemas.microsoft.com/office/drawing/2014/main" val="3610029166"/>
                  </a:ext>
                </a:extLst>
              </a:tr>
              <a:tr h="602806">
                <a:tc>
                  <a:txBody>
                    <a:bodyPr/>
                    <a:lstStyle/>
                    <a:p>
                      <a:r>
                        <a:rPr lang="en-US" sz="1800" dirty="0">
                          <a:latin typeface="Aptos" panose="020B0004020202020204" pitchFamily="34" charset="0"/>
                        </a:rPr>
                        <a:t>Skinfold calipers</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r>
                        <a:rPr lang="en-US" sz="1800" dirty="0">
                          <a:latin typeface="Aptos" panose="020B0004020202020204" pitchFamily="34" charset="0"/>
                        </a:rPr>
                        <a:t>Fat just below the skin is pinched and measured.</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992059759"/>
                  </a:ext>
                </a:extLst>
              </a:tr>
              <a:tr h="1185862">
                <a:tc>
                  <a:txBody>
                    <a:bodyPr/>
                    <a:lstStyle/>
                    <a:p>
                      <a:r>
                        <a:rPr lang="en-US" sz="1800" dirty="0">
                          <a:latin typeface="Aptos" panose="020B0004020202020204" pitchFamily="34" charset="0"/>
                        </a:rPr>
                        <a:t>Bioelectrical impedance (BIA)</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r>
                        <a:rPr lang="en-US" sz="1800" b="0" i="0" u="none" strike="noStrike" kern="1200" baseline="0" dirty="0">
                          <a:solidFill>
                            <a:schemeClr val="dk1"/>
                          </a:solidFill>
                          <a:latin typeface="Aptos" panose="020B0004020202020204" pitchFamily="34" charset="0"/>
                          <a:ea typeface="+mn-ea"/>
                          <a:cs typeface="+mn-cs"/>
                        </a:rPr>
                        <a:t>A small current is sent through the body, and the amount of water and lean tissue is estimated from the speed of the current. Handheld devices, body composition scales, and traditional electrode versions exist. </a:t>
                      </a:r>
                      <a:endParaRPr lang="en-US" sz="1800" dirty="0">
                        <a:latin typeface="Aptos" panose="020B00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766153406"/>
                  </a:ext>
                </a:extLst>
              </a:tr>
              <a:tr h="857250">
                <a:tc>
                  <a:txBody>
                    <a:bodyPr/>
                    <a:lstStyle/>
                    <a:p>
                      <a:r>
                        <a:rPr lang="en-US" sz="1800" dirty="0">
                          <a:latin typeface="Aptos" panose="020B0004020202020204" pitchFamily="34" charset="0"/>
                        </a:rPr>
                        <a:t>Underwater weighing</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r>
                        <a:rPr lang="en-US" sz="1800" b="0" i="0" u="none" strike="noStrike" kern="1200" baseline="0" dirty="0">
                          <a:solidFill>
                            <a:schemeClr val="dk1"/>
                          </a:solidFill>
                          <a:latin typeface="Aptos" panose="020B0004020202020204" pitchFamily="34" charset="0"/>
                          <a:ea typeface="+mn-ea"/>
                          <a:cs typeface="+mn-cs"/>
                        </a:rPr>
                        <a:t>A person is weighed while under water. The volume of the body and the underwater weight of the body are used to estimate the amount of fat tissue in the body. </a:t>
                      </a:r>
                      <a:endParaRPr lang="en-US" sz="1800" dirty="0">
                        <a:latin typeface="Aptos" panose="020B00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900643669"/>
                  </a:ext>
                </a:extLst>
              </a:tr>
              <a:tr h="1162050">
                <a:tc>
                  <a:txBody>
                    <a:bodyPr/>
                    <a:lstStyle/>
                    <a:p>
                      <a:r>
                        <a:rPr lang="en-US" sz="1800" dirty="0">
                          <a:latin typeface="Aptos" panose="020B0004020202020204" pitchFamily="34" charset="0"/>
                        </a:rPr>
                        <a:t>Waist-to-hip ratio</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r>
                        <a:rPr lang="en-US" sz="1800" b="0" i="0" u="none" strike="noStrike" kern="1200" baseline="0" dirty="0">
                          <a:solidFill>
                            <a:schemeClr val="dk1"/>
                          </a:solidFill>
                          <a:latin typeface="Aptos" panose="020B0004020202020204" pitchFamily="34" charset="0"/>
                          <a:ea typeface="+mn-ea"/>
                          <a:cs typeface="+mn-cs"/>
                        </a:rPr>
                        <a:t>The waist is measured at the narrowest point and the hips are measured at the widest point. The waist measure is divided by the hip measure. A number under 0.80 for females and 0.95 for males is considered healthy. </a:t>
                      </a:r>
                      <a:endParaRPr lang="en-US" sz="1800" dirty="0">
                        <a:latin typeface="Aptos" panose="020B00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154429960"/>
                  </a:ext>
                </a:extLst>
              </a:tr>
            </a:tbl>
          </a:graphicData>
        </a:graphic>
      </p:graphicFrame>
    </p:spTree>
    <p:extLst>
      <p:ext uri="{BB962C8B-B14F-4D97-AF65-F5344CB8AC3E}">
        <p14:creationId xmlns:p14="http://schemas.microsoft.com/office/powerpoint/2010/main" val="934802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95889-B0A4-E0B7-CFA3-4309902C5306}"/>
              </a:ext>
            </a:extLst>
          </p:cNvPr>
          <p:cNvSpPr>
            <a:spLocks noGrp="1"/>
          </p:cNvSpPr>
          <p:nvPr>
            <p:ph type="title"/>
          </p:nvPr>
        </p:nvSpPr>
        <p:spPr>
          <a:xfrm>
            <a:off x="838200" y="514800"/>
            <a:ext cx="10515600" cy="1542600"/>
          </a:xfrm>
        </p:spPr>
        <p:txBody>
          <a:bodyPr/>
          <a:lstStyle/>
          <a:p>
            <a:pPr>
              <a:lnSpc>
                <a:spcPct val="100000"/>
              </a:lnSpc>
            </a:pPr>
            <a:r>
              <a:rPr lang="en-US" sz="5000" spc="-100" dirty="0"/>
              <a:t>What Is a Healthy Weight for Me?</a:t>
            </a:r>
            <a:endParaRPr lang="en-US" sz="3000" spc="-100" dirty="0"/>
          </a:p>
        </p:txBody>
      </p:sp>
      <p:sp>
        <p:nvSpPr>
          <p:cNvPr id="3" name="Content Placeholder 2">
            <a:extLst>
              <a:ext uri="{FF2B5EF4-FFF2-40B4-BE49-F238E27FC236}">
                <a16:creationId xmlns:a16="http://schemas.microsoft.com/office/drawing/2014/main" id="{BCFA45F6-1F33-F71D-A222-5087E0E931BD}"/>
              </a:ext>
            </a:extLst>
          </p:cNvPr>
          <p:cNvSpPr>
            <a:spLocks noGrp="1"/>
          </p:cNvSpPr>
          <p:nvPr>
            <p:ph sz="quarter" idx="10"/>
          </p:nvPr>
        </p:nvSpPr>
        <p:spPr/>
        <p:txBody>
          <a:bodyPr/>
          <a:lstStyle/>
          <a:p>
            <a:pPr>
              <a:lnSpc>
                <a:spcPct val="140000"/>
              </a:lnSpc>
              <a:spcBef>
                <a:spcPts val="800"/>
              </a:spcBef>
            </a:pPr>
            <a:r>
              <a:rPr lang="en-US" sz="2400" dirty="0">
                <a:latin typeface="Century Gothic" panose="020B0502020202020204" pitchFamily="34" charset="0"/>
              </a:rPr>
              <a:t>Human beings come in all shapes and sizes, and we are all genetically different.</a:t>
            </a:r>
          </a:p>
          <a:p>
            <a:pPr>
              <a:lnSpc>
                <a:spcPct val="140000"/>
              </a:lnSpc>
              <a:spcBef>
                <a:spcPts val="800"/>
              </a:spcBef>
            </a:pPr>
            <a:r>
              <a:rPr lang="en-US" sz="2400" dirty="0">
                <a:latin typeface="Century Gothic" panose="020B0502020202020204" pitchFamily="34" charset="0"/>
              </a:rPr>
              <a:t>Being underweight or overweight does not automatically mean you have a disease or have done something wrong.</a:t>
            </a:r>
          </a:p>
          <a:p>
            <a:pPr>
              <a:lnSpc>
                <a:spcPct val="140000"/>
              </a:lnSpc>
              <a:spcBef>
                <a:spcPts val="800"/>
              </a:spcBef>
            </a:pPr>
            <a:r>
              <a:rPr lang="en-US" sz="2400" dirty="0">
                <a:latin typeface="Century Gothic" panose="020B0502020202020204" pitchFamily="34" charset="0"/>
              </a:rPr>
              <a:t>A </a:t>
            </a:r>
            <a:r>
              <a:rPr lang="en-US" sz="2400" b="1" dirty="0">
                <a:solidFill>
                  <a:srgbClr val="BF0071"/>
                </a:solidFill>
                <a:latin typeface="Century Gothic" panose="020B0502020202020204" pitchFamily="34" charset="0"/>
              </a:rPr>
              <a:t>healthy weight </a:t>
            </a:r>
            <a:r>
              <a:rPr lang="en-US" sz="2400" dirty="0">
                <a:latin typeface="Century Gothic" panose="020B0502020202020204" pitchFamily="34" charset="0"/>
              </a:rPr>
              <a:t>is a weight that you are comfortable with and that you can maintain by following basic nutrition and physical activity guidelines. </a:t>
            </a:r>
          </a:p>
        </p:txBody>
      </p:sp>
    </p:spTree>
    <p:extLst>
      <p:ext uri="{BB962C8B-B14F-4D97-AF65-F5344CB8AC3E}">
        <p14:creationId xmlns:p14="http://schemas.microsoft.com/office/powerpoint/2010/main" val="2296956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57E5E-B3FF-593F-572D-DE0D2F38B674}"/>
              </a:ext>
            </a:extLst>
          </p:cNvPr>
          <p:cNvSpPr>
            <a:spLocks noGrp="1"/>
          </p:cNvSpPr>
          <p:nvPr>
            <p:ph type="title"/>
          </p:nvPr>
        </p:nvSpPr>
        <p:spPr>
          <a:xfrm>
            <a:off x="838200" y="510173"/>
            <a:ext cx="10515600" cy="1144800"/>
          </a:xfrm>
        </p:spPr>
        <p:txBody>
          <a:bodyPr/>
          <a:lstStyle/>
          <a:p>
            <a:r>
              <a:rPr lang="en-US" sz="5000" spc="-100" dirty="0"/>
              <a:t>Losing and Gaining Weight</a:t>
            </a:r>
            <a:endParaRPr lang="en-US" sz="3000" spc="-100" dirty="0"/>
          </a:p>
        </p:txBody>
      </p:sp>
      <p:sp>
        <p:nvSpPr>
          <p:cNvPr id="3" name="Content Placeholder 2">
            <a:extLst>
              <a:ext uri="{FF2B5EF4-FFF2-40B4-BE49-F238E27FC236}">
                <a16:creationId xmlns:a16="http://schemas.microsoft.com/office/drawing/2014/main" id="{128D2E31-EE53-208C-A197-B65B503A0446}"/>
              </a:ext>
            </a:extLst>
          </p:cNvPr>
          <p:cNvSpPr>
            <a:spLocks noGrp="1"/>
          </p:cNvSpPr>
          <p:nvPr>
            <p:ph sz="quarter" idx="10"/>
          </p:nvPr>
        </p:nvSpPr>
        <p:spPr>
          <a:xfrm>
            <a:off x="854868" y="1967935"/>
            <a:ext cx="9660732" cy="4435475"/>
          </a:xfrm>
        </p:spPr>
        <p:txBody>
          <a:bodyPr/>
          <a:lstStyle/>
          <a:p>
            <a:pPr>
              <a:lnSpc>
                <a:spcPct val="140000"/>
              </a:lnSpc>
              <a:spcBef>
                <a:spcPts val="800"/>
              </a:spcBef>
            </a:pPr>
            <a:r>
              <a:rPr lang="en-US" sz="2400" dirty="0">
                <a:latin typeface="Century Gothic" panose="020B0502020202020204" pitchFamily="34" charset="0"/>
              </a:rPr>
              <a:t>As a teenager, you should consult with your parents and physician before making any decisions about losing or gaining weight.</a:t>
            </a:r>
          </a:p>
          <a:p>
            <a:pPr>
              <a:lnSpc>
                <a:spcPct val="140000"/>
              </a:lnSpc>
              <a:spcBef>
                <a:spcPts val="800"/>
              </a:spcBef>
            </a:pPr>
            <a:r>
              <a:rPr lang="en-US" sz="2400" dirty="0">
                <a:latin typeface="Century Gothic" panose="020B0502020202020204" pitchFamily="34" charset="0"/>
              </a:rPr>
              <a:t>Since teenage years are a critical time for your body’s growth and maturation, make sure you don’t do anything that might cause long-term health challenges.</a:t>
            </a:r>
          </a:p>
        </p:txBody>
      </p:sp>
    </p:spTree>
    <p:extLst>
      <p:ext uri="{BB962C8B-B14F-4D97-AF65-F5344CB8AC3E}">
        <p14:creationId xmlns:p14="http://schemas.microsoft.com/office/powerpoint/2010/main" val="2114703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B4C97-1599-4D10-0E3B-750B5B963C7B}"/>
              </a:ext>
            </a:extLst>
          </p:cNvPr>
          <p:cNvSpPr>
            <a:spLocks noGrp="1"/>
          </p:cNvSpPr>
          <p:nvPr>
            <p:ph type="title"/>
          </p:nvPr>
        </p:nvSpPr>
        <p:spPr>
          <a:xfrm>
            <a:off x="838200" y="510173"/>
            <a:ext cx="10515600" cy="1144800"/>
          </a:xfrm>
        </p:spPr>
        <p:txBody>
          <a:bodyPr/>
          <a:lstStyle/>
          <a:p>
            <a:r>
              <a:rPr lang="en-IN" spc="-100" dirty="0"/>
              <a:t>Healthy Weight Gain </a:t>
            </a:r>
            <a:r>
              <a:rPr lang="en-US" sz="3000" spc="-100" dirty="0"/>
              <a:t>(1 of 2)</a:t>
            </a:r>
          </a:p>
        </p:txBody>
      </p:sp>
      <p:sp>
        <p:nvSpPr>
          <p:cNvPr id="3" name="Content Placeholder 2">
            <a:extLst>
              <a:ext uri="{FF2B5EF4-FFF2-40B4-BE49-F238E27FC236}">
                <a16:creationId xmlns:a16="http://schemas.microsoft.com/office/drawing/2014/main" id="{E0FD663D-6747-A9B0-D247-05CB651D4F59}"/>
              </a:ext>
            </a:extLst>
          </p:cNvPr>
          <p:cNvSpPr>
            <a:spLocks noGrp="1"/>
          </p:cNvSpPr>
          <p:nvPr>
            <p:ph sz="quarter" idx="10"/>
          </p:nvPr>
        </p:nvSpPr>
        <p:spPr>
          <a:xfrm>
            <a:off x="854867" y="1969771"/>
            <a:ext cx="10242187" cy="4158652"/>
          </a:xfrm>
        </p:spPr>
        <p:txBody>
          <a:bodyPr/>
          <a:lstStyle/>
          <a:p>
            <a:pPr>
              <a:lnSpc>
                <a:spcPct val="140000"/>
              </a:lnSpc>
              <a:spcBef>
                <a:spcPts val="800"/>
              </a:spcBef>
            </a:pPr>
            <a:r>
              <a:rPr lang="en-US" sz="2400" dirty="0">
                <a:latin typeface="Century Gothic" panose="020B0502020202020204" pitchFamily="34" charset="0"/>
              </a:rPr>
              <a:t>Typically, when someone is trying to gain weight, they are trying to gain more muscle mass.</a:t>
            </a:r>
          </a:p>
          <a:p>
            <a:pPr>
              <a:lnSpc>
                <a:spcPct val="140000"/>
              </a:lnSpc>
              <a:spcBef>
                <a:spcPts val="800"/>
              </a:spcBef>
            </a:pPr>
            <a:r>
              <a:rPr lang="en-US" sz="2400" dirty="0">
                <a:latin typeface="Century Gothic" panose="020B0502020202020204" pitchFamily="34" charset="0"/>
              </a:rPr>
              <a:t>When trying to gain healthy weight, focus on eating more nutrient-dense food and doing more resistance training.</a:t>
            </a:r>
          </a:p>
          <a:p>
            <a:pPr marL="800100" lvl="1" indent="-342900">
              <a:lnSpc>
                <a:spcPct val="140000"/>
              </a:lnSpc>
              <a:spcBef>
                <a:spcPts val="1200"/>
              </a:spcBef>
              <a:buFont typeface="Arial" panose="020B0604020202020204" pitchFamily="34" charset="0"/>
              <a:buChar char="•"/>
              <a:defRPr/>
            </a:pPr>
            <a:r>
              <a:rPr lang="en-US" sz="2000" dirty="0">
                <a:solidFill>
                  <a:prstClr val="black"/>
                </a:solidFill>
                <a:latin typeface="Century Gothic" panose="020B0502020202020204" pitchFamily="34" charset="0"/>
              </a:rPr>
              <a:t>Eating foods high in sugar or fat does not help because it typically increases body fat.</a:t>
            </a:r>
          </a:p>
          <a:p>
            <a:pPr marL="800100" lvl="1" indent="-342900">
              <a:lnSpc>
                <a:spcPct val="140000"/>
              </a:lnSpc>
              <a:spcBef>
                <a:spcPts val="1200"/>
              </a:spcBef>
              <a:buFont typeface="Arial" panose="020B0604020202020204" pitchFamily="34" charset="0"/>
              <a:buChar char="•"/>
              <a:defRPr/>
            </a:pPr>
            <a:r>
              <a:rPr lang="en-US" sz="2000" dirty="0">
                <a:solidFill>
                  <a:prstClr val="black"/>
                </a:solidFill>
                <a:latin typeface="Century Gothic" panose="020B0502020202020204" pitchFamily="34" charset="0"/>
              </a:rPr>
              <a:t>Eating foods high in protein is not effective either because excess protein is not turned into muscle very easily.</a:t>
            </a:r>
          </a:p>
        </p:txBody>
      </p:sp>
      <p:sp>
        <p:nvSpPr>
          <p:cNvPr id="4" name="Content Placeholder 3">
            <a:extLst>
              <a:ext uri="{FF2B5EF4-FFF2-40B4-BE49-F238E27FC236}">
                <a16:creationId xmlns:a16="http://schemas.microsoft.com/office/drawing/2014/main" id="{7913E255-9546-3891-4F89-00B444B7A68D}"/>
              </a:ext>
            </a:extLst>
          </p:cNvPr>
          <p:cNvSpPr>
            <a:spLocks noGrp="1"/>
          </p:cNvSpPr>
          <p:nvPr>
            <p:ph sz="quarter" idx="11"/>
          </p:nvPr>
        </p:nvSpPr>
        <p:spPr>
          <a:xfrm>
            <a:off x="9744075" y="6311314"/>
            <a:ext cx="2117725" cy="269875"/>
          </a:xfrm>
        </p:spPr>
        <p:txBody>
          <a:bodyPr/>
          <a:lstStyle/>
          <a:p>
            <a:r>
              <a:rPr lang="en-US" sz="1600" i="1" dirty="0">
                <a:latin typeface="Century Gothic" panose="020B0502020202020204" pitchFamily="34" charset="0"/>
              </a:rPr>
              <a:t>(continued)</a:t>
            </a:r>
            <a:endParaRPr lang="en-US" dirty="0"/>
          </a:p>
        </p:txBody>
      </p:sp>
    </p:spTree>
    <p:extLst>
      <p:ext uri="{BB962C8B-B14F-4D97-AF65-F5344CB8AC3E}">
        <p14:creationId xmlns:p14="http://schemas.microsoft.com/office/powerpoint/2010/main" val="237630816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15505</TotalTime>
  <Words>786</Words>
  <Application>Microsoft Office PowerPoint</Application>
  <PresentationFormat>Widescreen</PresentationFormat>
  <Paragraphs>73</Paragraphs>
  <Slides>13</Slides>
  <Notes>11</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13</vt:i4>
      </vt:variant>
    </vt:vector>
  </HeadingPairs>
  <TitlesOfParts>
    <vt:vector size="26" baseType="lpstr">
      <vt:lpstr>AmericanTypewriterStd</vt:lpstr>
      <vt:lpstr>Aptos</vt:lpstr>
      <vt:lpstr>Aptos Display</vt:lpstr>
      <vt:lpstr>Arial</vt:lpstr>
      <vt:lpstr>Century Gothic</vt:lpstr>
      <vt:lpstr>CenturyGothicStd</vt:lpstr>
      <vt:lpstr>HelveticaLTStd</vt:lpstr>
      <vt:lpstr>ITC Garamond Std Lt</vt:lpstr>
      <vt:lpstr>Rockwell</vt:lpstr>
      <vt:lpstr>1_Office Theme</vt:lpstr>
      <vt:lpstr>Custom Design</vt:lpstr>
      <vt:lpstr>1_Custom Design</vt:lpstr>
      <vt:lpstr>2_Custom Design</vt:lpstr>
      <vt:lpstr>Maintaining a Healthy Weight</vt:lpstr>
      <vt:lpstr>Write About It</vt:lpstr>
      <vt:lpstr>Why Is Weight Important?</vt:lpstr>
      <vt:lpstr>What Is Body Composition? (1 of 2)</vt:lpstr>
      <vt:lpstr>What Is Body Composition? (2 of 2)</vt:lpstr>
      <vt:lpstr>Measuring Body Composition  and Fat Distribution</vt:lpstr>
      <vt:lpstr>What Is a Healthy Weight for Me?</vt:lpstr>
      <vt:lpstr>Losing and Gaining Weight</vt:lpstr>
      <vt:lpstr>Healthy Weight Gain (1 of 2)</vt:lpstr>
      <vt:lpstr>Healthy Weight Gain (2 of 2)</vt:lpstr>
      <vt:lpstr>Healthy Weight Loss</vt:lpstr>
      <vt:lpstr>Dangerous Dieting Habits</vt:lpstr>
      <vt:lpstr>Common Fad Diets and Products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4: Lesson 4.3: Maintaining a Healthy Weight</dc:title>
  <dc:creator>Joanne Brummett</dc:creator>
  <cp:lastModifiedBy>Laura Farrell</cp:lastModifiedBy>
  <cp:revision>176</cp:revision>
  <dcterms:created xsi:type="dcterms:W3CDTF">2024-04-04T14:49:27Z</dcterms:created>
  <dcterms:modified xsi:type="dcterms:W3CDTF">2024-10-07T13:32:58Z</dcterms:modified>
</cp:coreProperties>
</file>