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9"/>
  </p:notesMasterIdLst>
  <p:sldIdLst>
    <p:sldId id="256" r:id="rId5"/>
    <p:sldId id="257" r:id="rId6"/>
    <p:sldId id="383" r:id="rId7"/>
    <p:sldId id="386" r:id="rId8"/>
    <p:sldId id="341" r:id="rId9"/>
    <p:sldId id="365" r:id="rId10"/>
    <p:sldId id="380" r:id="rId11"/>
    <p:sldId id="387" r:id="rId12"/>
    <p:sldId id="391" r:id="rId13"/>
    <p:sldId id="366" r:id="rId14"/>
    <p:sldId id="388" r:id="rId15"/>
    <p:sldId id="342" r:id="rId16"/>
    <p:sldId id="389" r:id="rId17"/>
    <p:sldId id="3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8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CADE99"/>
    <a:srgbClr val="9142B5"/>
    <a:srgbClr val="257C1B"/>
    <a:srgbClr val="3A7C23"/>
    <a:srgbClr val="D62D00"/>
    <a:srgbClr val="D62D01"/>
    <a:srgbClr val="CD008D"/>
    <a:srgbClr val="DB5407"/>
    <a:srgbClr val="F5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9FCE4032-8B36-735C-9620-168C9833F9B0}"/>
    <pc:docChg chg="mod">
      <pc:chgData name="Laura Farrell" userId="S::laurahf@hkusa.com::2e43a550-d27b-4754-a05c-c3cf9e976c93" providerId="AD" clId="Web-{9FCE4032-8B36-735C-9620-168C9833F9B0}" dt="2024-08-26T12:33:40.454" v="0"/>
      <pc:docMkLst>
        <pc:docMk/>
      </pc:docMkLst>
    </pc:docChg>
  </pc:docChgLst>
  <pc:docChgLst>
    <pc:chgData name="Ian Fricker" userId="5139194f-ddb1-4217-97d0-a5a6d0e1af53" providerId="ADAL" clId="{D8DE2EC5-72B8-4E0D-AD73-6308D5B51370}"/>
    <pc:docChg chg="modSld">
      <pc:chgData name="Ian Fricker" userId="5139194f-ddb1-4217-97d0-a5a6d0e1af53" providerId="ADAL" clId="{D8DE2EC5-72B8-4E0D-AD73-6308D5B51370}" dt="2024-08-30T16:43:57.858" v="666"/>
      <pc:docMkLst>
        <pc:docMk/>
      </pc:docMkLst>
      <pc:sldChg chg="modSp mod addCm delCm">
        <pc:chgData name="Ian Fricker" userId="5139194f-ddb1-4217-97d0-a5a6d0e1af53" providerId="ADAL" clId="{D8DE2EC5-72B8-4E0D-AD73-6308D5B51370}" dt="2024-08-30T16:43:57.858" v="666"/>
        <pc:sldMkLst>
          <pc:docMk/>
          <pc:sldMk cId="976980953" sldId="256"/>
        </pc:sldMkLst>
        <pc:spChg chg="mod">
          <ac:chgData name="Ian Fricker" userId="5139194f-ddb1-4217-97d0-a5a6d0e1af53" providerId="ADAL" clId="{D8DE2EC5-72B8-4E0D-AD73-6308D5B51370}" dt="2024-08-23T19:04:45.120" v="626" actId="20577"/>
          <ac:spMkLst>
            <pc:docMk/>
            <pc:sldMk cId="976980953" sldId="256"/>
            <ac:spMk id="4" creationId="{BC8B81F7-976E-284D-C075-D582A4BCC9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DE2EC5-72B8-4E0D-AD73-6308D5B51370}" dt="2024-08-30T16:43:57.858" v="666"/>
              <pc2:cmMkLst xmlns:pc2="http://schemas.microsoft.com/office/powerpoint/2019/9/main/command">
                <pc:docMk/>
                <pc:sldMk cId="976980953" sldId="256"/>
                <pc2:cmMk id="{CA474BDC-DEE4-421E-A0B8-29CC868E2F95}"/>
              </pc2:cmMkLst>
            </pc226:cmChg>
          </p:ext>
        </pc:extLst>
      </pc:sldChg>
      <pc:sldChg chg="modSp mod addCm modCm">
        <pc:chgData name="Ian Fricker" userId="5139194f-ddb1-4217-97d0-a5a6d0e1af53" providerId="ADAL" clId="{D8DE2EC5-72B8-4E0D-AD73-6308D5B51370}" dt="2024-08-23T19:11:54.124" v="650"/>
        <pc:sldMkLst>
          <pc:docMk/>
          <pc:sldMk cId="2274760319" sldId="365"/>
        </pc:sldMkLst>
        <pc:spChg chg="mod">
          <ac:chgData name="Ian Fricker" userId="5139194f-ddb1-4217-97d0-a5a6d0e1af53" providerId="ADAL" clId="{D8DE2EC5-72B8-4E0D-AD73-6308D5B51370}" dt="2024-08-23T19:10:28.848" v="636" actId="20577"/>
          <ac:spMkLst>
            <pc:docMk/>
            <pc:sldMk cId="2274760319" sldId="365"/>
            <ac:spMk id="4" creationId="{440AFC36-C8B8-C3BF-0A8A-9E71C223FA74}"/>
          </ac:spMkLst>
        </pc:spChg>
        <pc:picChg chg="mod">
          <ac:chgData name="Ian Fricker" userId="5139194f-ddb1-4217-97d0-a5a6d0e1af53" providerId="ADAL" clId="{D8DE2EC5-72B8-4E0D-AD73-6308D5B51370}" dt="2024-08-23T19:11:20.116" v="649" actId="962"/>
          <ac:picMkLst>
            <pc:docMk/>
            <pc:sldMk cId="2274760319" sldId="365"/>
            <ac:picMk id="3" creationId="{F4D3877F-1291-9843-B1D6-02A3BC3BC8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D8DE2EC5-72B8-4E0D-AD73-6308D5B51370}" dt="2024-08-23T19:11:54.124" v="650"/>
              <pc2:cmMkLst xmlns:pc2="http://schemas.microsoft.com/office/powerpoint/2019/9/main/command">
                <pc:docMk/>
                <pc:sldMk cId="2274760319" sldId="365"/>
                <pc2:cmMk id="{34E5D48A-AB26-4406-89B8-DABE2163AB78}"/>
              </pc2:cmMkLst>
            </pc226:cmChg>
          </p:ext>
        </pc:extLst>
      </pc:sldChg>
      <pc:sldChg chg="modSp mod addCm">
        <pc:chgData name="Ian Fricker" userId="5139194f-ddb1-4217-97d0-a5a6d0e1af53" providerId="ADAL" clId="{D8DE2EC5-72B8-4E0D-AD73-6308D5B51370}" dt="2024-08-23T19:09:21.242" v="629"/>
        <pc:sldMkLst>
          <pc:docMk/>
          <pc:sldMk cId="1077846480" sldId="386"/>
        </pc:sldMkLst>
        <pc:spChg chg="mod">
          <ac:chgData name="Ian Fricker" userId="5139194f-ddb1-4217-97d0-a5a6d0e1af53" providerId="ADAL" clId="{D8DE2EC5-72B8-4E0D-AD73-6308D5B51370}" dt="2024-08-23T19:06:34.937" v="628" actId="20577"/>
          <ac:spMkLst>
            <pc:docMk/>
            <pc:sldMk cId="1077846480" sldId="386"/>
            <ac:spMk id="3" creationId="{5B08C8ED-4E5E-D883-2009-39045DFF26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DE2EC5-72B8-4E0D-AD73-6308D5B51370}" dt="2024-08-23T19:09:21.242" v="629"/>
              <pc2:cmMkLst xmlns:pc2="http://schemas.microsoft.com/office/powerpoint/2019/9/main/command">
                <pc:docMk/>
                <pc:sldMk cId="1077846480" sldId="386"/>
                <pc2:cmMk id="{B0C4DEB3-ED8B-4520-8ACF-95B4FC6F4400}"/>
              </pc2:cmMkLst>
            </pc226:cmChg>
          </p:ext>
        </pc:extLst>
      </pc:sldChg>
      <pc:sldChg chg="addCm delCm">
        <pc:chgData name="Ian Fricker" userId="5139194f-ddb1-4217-97d0-a5a6d0e1af53" providerId="ADAL" clId="{D8DE2EC5-72B8-4E0D-AD73-6308D5B51370}" dt="2024-08-26T17:19:15.822" v="665"/>
        <pc:sldMkLst>
          <pc:docMk/>
          <pc:sldMk cId="1656239980" sldId="3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DE2EC5-72B8-4E0D-AD73-6308D5B51370}" dt="2024-08-26T17:19:15.822" v="665"/>
              <pc2:cmMkLst xmlns:pc2="http://schemas.microsoft.com/office/powerpoint/2019/9/main/command">
                <pc:docMk/>
                <pc:sldMk cId="1656239980" sldId="387"/>
                <pc2:cmMk id="{AF11D96D-6B03-4076-9622-85C986186A34}"/>
              </pc2:cmMkLst>
            </pc226:cmChg>
          </p:ext>
        </pc:extLst>
      </pc:sldChg>
      <pc:sldChg chg="modSp mod addCm">
        <pc:chgData name="Ian Fricker" userId="5139194f-ddb1-4217-97d0-a5a6d0e1af53" providerId="ADAL" clId="{D8DE2EC5-72B8-4E0D-AD73-6308D5B51370}" dt="2024-08-23T19:21:58.600" v="661"/>
        <pc:sldMkLst>
          <pc:docMk/>
          <pc:sldMk cId="2595681142" sldId="390"/>
        </pc:sldMkLst>
        <pc:spChg chg="mod">
          <ac:chgData name="Ian Fricker" userId="5139194f-ddb1-4217-97d0-a5a6d0e1af53" providerId="ADAL" clId="{D8DE2EC5-72B8-4E0D-AD73-6308D5B51370}" dt="2024-08-23T19:21:42.582" v="660" actId="20577"/>
          <ac:spMkLst>
            <pc:docMk/>
            <pc:sldMk cId="2595681142" sldId="390"/>
            <ac:spMk id="3" creationId="{7D597905-BF98-6933-DA44-1AD46C08C83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DE2EC5-72B8-4E0D-AD73-6308D5B51370}" dt="2024-08-23T19:21:58.600" v="661"/>
              <pc2:cmMkLst xmlns:pc2="http://schemas.microsoft.com/office/powerpoint/2019/9/main/command">
                <pc:docMk/>
                <pc:sldMk cId="2595681142" sldId="390"/>
                <pc2:cmMk id="{06105930-3AE3-43F0-A749-9C40C81F276A}"/>
              </pc2:cmMkLst>
            </pc226:cmChg>
          </p:ext>
        </pc:extLst>
      </pc:sldChg>
      <pc:sldChg chg="modSp mod addCm">
        <pc:chgData name="Ian Fricker" userId="5139194f-ddb1-4217-97d0-a5a6d0e1af53" providerId="ADAL" clId="{D8DE2EC5-72B8-4E0D-AD73-6308D5B51370}" dt="2024-08-23T18:44:35.219" v="419"/>
        <pc:sldMkLst>
          <pc:docMk/>
          <pc:sldMk cId="3794155713" sldId="391"/>
        </pc:sldMkLst>
        <pc:picChg chg="mod">
          <ac:chgData name="Ian Fricker" userId="5139194f-ddb1-4217-97d0-a5a6d0e1af53" providerId="ADAL" clId="{D8DE2EC5-72B8-4E0D-AD73-6308D5B51370}" dt="2024-08-23T18:43:28.113" v="418" actId="962"/>
          <ac:picMkLst>
            <pc:docMk/>
            <pc:sldMk cId="3794155713" sldId="391"/>
            <ac:picMk id="7" creationId="{7E151107-73B4-1757-A5EF-129B76C393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D8DE2EC5-72B8-4E0D-AD73-6308D5B51370}" dt="2024-08-23T18:44:35.219" v="419"/>
              <pc2:cmMkLst xmlns:pc2="http://schemas.microsoft.com/office/powerpoint/2019/9/main/command">
                <pc:docMk/>
                <pc:sldMk cId="3794155713" sldId="391"/>
                <pc2:cmMk id="{7F8DAB11-B6F9-4A8B-A34A-B64022A35934}"/>
              </pc2:cmMkLst>
            </pc226:cmChg>
          </p:ext>
        </pc:extLst>
      </pc:sldChg>
      <pc:sldChg chg="modSp mod addCm delCm">
        <pc:chgData name="Ian Fricker" userId="5139194f-ddb1-4217-97d0-a5a6d0e1af53" providerId="ADAL" clId="{D8DE2EC5-72B8-4E0D-AD73-6308D5B51370}" dt="2024-08-26T16:13:08.563" v="664"/>
        <pc:sldMkLst>
          <pc:docMk/>
          <pc:sldMk cId="1129682796" sldId="392"/>
        </pc:sldMkLst>
        <pc:picChg chg="mod">
          <ac:chgData name="Ian Fricker" userId="5139194f-ddb1-4217-97d0-a5a6d0e1af53" providerId="ADAL" clId="{D8DE2EC5-72B8-4E0D-AD73-6308D5B51370}" dt="2024-08-23T19:03:50.351" v="624" actId="962"/>
          <ac:picMkLst>
            <pc:docMk/>
            <pc:sldMk cId="1129682796" sldId="392"/>
            <ac:picMk id="5" creationId="{40E085B2-F655-62C6-2B56-E077011EF78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D8DE2EC5-72B8-4E0D-AD73-6308D5B51370}" dt="2024-08-26T16:13:08.563" v="664"/>
              <pc2:cmMkLst xmlns:pc2="http://schemas.microsoft.com/office/powerpoint/2019/9/main/command">
                <pc:docMk/>
                <pc:sldMk cId="1129682796" sldId="392"/>
                <pc2:cmMk id="{7A743964-8F47-4066-80A1-13C4CBD788A3}"/>
              </pc2:cmMkLst>
            </pc226:cmChg>
            <pc226:cmChg xmlns:pc226="http://schemas.microsoft.com/office/powerpoint/2022/06/main/command" chg="add del">
              <pc226:chgData name="Ian Fricker" userId="5139194f-ddb1-4217-97d0-a5a6d0e1af53" providerId="ADAL" clId="{D8DE2EC5-72B8-4E0D-AD73-6308D5B51370}" dt="2024-08-26T16:13:04.568" v="663"/>
              <pc2:cmMkLst xmlns:pc2="http://schemas.microsoft.com/office/powerpoint/2019/9/main/command">
                <pc:docMk/>
                <pc:sldMk cId="1129682796" sldId="392"/>
                <pc2:cmMk id="{B3AF06C7-BA82-4389-9392-86D5AAC4673E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D8DE2EC5-72B8-4E0D-AD73-6308D5B51370}" dt="2024-08-26T16:13:01.406" v="662"/>
              <pc2:cmMkLst xmlns:pc2="http://schemas.microsoft.com/office/powerpoint/2019/9/main/command">
                <pc:docMk/>
                <pc:sldMk cId="1129682796" sldId="392"/>
                <pc2:cmMk id="{CC253AF8-7FE3-4E93-A1A1-FAB1F5B07FF4}"/>
              </pc2:cmMkLst>
            </pc226:cmChg>
          </p:ext>
        </pc:extLst>
      </pc:sldChg>
    </pc:docChg>
  </pc:docChgLst>
  <pc:docChgLst>
    <pc:chgData name="Ink Lynx" userId="43154123f283b917" providerId="LiveId" clId="{4F875349-78B3-8F4A-AFA5-4FFDB98836CB}"/>
    <pc:docChg chg="undo custSel addSld delSld modSld">
      <pc:chgData name="Ink Lynx" userId="43154123f283b917" providerId="LiveId" clId="{4F875349-78B3-8F4A-AFA5-4FFDB98836CB}" dt="2024-07-25T14:07:48.940" v="99" actId="1589"/>
      <pc:docMkLst>
        <pc:docMk/>
      </pc:docMkLst>
      <pc:sldChg chg="modSp addCm">
        <pc:chgData name="Ink Lynx" userId="43154123f283b917" providerId="LiveId" clId="{4F875349-78B3-8F4A-AFA5-4FFDB98836CB}" dt="2024-07-25T14:07:48.940" v="99" actId="1589"/>
        <pc:sldMkLst>
          <pc:docMk/>
          <pc:sldMk cId="976980953" sldId="256"/>
        </pc:sldMkLst>
        <pc:spChg chg="mod">
          <ac:chgData name="Ink Lynx" userId="43154123f283b917" providerId="LiveId" clId="{4F875349-78B3-8F4A-AFA5-4FFDB98836CB}" dt="2024-07-23T11:00:27.914" v="4" actId="20577"/>
          <ac:spMkLst>
            <pc:docMk/>
            <pc:sldMk cId="976980953" sldId="256"/>
            <ac:spMk id="3" creationId="{9A53E06E-4242-6DF5-FAA7-346087DF01D2}"/>
          </ac:spMkLst>
        </pc:spChg>
        <pc:spChg chg="mod">
          <ac:chgData name="Ink Lynx" userId="43154123f283b917" providerId="LiveId" clId="{4F875349-78B3-8F4A-AFA5-4FFDB98836CB}" dt="2024-07-23T11:00:35.051" v="11" actId="20577"/>
          <ac:spMkLst>
            <pc:docMk/>
            <pc:sldMk cId="976980953" sldId="256"/>
            <ac:spMk id="4" creationId="{BC8B81F7-976E-284D-C075-D582A4BCC9F0}"/>
          </ac:spMkLst>
        </pc:spChg>
      </pc:sldChg>
      <pc:sldChg chg="del">
        <pc:chgData name="Ink Lynx" userId="43154123f283b917" providerId="LiveId" clId="{4F875349-78B3-8F4A-AFA5-4FFDB98836CB}" dt="2024-07-23T11:01:50.619" v="12" actId="2696"/>
        <pc:sldMkLst>
          <pc:docMk/>
          <pc:sldMk cId="1110540363" sldId="269"/>
        </pc:sldMkLst>
      </pc:sldChg>
      <pc:sldChg chg="del">
        <pc:chgData name="Ink Lynx" userId="43154123f283b917" providerId="LiveId" clId="{4F875349-78B3-8F4A-AFA5-4FFDB98836CB}" dt="2024-07-23T11:03:46.442" v="73" actId="2696"/>
        <pc:sldMkLst>
          <pc:docMk/>
          <pc:sldMk cId="3928300210" sldId="276"/>
        </pc:sldMkLst>
      </pc:sldChg>
      <pc:sldChg chg="modSp">
        <pc:chgData name="Ink Lynx" userId="43154123f283b917" providerId="LiveId" clId="{4F875349-78B3-8F4A-AFA5-4FFDB98836CB}" dt="2024-07-23T11:14:06.873" v="84" actId="14100"/>
        <pc:sldMkLst>
          <pc:docMk/>
          <pc:sldMk cId="1152449541" sldId="366"/>
        </pc:sldMkLst>
        <pc:spChg chg="mod">
          <ac:chgData name="Ink Lynx" userId="43154123f283b917" providerId="LiveId" clId="{4F875349-78B3-8F4A-AFA5-4FFDB98836CB}" dt="2024-07-23T11:14:06.873" v="84" actId="14100"/>
          <ac:spMkLst>
            <pc:docMk/>
            <pc:sldMk cId="1152449541" sldId="366"/>
            <ac:spMk id="3" creationId="{58870272-D77B-A2AE-36E4-B120C5EFE578}"/>
          </ac:spMkLst>
        </pc:spChg>
      </pc:sldChg>
      <pc:sldChg chg="modSp">
        <pc:chgData name="Ink Lynx" userId="43154123f283b917" providerId="LiveId" clId="{4F875349-78B3-8F4A-AFA5-4FFDB98836CB}" dt="2024-07-23T11:03:07.223" v="71" actId="20577"/>
        <pc:sldMkLst>
          <pc:docMk/>
          <pc:sldMk cId="1077846480" sldId="386"/>
        </pc:sldMkLst>
        <pc:spChg chg="mod">
          <ac:chgData name="Ink Lynx" userId="43154123f283b917" providerId="LiveId" clId="{4F875349-78B3-8F4A-AFA5-4FFDB98836CB}" dt="2024-07-23T11:03:07.223" v="71" actId="20577"/>
          <ac:spMkLst>
            <pc:docMk/>
            <pc:sldMk cId="1077846480" sldId="386"/>
            <ac:spMk id="3" creationId="{5B08C8ED-4E5E-D883-2009-39045DFF26AA}"/>
          </ac:spMkLst>
        </pc:spChg>
      </pc:sldChg>
      <pc:sldChg chg="modSp">
        <pc:chgData name="Ink Lynx" userId="43154123f283b917" providerId="LiveId" clId="{4F875349-78B3-8F4A-AFA5-4FFDB98836CB}" dt="2024-07-23T11:03:36.159" v="72" actId="20577"/>
        <pc:sldMkLst>
          <pc:docMk/>
          <pc:sldMk cId="1656239980" sldId="387"/>
        </pc:sldMkLst>
        <pc:spChg chg="mod">
          <ac:chgData name="Ink Lynx" userId="43154123f283b917" providerId="LiveId" clId="{4F875349-78B3-8F4A-AFA5-4FFDB98836CB}" dt="2024-07-23T11:03:36.159" v="72" actId="20577"/>
          <ac:spMkLst>
            <pc:docMk/>
            <pc:sldMk cId="1656239980" sldId="387"/>
            <ac:spMk id="3" creationId="{171B4FC6-C11B-19C0-12FF-0B2DEDBCBB02}"/>
          </ac:spMkLst>
        </pc:spChg>
      </pc:sldChg>
      <pc:sldChg chg="addSp delSp modSp add del mod modClrScheme chgLayout">
        <pc:chgData name="Ink Lynx" userId="43154123f283b917" providerId="LiveId" clId="{4F875349-78B3-8F4A-AFA5-4FFDB98836CB}" dt="2024-07-25T11:37:59.050" v="87" actId="1076"/>
        <pc:sldMkLst>
          <pc:docMk/>
          <pc:sldMk cId="3794155713" sldId="391"/>
        </pc:sldMkLst>
        <pc:spChg chg="mod ord">
          <ac:chgData name="Ink Lynx" userId="43154123f283b917" providerId="LiveId" clId="{4F875349-78B3-8F4A-AFA5-4FFDB98836CB}" dt="2024-07-23T11:04:18.340" v="80" actId="700"/>
          <ac:spMkLst>
            <pc:docMk/>
            <pc:sldMk cId="3794155713" sldId="391"/>
            <ac:spMk id="2" creationId="{C3FF8ADF-C7E4-818D-CA29-90E771F10D97}"/>
          </ac:spMkLst>
        </pc:spChg>
        <pc:spChg chg="del">
          <ac:chgData name="Ink Lynx" userId="43154123f283b917" providerId="LiveId" clId="{4F875349-78B3-8F4A-AFA5-4FFDB98836CB}" dt="2024-07-23T11:04:01.385" v="76" actId="478"/>
          <ac:spMkLst>
            <pc:docMk/>
            <pc:sldMk cId="3794155713" sldId="391"/>
            <ac:spMk id="3" creationId="{171B4FC6-C11B-19C0-12FF-0B2DEDBCBB02}"/>
          </ac:spMkLst>
        </pc:spChg>
        <pc:spChg chg="add del mod ord">
          <ac:chgData name="Ink Lynx" userId="43154123f283b917" providerId="LiveId" clId="{4F875349-78B3-8F4A-AFA5-4FFDB98836CB}" dt="2024-07-25T11:37:53.879" v="85" actId="931"/>
          <ac:spMkLst>
            <pc:docMk/>
            <pc:sldMk cId="3794155713" sldId="391"/>
            <ac:spMk id="5" creationId="{D849B163-F2D0-EB2D-2B11-1258DC3BEFC6}"/>
          </ac:spMkLst>
        </pc:spChg>
        <pc:picChg chg="add mod ord">
          <ac:chgData name="Ink Lynx" userId="43154123f283b917" providerId="LiveId" clId="{4F875349-78B3-8F4A-AFA5-4FFDB98836CB}" dt="2024-07-25T11:37:59.050" v="87" actId="1076"/>
          <ac:picMkLst>
            <pc:docMk/>
            <pc:sldMk cId="3794155713" sldId="391"/>
            <ac:picMk id="3" creationId="{7E151107-73B4-1757-A5EF-129B76C3939C}"/>
          </ac:picMkLst>
        </pc:picChg>
      </pc:sldChg>
      <pc:sldChg chg="addSp delSp modSp add">
        <pc:chgData name="Ink Lynx" userId="43154123f283b917" providerId="LiveId" clId="{4F875349-78B3-8F4A-AFA5-4FFDB98836CB}" dt="2024-07-25T11:38:54.920" v="98" actId="1076"/>
        <pc:sldMkLst>
          <pc:docMk/>
          <pc:sldMk cId="1129682796" sldId="392"/>
        </pc:sldMkLst>
        <pc:spChg chg="mod">
          <ac:chgData name="Ink Lynx" userId="43154123f283b917" providerId="LiveId" clId="{4F875349-78B3-8F4A-AFA5-4FFDB98836CB}" dt="2024-07-25T11:38:49.960" v="96" actId="1076"/>
          <ac:spMkLst>
            <pc:docMk/>
            <pc:sldMk cId="1129682796" sldId="392"/>
            <ac:spMk id="2" creationId="{3D1A71DC-0C4A-8C14-0275-7E712B7B07C0}"/>
          </ac:spMkLst>
        </pc:spChg>
        <pc:spChg chg="del">
          <ac:chgData name="Ink Lynx" userId="43154123f283b917" providerId="LiveId" clId="{4F875349-78B3-8F4A-AFA5-4FFDB98836CB}" dt="2024-07-25T11:38:25.753" v="89" actId="478"/>
          <ac:spMkLst>
            <pc:docMk/>
            <pc:sldMk cId="1129682796" sldId="392"/>
            <ac:spMk id="3" creationId="{588238D5-1BEC-7C95-C2F4-7B4BF2A92453}"/>
          </ac:spMkLst>
        </pc:spChg>
        <pc:spChg chg="add del mod">
          <ac:chgData name="Ink Lynx" userId="43154123f283b917" providerId="LiveId" clId="{4F875349-78B3-8F4A-AFA5-4FFDB98836CB}" dt="2024-07-25T11:38:30.844" v="90" actId="931"/>
          <ac:spMkLst>
            <pc:docMk/>
            <pc:sldMk cId="1129682796" sldId="392"/>
            <ac:spMk id="5" creationId="{AD48A39F-8D21-1F52-55C5-B9587243D693}"/>
          </ac:spMkLst>
        </pc:spChg>
        <pc:picChg chg="add mod ord modCrop">
          <ac:chgData name="Ink Lynx" userId="43154123f283b917" providerId="LiveId" clId="{4F875349-78B3-8F4A-AFA5-4FFDB98836CB}" dt="2024-07-25T11:38:54.920" v="98" actId="1076"/>
          <ac:picMkLst>
            <pc:docMk/>
            <pc:sldMk cId="1129682796" sldId="392"/>
            <ac:picMk id="6" creationId="{40E085B2-F655-62C6-2B56-E077011EF781}"/>
          </ac:picMkLst>
        </pc:picChg>
      </pc:sldChg>
    </pc:docChg>
  </pc:docChgLst>
  <pc:docChgLst>
    <pc:chgData name="Laura Farrell" userId="2e43a550-d27b-4754-a05c-c3cf9e976c93" providerId="ADAL" clId="{6ED0B672-20D6-4354-B27B-F3A102CEE8F5}"/>
    <pc:docChg chg="modSld">
      <pc:chgData name="Laura Farrell" userId="2e43a550-d27b-4754-a05c-c3cf9e976c93" providerId="ADAL" clId="{6ED0B672-20D6-4354-B27B-F3A102CEE8F5}" dt="2024-09-04T14:28:25.766" v="3"/>
      <pc:docMkLst>
        <pc:docMk/>
      </pc:docMkLst>
      <pc:sldChg chg="modNotesTx">
        <pc:chgData name="Laura Farrell" userId="2e43a550-d27b-4754-a05c-c3cf9e976c93" providerId="ADAL" clId="{6ED0B672-20D6-4354-B27B-F3A102CEE8F5}" dt="2024-09-04T14:26:09.745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6ED0B672-20D6-4354-B27B-F3A102CEE8F5}" dt="2024-09-04T14:28:25.766" v="3"/>
        <pc:sldMkLst>
          <pc:docMk/>
          <pc:sldMk cId="1152449541" sldId="366"/>
        </pc:sldMkLst>
      </pc:sldChg>
    </pc:docChg>
  </pc:docChgLst>
  <pc:docChgLst>
    <pc:chgData name="Ink Lynx" userId="43154123f283b917" providerId="LiveId" clId="{4BEA97FF-FD71-964C-9281-2C585B61DB52}"/>
    <pc:docChg chg="delSld modSld">
      <pc:chgData name="Ink Lynx" userId="43154123f283b917" providerId="LiveId" clId="{4BEA97FF-FD71-964C-9281-2C585B61DB52}" dt="2024-09-05T12:40:40.931" v="9" actId="20577"/>
      <pc:docMkLst>
        <pc:docMk/>
      </pc:docMkLst>
      <pc:sldChg chg="modSp">
        <pc:chgData name="Ink Lynx" userId="43154123f283b917" providerId="LiveId" clId="{4BEA97FF-FD71-964C-9281-2C585B61DB52}" dt="2024-09-05T12:40:40.931" v="9" actId="20577"/>
        <pc:sldMkLst>
          <pc:docMk/>
          <pc:sldMk cId="877914829" sldId="342"/>
        </pc:sldMkLst>
        <pc:spChg chg="mod">
          <ac:chgData name="Ink Lynx" userId="43154123f283b917" providerId="LiveId" clId="{4BEA97FF-FD71-964C-9281-2C585B61DB52}" dt="2024-09-05T12:40:40.931" v="9" actId="20577"/>
          <ac:spMkLst>
            <pc:docMk/>
            <pc:sldMk cId="877914829" sldId="342"/>
            <ac:spMk id="2" creationId="{3D1A71DC-0C4A-8C14-0275-7E712B7B07C0}"/>
          </ac:spMkLst>
        </pc:spChg>
      </pc:sldChg>
      <pc:sldChg chg="del">
        <pc:chgData name="Ink Lynx" userId="43154123f283b917" providerId="LiveId" clId="{4BEA97FF-FD71-964C-9281-2C585B61DB52}" dt="2024-09-05T12:40:37.377" v="0" actId="2696"/>
        <pc:sldMkLst>
          <pc:docMk/>
          <pc:sldMk cId="1129682796" sldId="39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4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4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4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4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4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5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5" custScaleX="172943" custScaleY="17294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5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5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5" custScaleX="172943" custScaleY="17294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5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5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5" custScaleX="172943" custScaleY="17294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5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5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5" custScaleX="172943" custScaleY="17294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5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5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5" custScaleX="172943" custScaleY="17294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b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b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b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160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5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5" custScaleX="172943" custScaleY="17294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5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5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5" custScaleX="172943" custScaleY="17294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5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5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5" custScaleX="172943" custScaleY="17294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5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5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5" custScaleX="172943" custScaleY="17294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5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5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5" custScaleX="172943" custScaleY="17294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919981" y="89490"/>
          <a:ext cx="974414" cy="974414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918486" y="87995"/>
          <a:ext cx="977405" cy="9774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2103199" y="89490"/>
          <a:ext cx="2296833" cy="97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rgbClr val="9142B5"/>
            </a:solidFill>
          </a:endParaRPr>
        </a:p>
      </dsp:txBody>
      <dsp:txXfrm>
        <a:off x="2103199" y="89490"/>
        <a:ext cx="2296833" cy="974414"/>
      </dsp:txXfrm>
    </dsp:sp>
    <dsp:sp modelId="{5B64E5E9-6D90-4DC0-AE2B-D19592EB8D1B}">
      <dsp:nvSpPr>
        <dsp:cNvPr id="0" name=""/>
        <dsp:cNvSpPr/>
      </dsp:nvSpPr>
      <dsp:spPr>
        <a:xfrm>
          <a:off x="4801733" y="89490"/>
          <a:ext cx="974414" cy="974414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4800238" y="87995"/>
          <a:ext cx="977405" cy="9774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5984951" y="89490"/>
          <a:ext cx="2296833" cy="97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>
            <a:solidFill>
              <a:srgbClr val="D62D00"/>
            </a:solidFill>
          </a:endParaRPr>
        </a:p>
      </dsp:txBody>
      <dsp:txXfrm>
        <a:off x="5984951" y="89490"/>
        <a:ext cx="2296833" cy="974414"/>
      </dsp:txXfrm>
    </dsp:sp>
    <dsp:sp modelId="{C0A17B21-E187-408A-9A25-D083CFD9F0C1}">
      <dsp:nvSpPr>
        <dsp:cNvPr id="0" name=""/>
        <dsp:cNvSpPr/>
      </dsp:nvSpPr>
      <dsp:spPr>
        <a:xfrm>
          <a:off x="919981" y="1867494"/>
          <a:ext cx="974414" cy="974414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918486" y="1865998"/>
          <a:ext cx="977405" cy="9774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2103199" y="1867494"/>
          <a:ext cx="2296833" cy="97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>
            <a:solidFill>
              <a:srgbClr val="CD008D"/>
            </a:solidFill>
          </a:endParaRPr>
        </a:p>
      </dsp:txBody>
      <dsp:txXfrm>
        <a:off x="2103199" y="1867494"/>
        <a:ext cx="2296833" cy="974414"/>
      </dsp:txXfrm>
    </dsp:sp>
    <dsp:sp modelId="{2A76BBD6-CD1E-42D2-A4B0-57624A65917E}">
      <dsp:nvSpPr>
        <dsp:cNvPr id="0" name=""/>
        <dsp:cNvSpPr/>
      </dsp:nvSpPr>
      <dsp:spPr>
        <a:xfrm>
          <a:off x="4801733" y="1867494"/>
          <a:ext cx="974414" cy="974414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4800238" y="1865998"/>
          <a:ext cx="977405" cy="9774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5984951" y="1867494"/>
          <a:ext cx="2296833" cy="97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>
            <a:solidFill>
              <a:schemeClr val="accent6">
                <a:lumMod val="75000"/>
              </a:schemeClr>
            </a:solidFill>
          </a:endParaRPr>
        </a:p>
      </dsp:txBody>
      <dsp:txXfrm>
        <a:off x="5984951" y="1867494"/>
        <a:ext cx="2296833" cy="974414"/>
      </dsp:txXfrm>
    </dsp:sp>
    <dsp:sp modelId="{6CC78E34-F3D7-4C2D-9689-BC9FB2C7B26A}">
      <dsp:nvSpPr>
        <dsp:cNvPr id="0" name=""/>
        <dsp:cNvSpPr/>
      </dsp:nvSpPr>
      <dsp:spPr>
        <a:xfrm>
          <a:off x="919981" y="3645497"/>
          <a:ext cx="974414" cy="974414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918486" y="3644002"/>
          <a:ext cx="977405" cy="9774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2103199" y="3645497"/>
          <a:ext cx="2296833" cy="97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>
            <a:solidFill>
              <a:srgbClr val="0070C0"/>
            </a:solidFill>
          </a:endParaRPr>
        </a:p>
      </dsp:txBody>
      <dsp:txXfrm>
        <a:off x="2103199" y="3645497"/>
        <a:ext cx="2296833" cy="974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302086" y="909622"/>
          <a:ext cx="923095" cy="923095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300669" y="908205"/>
          <a:ext cx="925928" cy="925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422987" y="909622"/>
          <a:ext cx="2175867" cy="92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9142B5"/>
            </a:solidFill>
          </a:endParaRPr>
        </a:p>
      </dsp:txBody>
      <dsp:txXfrm>
        <a:off x="1422987" y="909622"/>
        <a:ext cx="2175867" cy="923095"/>
      </dsp:txXfrm>
    </dsp:sp>
    <dsp:sp modelId="{5B64E5E9-6D90-4DC0-AE2B-D19592EB8D1B}">
      <dsp:nvSpPr>
        <dsp:cNvPr id="0" name=""/>
        <dsp:cNvSpPr/>
      </dsp:nvSpPr>
      <dsp:spPr>
        <a:xfrm>
          <a:off x="3979400" y="909622"/>
          <a:ext cx="923095" cy="923095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977983" y="908205"/>
          <a:ext cx="925928" cy="925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5100301" y="909622"/>
          <a:ext cx="2175867" cy="92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rgbClr val="D62D00"/>
            </a:solidFill>
          </a:endParaRPr>
        </a:p>
      </dsp:txBody>
      <dsp:txXfrm>
        <a:off x="5100301" y="909622"/>
        <a:ext cx="2175867" cy="923095"/>
      </dsp:txXfrm>
    </dsp:sp>
    <dsp:sp modelId="{C0A17B21-E187-408A-9A25-D083CFD9F0C1}">
      <dsp:nvSpPr>
        <dsp:cNvPr id="0" name=""/>
        <dsp:cNvSpPr/>
      </dsp:nvSpPr>
      <dsp:spPr>
        <a:xfrm>
          <a:off x="7656714" y="909622"/>
          <a:ext cx="923095" cy="923095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655297" y="908205"/>
          <a:ext cx="925928" cy="9259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777616" y="909622"/>
          <a:ext cx="2175867" cy="92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rgbClr val="CD008D"/>
            </a:solidFill>
          </a:endParaRPr>
        </a:p>
      </dsp:txBody>
      <dsp:txXfrm>
        <a:off x="8777616" y="909622"/>
        <a:ext cx="2175867" cy="923095"/>
      </dsp:txXfrm>
    </dsp:sp>
    <dsp:sp modelId="{2A76BBD6-CD1E-42D2-A4B0-57624A65917E}">
      <dsp:nvSpPr>
        <dsp:cNvPr id="0" name=""/>
        <dsp:cNvSpPr/>
      </dsp:nvSpPr>
      <dsp:spPr>
        <a:xfrm>
          <a:off x="302086" y="2586883"/>
          <a:ext cx="923095" cy="92309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300669" y="2585466"/>
          <a:ext cx="925928" cy="9259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422987" y="2586883"/>
          <a:ext cx="2175867" cy="92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chemeClr val="accent6">
                <a:lumMod val="75000"/>
              </a:schemeClr>
            </a:solidFill>
          </a:endParaRPr>
        </a:p>
      </dsp:txBody>
      <dsp:txXfrm>
        <a:off x="1422987" y="2586883"/>
        <a:ext cx="2175867" cy="923095"/>
      </dsp:txXfrm>
    </dsp:sp>
    <dsp:sp modelId="{6CC78E34-F3D7-4C2D-9689-BC9FB2C7B26A}">
      <dsp:nvSpPr>
        <dsp:cNvPr id="0" name=""/>
        <dsp:cNvSpPr/>
      </dsp:nvSpPr>
      <dsp:spPr>
        <a:xfrm>
          <a:off x="3979400" y="2586883"/>
          <a:ext cx="923095" cy="923095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977983" y="2585466"/>
          <a:ext cx="925928" cy="9259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5100301" y="2586883"/>
          <a:ext cx="2175867" cy="923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solidFill>
              <a:srgbClr val="0070C0"/>
            </a:solidFill>
          </a:endParaRPr>
        </a:p>
      </dsp:txBody>
      <dsp:txXfrm>
        <a:off x="5100301" y="2586883"/>
        <a:ext cx="2175867" cy="923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Roy McMahon/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4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4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5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400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2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90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>
                <a:effectLst/>
                <a:latin typeface="CenturyGothicStd"/>
              </a:rPr>
              <a:t>Figure 4.8 </a:t>
            </a:r>
            <a:r>
              <a:rPr lang="en-IN" sz="1800" b="0">
                <a:effectLst/>
                <a:latin typeface="HelveticaLTStd"/>
              </a:rPr>
              <a:t>Typical versus ideal body types. </a:t>
            </a:r>
            <a:endParaRPr lang="en-IN" sz="4000"/>
          </a:p>
          <a:p>
            <a:endParaRPr lang="en-IN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9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4.9 </a:t>
            </a:r>
            <a:r>
              <a:rPr lang="en-IN" sz="1800" b="0" dirty="0">
                <a:effectLst/>
                <a:latin typeface="HelveticaLTStd"/>
              </a:rPr>
              <a:t>One hundred percent of fashion images are digitally altered in some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Nemchinowa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86FCB4F0-30EE-017F-A63B-4E9C618EA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58462" y="324237"/>
            <a:ext cx="8679766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F4165-FDBA-A3A3-F39A-BCAF1C92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525E0-2DEC-7BA8-A66D-7FC89B6720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09713"/>
            <a:ext cx="6257784" cy="464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490AC-7D51-4BA0-B2DE-0DF95EDB8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8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8B296-F093-E730-228B-D925A81EB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DD592-7CF1-6DF2-0B1A-18D55093E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44847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9613D-8999-D94C-E52F-F972BB25AD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361897" y="3775754"/>
            <a:ext cx="893442" cy="218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37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CD697-CEEE-3CF7-611E-BC462FD2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4"/>
          <a:stretch/>
        </p:blipFill>
        <p:spPr>
          <a:xfrm rot="21147235">
            <a:off x="1557657" y="3471352"/>
            <a:ext cx="3566948" cy="33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4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96FC11A5-4094-027F-F5AC-A867E37D7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3" name="Picture 2" descr="A green and black rectangle&#10;&#10;Description automatically generated">
            <a:extLst>
              <a:ext uri="{FF2B5EF4-FFF2-40B4-BE49-F238E27FC236}">
                <a16:creationId xmlns:a16="http://schemas.microsoft.com/office/drawing/2014/main" id="{38AA9C95-B2D9-71EF-44EB-AF5DA8A19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0DD839-4674-F4D7-FFBC-C930D69C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154A0-C5FA-53D0-4801-3D6A3A9051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6602" y="2187575"/>
            <a:ext cx="10397197" cy="3889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DADB53-C50C-3B5F-7BB6-CF5B6D19828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705975" y="5815013"/>
            <a:ext cx="1828800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50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rectangle&#10;&#10;Description automatically generated">
            <a:extLst>
              <a:ext uri="{FF2B5EF4-FFF2-40B4-BE49-F238E27FC236}">
                <a16:creationId xmlns:a16="http://schemas.microsoft.com/office/drawing/2014/main" id="{9A527367-7E6A-3419-CB72-CA3651DF2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1746522" cy="1144800"/>
          </a:xfrm>
          <a:prstGeom prst="rect">
            <a:avLst/>
          </a:prstGeom>
        </p:spPr>
      </p:pic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14F00EED-5150-9A50-CFB0-E92B66887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79745850"/>
              </p:ext>
            </p:extLst>
          </p:nvPr>
        </p:nvGraphicFramePr>
        <p:xfrm>
          <a:off x="1495864" y="1806597"/>
          <a:ext cx="9200271" cy="470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9ED08B-2947-F260-8AC1-B1AFDA87F144}"/>
              </a:ext>
            </a:extLst>
          </p:cNvPr>
          <p:cNvSpPr txBox="1"/>
          <p:nvPr userDrawn="1"/>
        </p:nvSpPr>
        <p:spPr>
          <a:xfrm>
            <a:off x="2750820" y="2133600"/>
            <a:ext cx="28194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E5E61-FAD8-491A-6A6D-354BD42B5E7D}"/>
              </a:ext>
            </a:extLst>
          </p:cNvPr>
          <p:cNvSpPr txBox="1"/>
          <p:nvPr userDrawn="1"/>
        </p:nvSpPr>
        <p:spPr>
          <a:xfrm>
            <a:off x="6572250" y="2133600"/>
            <a:ext cx="42862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45EA0-754D-8166-D78C-4589DCCC543B}"/>
              </a:ext>
            </a:extLst>
          </p:cNvPr>
          <p:cNvSpPr txBox="1"/>
          <p:nvPr userDrawn="1"/>
        </p:nvSpPr>
        <p:spPr>
          <a:xfrm>
            <a:off x="2750820" y="3910818"/>
            <a:ext cx="28194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332D2-E6EB-ED5E-3BA3-1A70574B8773}"/>
              </a:ext>
            </a:extLst>
          </p:cNvPr>
          <p:cNvSpPr txBox="1"/>
          <p:nvPr userDrawn="1"/>
        </p:nvSpPr>
        <p:spPr>
          <a:xfrm>
            <a:off x="6572250" y="3910818"/>
            <a:ext cx="42862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49D18-3FB3-EC2A-23C2-1D35B9B6782F}"/>
              </a:ext>
            </a:extLst>
          </p:cNvPr>
          <p:cNvSpPr txBox="1"/>
          <p:nvPr userDrawn="1"/>
        </p:nvSpPr>
        <p:spPr>
          <a:xfrm>
            <a:off x="2750820" y="5688036"/>
            <a:ext cx="35433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57C128-FE9C-40B8-65DC-6501BCAE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5C1C38-5482-F52B-F3CB-6DD72F9933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51138" y="2133600"/>
            <a:ext cx="35401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13BF7E-3003-2D1E-C8D8-D1FAD2FEBA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48050" y="2017713"/>
            <a:ext cx="2647950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19A533-AAC0-3AFA-3015-0D08186446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1925" y="2017713"/>
            <a:ext cx="488950" cy="59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33D4F12-E453-BDED-2747-A0DE4635A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6800" y="2017713"/>
            <a:ext cx="3279775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547372E-262C-8046-4F27-A3D2080BB0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78113" y="3911600"/>
            <a:ext cx="427037" cy="595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48E504C-B12B-CFDF-47D8-7D6F22D2D0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48050" y="3762375"/>
            <a:ext cx="264795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DEEB65-7CA6-B987-C10F-FE6CD07956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72250" y="3762375"/>
            <a:ext cx="428625" cy="74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6C5C888-EA73-B0B1-31F2-B2C2353ED35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16800" y="3762375"/>
            <a:ext cx="327977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A369285-2868-FBBB-ACE4-2D45AFF69FD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78113" y="5688013"/>
            <a:ext cx="427037" cy="59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8580A5C5-73F9-27D9-2EDA-86F01331E0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48050" y="5572125"/>
            <a:ext cx="2647950" cy="920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and black rectangle&#10;&#10;Description automatically generated">
            <a:extLst>
              <a:ext uri="{FF2B5EF4-FFF2-40B4-BE49-F238E27FC236}">
                <a16:creationId xmlns:a16="http://schemas.microsoft.com/office/drawing/2014/main" id="{B8490A91-D21D-F804-0B4B-F607C436D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graphicFrame>
        <p:nvGraphicFramePr>
          <p:cNvPr id="10" name="TextBox 6">
            <a:extLst>
              <a:ext uri="{FF2B5EF4-FFF2-40B4-BE49-F238E27FC236}">
                <a16:creationId xmlns:a16="http://schemas.microsoft.com/office/drawing/2014/main" id="{593429FB-98BB-D510-8422-1892E50601E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90186894"/>
              </p:ext>
            </p:extLst>
          </p:nvPr>
        </p:nvGraphicFramePr>
        <p:xfrm>
          <a:off x="492369" y="1828799"/>
          <a:ext cx="11254153" cy="441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9ED08B-2947-F260-8AC1-B1AFDA87F144}"/>
              </a:ext>
            </a:extLst>
          </p:cNvPr>
          <p:cNvSpPr txBox="1"/>
          <p:nvPr userDrawn="1"/>
        </p:nvSpPr>
        <p:spPr>
          <a:xfrm>
            <a:off x="1097354" y="2932192"/>
            <a:ext cx="28194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E5E61-FAD8-491A-6A6D-354BD42B5E7D}"/>
              </a:ext>
            </a:extLst>
          </p:cNvPr>
          <p:cNvSpPr txBox="1"/>
          <p:nvPr userDrawn="1"/>
        </p:nvSpPr>
        <p:spPr>
          <a:xfrm>
            <a:off x="4699317" y="2966631"/>
            <a:ext cx="42862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45EA0-754D-8166-D78C-4589DCCC543B}"/>
              </a:ext>
            </a:extLst>
          </p:cNvPr>
          <p:cNvSpPr txBox="1"/>
          <p:nvPr userDrawn="1"/>
        </p:nvSpPr>
        <p:spPr>
          <a:xfrm>
            <a:off x="8493360" y="2966631"/>
            <a:ext cx="28194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332D2-E6EB-ED5E-3BA3-1A70574B8773}"/>
              </a:ext>
            </a:extLst>
          </p:cNvPr>
          <p:cNvSpPr txBox="1"/>
          <p:nvPr userDrawn="1"/>
        </p:nvSpPr>
        <p:spPr>
          <a:xfrm>
            <a:off x="1015033" y="4647883"/>
            <a:ext cx="42862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49D18-3FB3-EC2A-23C2-1D35B9B6782F}"/>
              </a:ext>
            </a:extLst>
          </p:cNvPr>
          <p:cNvSpPr txBox="1"/>
          <p:nvPr userDrawn="1"/>
        </p:nvSpPr>
        <p:spPr>
          <a:xfrm>
            <a:off x="4773612" y="4631606"/>
            <a:ext cx="354330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57C128-FE9C-40B8-65DC-6501BCAE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5C1C38-5482-F52B-F3CB-6DD72F9933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2358" y="2895600"/>
            <a:ext cx="35401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13BF7E-3003-2D1E-C8D8-D1FAD2FEBA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44101" y="2660142"/>
            <a:ext cx="2195439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19A533-AAC0-3AFA-3015-0D08186446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9155" y="2919636"/>
            <a:ext cx="488950" cy="59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33D4F12-E453-BDED-2747-A0DE4635A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42280" y="2748769"/>
            <a:ext cx="2195439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547372E-262C-8046-4F27-A3D2080BB0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0040" y="2851504"/>
            <a:ext cx="427037" cy="595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48E504C-B12B-CFDF-47D8-7D6F22D2D0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16390" y="2654523"/>
            <a:ext cx="264795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DEEB65-7CA6-B987-C10F-FE6CD07956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28908" y="4515644"/>
            <a:ext cx="428625" cy="74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b="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6C5C888-EA73-B0B1-31F2-B2C2353ED35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44101" y="4390878"/>
            <a:ext cx="2195439" cy="1043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A369285-2868-FBBB-ACE4-2D45AFF69FD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31068" y="4631606"/>
            <a:ext cx="427037" cy="59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8580A5C5-73F9-27D9-2EDA-86F01331E0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62587" y="4314320"/>
            <a:ext cx="2462213" cy="1227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4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4B1A21F1-AD32-27F0-909C-32F12D5D6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F4165-FDBA-A3A3-F39A-BCAF1C92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525E0-2DEC-7BA8-A66D-7FC89B6720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09713"/>
            <a:ext cx="6257784" cy="464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424EE-355E-9C50-0C0F-A7B5F0FEC2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86850" y="5638800"/>
            <a:ext cx="2552700" cy="515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3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824DD657-C69C-3809-BE60-F8E88F5C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F4165-FDBA-A3A3-F39A-BCAF1C92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525E0-2DEC-7BA8-A66D-7FC89B6720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09713"/>
            <a:ext cx="6257784" cy="464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18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8705EC9-531F-D47B-9819-721FA99E4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000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F4165-FDBA-A3A3-F39A-BCAF1C92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83104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525E0-2DEC-7BA8-A66D-7FC89B6720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09713"/>
            <a:ext cx="6257784" cy="464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4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8705EC9-531F-D47B-9819-721FA99E4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F4165-FDBA-A3A3-F39A-BCAF1C92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1525E0-2DEC-7BA8-A66D-7FC89B6720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09713"/>
            <a:ext cx="6257784" cy="464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E743F-784E-4AA7-9D11-2CCF76334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48" y="2305615"/>
            <a:ext cx="4603218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49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3" r:id="rId3"/>
    <p:sldLayoutId id="2147483650" r:id="rId4"/>
    <p:sldLayoutId id="2147483724" r:id="rId5"/>
    <p:sldLayoutId id="2147483720" r:id="rId6"/>
    <p:sldLayoutId id="2147483718" r:id="rId7"/>
    <p:sldLayoutId id="2147483721" r:id="rId8"/>
    <p:sldLayoutId id="2147483725" r:id="rId9"/>
    <p:sldLayoutId id="2147483722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>
                <a:latin typeface="Rockwell" panose="02060603020205020403" pitchFamily="18" charset="77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3E06E-4242-6DF5-FAA7-346087DF01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393" y="862361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/>
              <a:t>Chapter </a:t>
            </a:r>
            <a:r>
              <a:rPr lang="en-IN"/>
              <a:t>4</a:t>
            </a:r>
            <a:endParaRPr lang="en-US" sz="400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>
                <a:effectLst/>
              </a:rPr>
              <a:t>LESSON </a:t>
            </a:r>
            <a:r>
              <a:rPr lang="en-IN" sz="4000">
                <a:effectLst/>
              </a:rPr>
              <a:t>4</a:t>
            </a:r>
            <a:r>
              <a:rPr lang="en-US" sz="4000">
                <a:effectLst/>
              </a:rPr>
              <a:t>.4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9D3A3-54AA-26C5-6E7B-CF7375ED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806" y="2388830"/>
            <a:ext cx="5002213" cy="2191340"/>
          </a:xfrm>
        </p:spPr>
        <p:txBody>
          <a:bodyPr/>
          <a:lstStyle/>
          <a:p>
            <a:r>
              <a:rPr lang="en-US" sz="6400" b="1">
                <a:solidFill>
                  <a:srgbClr val="C52039"/>
                </a:solidFill>
                <a:latin typeface="Century Gothic" panose="020B0502020202020204" pitchFamily="34" charset="0"/>
              </a:rPr>
              <a:t>Your Body Image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B81F7-976E-284D-C075-D582A4BCC9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20828" y="5885215"/>
            <a:ext cx="9338397" cy="638175"/>
          </a:xfrm>
        </p:spPr>
        <p:txBody>
          <a:bodyPr/>
          <a:lstStyle/>
          <a:p>
            <a:pPr algn="l"/>
            <a:r>
              <a:rPr lang="en-US" sz="280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>
                <a:latin typeface="Century Gothic" panose="020B0502020202020204" pitchFamily="34" charset="0"/>
                <a:cs typeface="Aptos Light" panose="020F0302020204030204" pitchFamily="34" charset="0"/>
              </a:rPr>
              <a:t>Middle </a:t>
            </a:r>
            <a:r>
              <a:rPr lang="en-US" sz="2800">
                <a:latin typeface="Century Gothic" panose="020B0502020202020204" pitchFamily="34" charset="0"/>
                <a:cs typeface="Aptos Light" panose="020F0302020204030204" pitchFamily="34" charset="0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4A26-E612-BB17-7D57-D1008056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589"/>
            <a:ext cx="10515600" cy="714830"/>
          </a:xfrm>
        </p:spPr>
        <p:txBody>
          <a:bodyPr/>
          <a:lstStyle/>
          <a:p>
            <a:r>
              <a:rPr lang="en-US" sz="5000" spc="-100"/>
              <a:t>Altering Images</a:t>
            </a:r>
            <a:endParaRPr lang="en-US" sz="30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0272-D77B-A2AE-36E4-B120C5EFE5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69294"/>
            <a:ext cx="6012889" cy="4256087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The images we see in the media and on social media are not only unrealistic but also typically altered digitally to remove imperfections (adjusted waist size, changed facial features, etc.).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Even the people in the photos usually don’t look like their image</a:t>
            </a: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tos Light" panose="020F0302020204030204" pitchFamily="34" charset="0"/>
            </a:endParaRPr>
          </a:p>
        </p:txBody>
      </p:sp>
      <p:pic>
        <p:nvPicPr>
          <p:cNvPr id="4" name="Picture 3" descr="Photo of a young woman's face. Half her face shows the way she really looks. The other half shows a digitally enhanced version of her face.">
            <a:extLst>
              <a:ext uri="{FF2B5EF4-FFF2-40B4-BE49-F238E27FC236}">
                <a16:creationId xmlns:a16="http://schemas.microsoft.com/office/drawing/2014/main" id="{02926519-574E-0FF0-732B-7A49E5E5C1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977" y="1969294"/>
            <a:ext cx="4622102" cy="41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4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CD2C-0923-251C-D9ED-4D5C8A11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55"/>
            <a:ext cx="10515600" cy="795426"/>
          </a:xfrm>
        </p:spPr>
        <p:txBody>
          <a:bodyPr/>
          <a:lstStyle/>
          <a:p>
            <a:r>
              <a:rPr lang="en-US" sz="5000" spc="-100"/>
              <a:t>Social Media</a:t>
            </a:r>
            <a:endParaRPr lang="en-US" sz="30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C950-59DD-98F0-0549-8C6C17CA2D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5821" y="1967865"/>
            <a:ext cx="10153650" cy="3481387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Any time a picture is posted, others can comment on how you look, which can affect your body image.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Teens admit to posting only photos that represent their best selves or those that are “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thinspirational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” (inspiring or celebrating thinness) so that they can get more likes.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These behaviors perpetuate expectations about beauty and size and are a subtle form of weight prejudice.</a:t>
            </a:r>
          </a:p>
        </p:txBody>
      </p:sp>
    </p:spTree>
    <p:extLst>
      <p:ext uri="{BB962C8B-B14F-4D97-AF65-F5344CB8AC3E}">
        <p14:creationId xmlns:p14="http://schemas.microsoft.com/office/powerpoint/2010/main" val="53394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71DC-0C4A-8C14-0275-7E712B7B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049"/>
            <a:ext cx="10515600" cy="15859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 dirty="0"/>
              <a:t>Disordered Eating and </a:t>
            </a:r>
            <a:br>
              <a:rPr lang="en-US" sz="5000" spc="-100" dirty="0"/>
            </a:br>
            <a:r>
              <a:rPr lang="en-US" sz="5000" spc="-100" dirty="0"/>
              <a:t>Eating Disorders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38D5-1BEC-7C95-C2F4-7B4BF2A924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1092" y="2398596"/>
            <a:ext cx="10737167" cy="333399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In all types of eating disorders, people use food to be in control of themselves and their lives.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Disordered eating 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includes a range of irregular eating behaviors: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Skipping meals, stress eating, periodic fasting, occasional bingeing, eating only certain foods, avoiding certain categories of foods completely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b="1">
                <a:solidFill>
                  <a:srgbClr val="BF0071"/>
                </a:solidFill>
                <a:latin typeface="Century Gothic" panose="020B0502020202020204" pitchFamily="34" charset="0"/>
              </a:rPr>
              <a:t>Eating disorders </a:t>
            </a:r>
            <a:r>
              <a:rPr lang="en-US">
                <a:latin typeface="Century Gothic" panose="020B0502020202020204" pitchFamily="34" charset="0"/>
                <a:cs typeface="Aptos Light" panose="020F0302020204030204" pitchFamily="34" charset="0"/>
              </a:rPr>
              <a:t>are serious, diagnosable mental illnesses.</a:t>
            </a:r>
          </a:p>
          <a:p>
            <a:pPr marL="800100" lvl="1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Can develop at any time of life, but most commonly among teenagers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0A808-8C64-1BD1-CC6D-426B94EDBE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864969" y="5888891"/>
            <a:ext cx="1828800" cy="498475"/>
          </a:xfrm>
        </p:spPr>
        <p:txBody>
          <a:bodyPr/>
          <a:lstStyle/>
          <a:p>
            <a:pPr marL="457200" lvl="1" indent="0" algn="r">
              <a:spcBef>
                <a:spcPts val="8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3203-7B78-4533-9696-FCE2C87A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54"/>
            <a:ext cx="10515600" cy="1237884"/>
          </a:xfrm>
        </p:spPr>
        <p:txBody>
          <a:bodyPr/>
          <a:lstStyle/>
          <a:p>
            <a:r>
              <a:rPr lang="en-US" sz="5000" spc="-100"/>
              <a:t>Common Eating Disorders</a:t>
            </a:r>
            <a:endParaRPr lang="en-US" sz="30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38F1-A68D-57F3-8EDC-941CABCB86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29967" y="2893219"/>
            <a:ext cx="354012" cy="628650"/>
          </a:xfrm>
        </p:spPr>
        <p:txBody>
          <a:bodyPr/>
          <a:lstStyle/>
          <a:p>
            <a:r>
              <a:rPr lang="en-IN"/>
              <a:t>1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03630-81D8-0CB2-44FE-E78248C383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21591" y="2737632"/>
            <a:ext cx="2195439" cy="112553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b="1">
                <a:solidFill>
                  <a:srgbClr val="9142B5"/>
                </a:solidFill>
              </a:rPr>
              <a:t>Anorexia</a:t>
            </a:r>
            <a:br>
              <a:rPr lang="en-GB" b="1">
                <a:solidFill>
                  <a:srgbClr val="9142B5"/>
                </a:solidFill>
              </a:rPr>
            </a:br>
            <a:r>
              <a:rPr lang="en-GB" sz="1600">
                <a:solidFill>
                  <a:srgbClr val="9142B5"/>
                </a:solidFill>
              </a:rPr>
              <a:t>Restricted eating, bad weight loss</a:t>
            </a:r>
            <a:endParaRPr lang="en-US" sz="160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B37FE-02B8-A7FD-AFC4-51FC91489C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0113" y="2905350"/>
            <a:ext cx="488950" cy="595312"/>
          </a:xfrm>
        </p:spPr>
        <p:txBody>
          <a:bodyPr/>
          <a:lstStyle/>
          <a:p>
            <a:r>
              <a:rPr lang="en-IN"/>
              <a:t>2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09BA8F-7D96-CEC1-D026-44646C0BD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1284" y="2748769"/>
            <a:ext cx="2647950" cy="112553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b="1">
                <a:solidFill>
                  <a:srgbClr val="D62D00"/>
                </a:solidFill>
              </a:rPr>
              <a:t>Bulimia</a:t>
            </a:r>
            <a:br>
              <a:rPr lang="en-GB" b="1">
                <a:solidFill>
                  <a:srgbClr val="D62D00"/>
                </a:solidFill>
              </a:rPr>
            </a:br>
            <a:r>
              <a:rPr lang="en-GB" sz="1600" b="0">
                <a:solidFill>
                  <a:srgbClr val="D62D00"/>
                </a:solidFill>
              </a:rPr>
              <a:t>Binge eating, followed by purging</a:t>
            </a:r>
            <a:endParaRPr lang="en-US" sz="1600" b="0">
              <a:solidFill>
                <a:srgbClr val="D62D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76DE8-7551-905D-DFE0-C0BEE9ECD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4322" y="2899128"/>
            <a:ext cx="427037" cy="595187"/>
          </a:xfrm>
        </p:spPr>
        <p:txBody>
          <a:bodyPr/>
          <a:lstStyle/>
          <a:p>
            <a:r>
              <a:rPr lang="en-IN"/>
              <a:t>3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FEEB82-223E-DA4A-8DAD-54F66B4117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82238" y="2429098"/>
            <a:ext cx="2376342" cy="144520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b="1">
                <a:solidFill>
                  <a:srgbClr val="CD008D"/>
                </a:solidFill>
              </a:rPr>
              <a:t>Avoidant restrictive food intake disorder</a:t>
            </a:r>
            <a:br>
              <a:rPr lang="en-GB" b="1">
                <a:solidFill>
                  <a:srgbClr val="CD008D"/>
                </a:solidFill>
              </a:rPr>
            </a:br>
            <a:r>
              <a:rPr lang="en-GB" sz="1600" b="0">
                <a:solidFill>
                  <a:srgbClr val="CD008D"/>
                </a:solidFill>
              </a:rPr>
              <a:t>Extreme picky eating, severe limits on foods</a:t>
            </a:r>
            <a:endParaRPr lang="en-US" sz="1600" b="0">
              <a:solidFill>
                <a:srgbClr val="CD008D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D069B6-345E-8A7A-67D0-1EE928C16E6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14621" y="4570412"/>
            <a:ext cx="428625" cy="744538"/>
          </a:xfrm>
        </p:spPr>
        <p:txBody>
          <a:bodyPr/>
          <a:lstStyle/>
          <a:p>
            <a:r>
              <a:rPr lang="en-IN">
                <a:solidFill>
                  <a:srgbClr val="548235"/>
                </a:solidFill>
              </a:rPr>
              <a:t>4</a:t>
            </a:r>
            <a:endParaRPr lang="en-US">
              <a:solidFill>
                <a:srgbClr val="548235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B1308A-C704-193F-17B1-87B97EABAAD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821591" y="4437372"/>
            <a:ext cx="2195439" cy="104313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Orthorexia</a:t>
            </a:r>
            <a:br>
              <a:rPr lang="en-GB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1600" b="0">
                <a:solidFill>
                  <a:schemeClr val="accent6">
                    <a:lumMod val="75000"/>
                  </a:schemeClr>
                </a:solidFill>
              </a:rPr>
              <a:t>Obsession with eating healthfully</a:t>
            </a:r>
            <a:endParaRPr lang="en-US" sz="1600" b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A1ED77E-C055-3549-7561-2CA85749EB7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2020" y="4574459"/>
            <a:ext cx="427037" cy="595312"/>
          </a:xfrm>
        </p:spPr>
        <p:txBody>
          <a:bodyPr/>
          <a:lstStyle/>
          <a:p>
            <a:r>
              <a:rPr lang="en-IN"/>
              <a:t>5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BBA18CB-D563-3512-4FAE-14842C38B92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511284" y="4170735"/>
            <a:ext cx="2195439" cy="147392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b="1">
                <a:solidFill>
                  <a:srgbClr val="0070C0"/>
                </a:solidFill>
              </a:rPr>
              <a:t>Binge eating</a:t>
            </a:r>
            <a:br>
              <a:rPr lang="en-GB">
                <a:solidFill>
                  <a:srgbClr val="0070C0"/>
                </a:solidFill>
              </a:rPr>
            </a:br>
            <a:r>
              <a:rPr lang="en-GB" sz="1600">
                <a:solidFill>
                  <a:srgbClr val="0070C0"/>
                </a:solidFill>
              </a:rPr>
              <a:t>Repeated episodes of excessive eating, followed by feelings of shame</a:t>
            </a:r>
          </a:p>
        </p:txBody>
      </p:sp>
    </p:spTree>
    <p:extLst>
      <p:ext uri="{BB962C8B-B14F-4D97-AF65-F5344CB8AC3E}">
        <p14:creationId xmlns:p14="http://schemas.microsoft.com/office/powerpoint/2010/main" val="234419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CAB7-8543-4319-140C-7D81FCD6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18"/>
            <a:ext cx="10515600" cy="16936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/>
              <a:t>Tips for Improving </a:t>
            </a:r>
            <a:br>
              <a:rPr lang="en-US" sz="5000" spc="-100"/>
            </a:br>
            <a:r>
              <a:rPr lang="en-US" sz="5000" spc="-100"/>
              <a:t>Your Body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7905-BF98-6933-DA44-1AD46C08C8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437" y="2404435"/>
            <a:ext cx="10397197" cy="3889375"/>
          </a:xfrm>
        </p:spPr>
        <p:txBody>
          <a:bodyPr/>
          <a:lstStyle/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Accept your body. Be less of a critic.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Don’t body shame yourself or others.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Focus on the things you like about yourself.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Focus on what your body can do, not how your body looks.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Be mindful in your body, how it feels and moves.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Take care of your body. Eat healthy and stay active.</a:t>
            </a:r>
          </a:p>
        </p:txBody>
      </p:sp>
    </p:spTree>
    <p:extLst>
      <p:ext uri="{BB962C8B-B14F-4D97-AF65-F5344CB8AC3E}">
        <p14:creationId xmlns:p14="http://schemas.microsoft.com/office/powerpoint/2010/main" val="259568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0BB2-CA85-7D03-CD62-266413AD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450" y="441326"/>
            <a:ext cx="5734050" cy="915336"/>
          </a:xfrm>
        </p:spPr>
        <p:txBody>
          <a:bodyPr/>
          <a:lstStyle/>
          <a:p>
            <a:r>
              <a:rPr lang="en-US" sz="500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339CD-FFBF-C8EC-5820-4872EE9F02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50" y="1982810"/>
            <a:ext cx="6438900" cy="205579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How often do you compare yourself to images you see in the media?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How do you feel when you compare yourself to others?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9C96-52C2-8D4D-7B2E-59DA097C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350"/>
            <a:ext cx="10515600" cy="758348"/>
          </a:xfrm>
        </p:spPr>
        <p:txBody>
          <a:bodyPr/>
          <a:lstStyle/>
          <a:p>
            <a:r>
              <a:rPr lang="en-US" sz="5000" spc="-100"/>
              <a:t>What Is Body Image? </a:t>
            </a:r>
            <a:r>
              <a:rPr lang="en-US" sz="3000" spc="-10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85C56-B84B-F39B-CCAF-FB9E799EF2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438" y="1969544"/>
            <a:ext cx="10018486" cy="2525258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sz="2400">
                <a:latin typeface="Century Gothic" panose="020B0502020202020204" pitchFamily="34" charset="0"/>
              </a:rPr>
              <a:t>Your body image includes your thoughts, feelings, and behaviors related to your body size, shape, and appearance.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It is not the image you project to others or how you look.</a:t>
            </a:r>
          </a:p>
          <a:p>
            <a:pPr marL="800100" lvl="1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entury Gothic" panose="020B0502020202020204" pitchFamily="34" charset="0"/>
              </a:rPr>
              <a:t>It is how you feel about yourself and the way you look.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F07A7-A1DF-A1CB-F5DA-EEFDA5851C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749700" y="4338269"/>
            <a:ext cx="1977662" cy="515938"/>
          </a:xfrm>
        </p:spPr>
        <p:txBody>
          <a:bodyPr/>
          <a:lstStyle/>
          <a:p>
            <a:r>
              <a:rPr lang="en-US" sz="1600" i="1">
                <a:latin typeface="Century Gothic" panose="020B0502020202020204" pitchFamily="34" charset="0"/>
              </a:rPr>
              <a:t>(continued)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0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80F3-BA69-2018-50C4-2F12E395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1"/>
            <a:ext cx="10515600" cy="883104"/>
          </a:xfrm>
        </p:spPr>
        <p:txBody>
          <a:bodyPr/>
          <a:lstStyle/>
          <a:p>
            <a:r>
              <a:rPr lang="en-US" sz="5000" spc="-100"/>
              <a:t>What Is Body Image? </a:t>
            </a:r>
            <a:r>
              <a:rPr lang="en-US" sz="3000" spc="-10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C8ED-4E5E-D883-2009-39045DFF26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389" y="1970293"/>
            <a:ext cx="9918388" cy="3370966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</a:rPr>
              <a:t>Negative body image </a:t>
            </a:r>
            <a:r>
              <a:rPr lang="en-IN" sz="2400">
                <a:solidFill>
                  <a:schemeClr val="tx1">
                    <a:lumMod val="90000"/>
                    <a:lumOff val="10000"/>
                  </a:schemeClr>
                </a:solidFill>
              </a:rPr>
              <a:t>exists when someone </a:t>
            </a:r>
            <a:r>
              <a:rPr lang="en-US" sz="2400">
                <a:latin typeface="Century Gothic" panose="020B0502020202020204" pitchFamily="34" charset="0"/>
              </a:rPr>
              <a:t>ha</a:t>
            </a:r>
            <a:r>
              <a:rPr lang="en-IN" sz="2400">
                <a:latin typeface="Century Gothic" panose="020B0502020202020204" pitchFamily="34" charset="0"/>
              </a:rPr>
              <a:t>s</a:t>
            </a:r>
            <a:r>
              <a:rPr lang="en-US" sz="2400">
                <a:latin typeface="Century Gothic" panose="020B0502020202020204" pitchFamily="34" charset="0"/>
              </a:rPr>
              <a:t> a distorted view of their appearance, or they think and feel negatively about how they look. </a:t>
            </a:r>
          </a:p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IN" sz="2400">
                <a:latin typeface="Century Gothic" panose="020B0502020202020204" pitchFamily="34" charset="0"/>
              </a:rPr>
              <a:t>P</a:t>
            </a:r>
            <a:r>
              <a:rPr lang="en-US" sz="2400" err="1">
                <a:latin typeface="Century Gothic" panose="020B0502020202020204" pitchFamily="34" charset="0"/>
              </a:rPr>
              <a:t>eople</a:t>
            </a:r>
            <a:r>
              <a:rPr lang="en-US" sz="2400">
                <a:latin typeface="Century Gothic" panose="020B0502020202020204" pitchFamily="34" charset="0"/>
              </a:rPr>
              <a:t> with a </a:t>
            </a: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</a:rPr>
              <a:t>positive body image </a:t>
            </a:r>
            <a:r>
              <a:rPr lang="en-US" sz="2400">
                <a:latin typeface="Century Gothic" panose="020B0502020202020204" pitchFamily="34" charset="0"/>
              </a:rPr>
              <a:t>have a realistic sense of how they look, and they are less likely to believe their character, value, or worth is tied to their appearance.</a:t>
            </a:r>
          </a:p>
        </p:txBody>
      </p:sp>
    </p:spTree>
    <p:extLst>
      <p:ext uri="{BB962C8B-B14F-4D97-AF65-F5344CB8AC3E}">
        <p14:creationId xmlns:p14="http://schemas.microsoft.com/office/powerpoint/2010/main" val="107784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CCD2-3335-7806-08E9-3D9D7B81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945"/>
            <a:ext cx="10515600" cy="1568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/>
              <a:t>Benefits of a Positive Body Image</a:t>
            </a:r>
            <a:endParaRPr lang="en-US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55726-4DB8-ECC2-DB74-125E89BBE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55888" y="2096961"/>
            <a:ext cx="354012" cy="628650"/>
          </a:xfrm>
        </p:spPr>
        <p:txBody>
          <a:bodyPr/>
          <a:lstStyle/>
          <a:p>
            <a:r>
              <a:rPr lang="en-IN" sz="4000">
                <a:solidFill>
                  <a:srgbClr val="9142B5"/>
                </a:solidFill>
                <a:latin typeface="Aptos" panose="02110004020202020204"/>
              </a:rPr>
              <a:t>1</a:t>
            </a:r>
            <a:r>
              <a:rPr lang="en-IN" sz="4000"/>
              <a:t>	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52E84-8DF5-3333-EA8E-79AD329002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24250" y="1979613"/>
            <a:ext cx="2647950" cy="112553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>
                <a:solidFill>
                  <a:srgbClr val="9142B5"/>
                </a:solidFill>
              </a:rPr>
              <a:t>Good emotional health</a:t>
            </a:r>
            <a:endParaRPr lang="en-US" sz="240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54922-2802-B27E-0063-81A2A90EDF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35737" y="2096961"/>
            <a:ext cx="488950" cy="595312"/>
          </a:xfrm>
        </p:spPr>
        <p:txBody>
          <a:bodyPr/>
          <a:lstStyle/>
          <a:p>
            <a:r>
              <a:rPr lang="en-IN" sz="4000">
                <a:solidFill>
                  <a:srgbClr val="D62D00"/>
                </a:solidFill>
              </a:rPr>
              <a:t>2</a:t>
            </a:r>
            <a:endParaRPr lang="en-US" sz="4000">
              <a:solidFill>
                <a:srgbClr val="D62D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2E9D5-AE1D-3690-E015-F3A6E2752F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00925" y="1998663"/>
            <a:ext cx="3279775" cy="112553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>
                <a:solidFill>
                  <a:srgbClr val="D62D00"/>
                </a:solidFill>
              </a:rPr>
              <a:t>Improved self-confidence</a:t>
            </a:r>
            <a:endParaRPr lang="en-US" sz="2400" b="0">
              <a:solidFill>
                <a:srgbClr val="D62D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477EB1-91C9-8786-2CC6-9733D68741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78113" y="3834796"/>
            <a:ext cx="427037" cy="595187"/>
          </a:xfrm>
        </p:spPr>
        <p:txBody>
          <a:bodyPr/>
          <a:lstStyle/>
          <a:p>
            <a:r>
              <a:rPr lang="en-IN" sz="4000">
                <a:solidFill>
                  <a:srgbClr val="CD008D"/>
                </a:solidFill>
              </a:rPr>
              <a:t>3</a:t>
            </a:r>
            <a:endParaRPr lang="en-US" sz="4000">
              <a:solidFill>
                <a:srgbClr val="CD008D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E19AD6-46B5-49AE-C55E-652289738A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86150" y="3724275"/>
            <a:ext cx="2647950" cy="112553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>
                <a:solidFill>
                  <a:srgbClr val="CD008D"/>
                </a:solidFill>
              </a:rPr>
              <a:t>Improved self-esteem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A3F893D-4C82-BC6B-DA81-DB861089EB8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087" y="3863371"/>
            <a:ext cx="428625" cy="744538"/>
          </a:xfrm>
        </p:spPr>
        <p:txBody>
          <a:bodyPr/>
          <a:lstStyle/>
          <a:p>
            <a:r>
              <a:rPr lang="en-IN" sz="400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FE5791-AE11-9802-869A-B013F9A1B8D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16801" y="3762375"/>
            <a:ext cx="2219326" cy="112553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>
                <a:solidFill>
                  <a:schemeClr val="accent6">
                    <a:lumMod val="75000"/>
                  </a:schemeClr>
                </a:solidFill>
              </a:rPr>
              <a:t>Healthier relationships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5531B7-0D18-3726-9B78-306196C4DC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78113" y="5651754"/>
            <a:ext cx="427037" cy="595312"/>
          </a:xfrm>
        </p:spPr>
        <p:txBody>
          <a:bodyPr/>
          <a:lstStyle/>
          <a:p>
            <a:r>
              <a:rPr lang="en-IN" sz="4000">
                <a:solidFill>
                  <a:srgbClr val="0070C0"/>
                </a:solidFill>
              </a:rPr>
              <a:t>5</a:t>
            </a:r>
            <a:endParaRPr lang="en-US" sz="4000">
              <a:solidFill>
                <a:srgbClr val="0070C0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6E7BC75-8329-6313-5AE2-50B0CB5CAA4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86150" y="5326315"/>
            <a:ext cx="2647950" cy="1230059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>
                <a:solidFill>
                  <a:srgbClr val="0070C0"/>
                </a:solidFill>
              </a:rPr>
              <a:t>Healthier habits (exercise, healthy eating)</a:t>
            </a:r>
          </a:p>
        </p:txBody>
      </p:sp>
    </p:spTree>
    <p:extLst>
      <p:ext uri="{BB962C8B-B14F-4D97-AF65-F5344CB8AC3E}">
        <p14:creationId xmlns:p14="http://schemas.microsoft.com/office/powerpoint/2010/main" val="319292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C116-83AA-7B95-018A-6F48036B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512518"/>
            <a:ext cx="11353799" cy="883104"/>
          </a:xfrm>
        </p:spPr>
        <p:txBody>
          <a:bodyPr/>
          <a:lstStyle/>
          <a:p>
            <a:r>
              <a:rPr lang="en-US" sz="5000" spc="-100"/>
              <a:t>Negative Body Image and Health</a:t>
            </a:r>
            <a:endParaRPr lang="en-US" sz="3000" spc="-1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AFC36-C8B8-C3BF-0A8A-9E71C223FA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438" y="1967449"/>
            <a:ext cx="6460762" cy="464502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Negative body image is associated with many other unhealthy behaviors.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People who have a negative body image are more likely to</a:t>
            </a:r>
          </a:p>
          <a:p>
            <a:pPr marL="800100" marR="0" lvl="1" indent="-342900" fontAlgn="auto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latin typeface="Century Gothic" panose="020B0502020202020204" pitchFamily="34" charset="0"/>
              </a:rPr>
              <a:t>have low self-esteem,</a:t>
            </a:r>
          </a:p>
          <a:p>
            <a:pPr marL="800100" marR="0" lvl="1" indent="-342900" fontAlgn="auto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latin typeface="Century Gothic" panose="020B0502020202020204" pitchFamily="34" charset="0"/>
              </a:rPr>
              <a:t>engage in unhealthy behaviors, and</a:t>
            </a:r>
          </a:p>
          <a:p>
            <a:pPr marL="800100" marR="0" lvl="1" indent="-342900" fontAlgn="auto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latin typeface="Century Gothic" panose="020B0502020202020204" pitchFamily="34" charset="0"/>
              </a:rPr>
              <a:t>develop eating disorders.</a:t>
            </a:r>
          </a:p>
        </p:txBody>
      </p:sp>
      <p:pic>
        <p:nvPicPr>
          <p:cNvPr id="3" name="Picture 2" descr="The infographic shows that a large percentage of females and males aren't satisfied with their bodies and take steps to change their appearance by dieting, taking supplements, or other means.">
            <a:extLst>
              <a:ext uri="{FF2B5EF4-FFF2-40B4-BE49-F238E27FC236}">
                <a16:creationId xmlns:a16="http://schemas.microsoft.com/office/drawing/2014/main" id="{F4D3877F-1291-9843-B1D6-02A3BC3BC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998" y="1618209"/>
            <a:ext cx="4149460" cy="48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4BB9-ED7E-C310-A756-115CBBE6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920"/>
            <a:ext cx="10515600" cy="737690"/>
          </a:xfrm>
        </p:spPr>
        <p:txBody>
          <a:bodyPr/>
          <a:lstStyle/>
          <a:p>
            <a:r>
              <a:rPr lang="en-US" sz="5000" spc="-100"/>
              <a:t>Weight Prejudice</a:t>
            </a:r>
            <a:endParaRPr lang="en-US" sz="30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CF8F2-1862-5FBD-8267-BC868EA72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8" y="1969641"/>
            <a:ext cx="9520003" cy="4411402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BF00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Weight prejudice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presence of negative beliefs, attitudes, and behaviors toward those who appear to be overweight.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lead to physical, social, and psychological consequences.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Studies show that overweight people are often stereotyped as lazy, unintelligent, or lacking in self-discipline.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People should be seen for their character and not judged on their appearance, including their weight.</a:t>
            </a:r>
          </a:p>
        </p:txBody>
      </p:sp>
    </p:spTree>
    <p:extLst>
      <p:ext uri="{BB962C8B-B14F-4D97-AF65-F5344CB8AC3E}">
        <p14:creationId xmlns:p14="http://schemas.microsoft.com/office/powerpoint/2010/main" val="282595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8ADF-C7E4-818D-CA29-90E771F1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020"/>
            <a:ext cx="12192000" cy="883104"/>
          </a:xfrm>
        </p:spPr>
        <p:txBody>
          <a:bodyPr/>
          <a:lstStyle/>
          <a:p>
            <a:r>
              <a:rPr lang="en-US" sz="5000" spc="-100"/>
              <a:t>Media Influences on Body Image</a:t>
            </a:r>
            <a:endParaRPr lang="en-US" sz="30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B4FC6-C11B-19C0-12FF-0B2DEDBCBB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964162"/>
            <a:ext cx="6257784" cy="464502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entury Gothic" panose="020B0502020202020204" pitchFamily="34" charset="0"/>
              </a:rPr>
              <a:t>It is common for people to compare themselves to media images of models and celebrities and to feel bad when they do.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entury Gothic" panose="020B0502020202020204" pitchFamily="34" charset="0"/>
              </a:rPr>
              <a:t>This behavior is called </a:t>
            </a: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</a:rPr>
              <a:t>social comparison</a:t>
            </a:r>
            <a:r>
              <a:rPr lang="en-US" sz="24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truth is that 95 percent of people lack the genetic traits to look like these models and celebrities.</a:t>
            </a:r>
          </a:p>
        </p:txBody>
      </p:sp>
    </p:spTree>
    <p:extLst>
      <p:ext uri="{BB962C8B-B14F-4D97-AF65-F5344CB8AC3E}">
        <p14:creationId xmlns:p14="http://schemas.microsoft.com/office/powerpoint/2010/main" val="165623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8ADF-C7E4-818D-CA29-90E771F1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45" y="514800"/>
            <a:ext cx="10515600" cy="1472262"/>
          </a:xfrm>
        </p:spPr>
        <p:txBody>
          <a:bodyPr/>
          <a:lstStyle/>
          <a:p>
            <a:r>
              <a:rPr lang="en-US" sz="5000" spc="-100"/>
              <a:t>Typical Versus Ideal Body Types</a:t>
            </a:r>
            <a:endParaRPr lang="en-US" sz="3000" spc="-100"/>
          </a:p>
        </p:txBody>
      </p:sp>
      <p:pic>
        <p:nvPicPr>
          <p:cNvPr id="7" name="Picture 2" descr="The drawing on the right depicts the ideal female body type promoted by media as having long, skinny legs, a very small waist, and a large bust. The typical body type illustrated on the left shows a young woman with shorter legs, wider hips, a normal waist, and a smaller bust.">
            <a:extLst>
              <a:ext uri="{FF2B5EF4-FFF2-40B4-BE49-F238E27FC236}">
                <a16:creationId xmlns:a16="http://schemas.microsoft.com/office/drawing/2014/main" id="{7E151107-73B4-1757-A5EF-129B76C39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208" y="1510531"/>
            <a:ext cx="3313584" cy="46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557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759</Words>
  <Application>Microsoft Office PowerPoint</Application>
  <PresentationFormat>Widescreen</PresentationFormat>
  <Paragraphs>90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Your Body Image</vt:lpstr>
      <vt:lpstr>Write About It</vt:lpstr>
      <vt:lpstr>What Is Body Image? (1 of 2)</vt:lpstr>
      <vt:lpstr>What Is Body Image? (2 of 2)</vt:lpstr>
      <vt:lpstr>Benefits of a Positive Body Image</vt:lpstr>
      <vt:lpstr>Negative Body Image and Health</vt:lpstr>
      <vt:lpstr>Weight Prejudice</vt:lpstr>
      <vt:lpstr>Media Influences on Body Image</vt:lpstr>
      <vt:lpstr>Typical Versus Ideal Body Types</vt:lpstr>
      <vt:lpstr>Altering Images</vt:lpstr>
      <vt:lpstr>Social Media</vt:lpstr>
      <vt:lpstr>Disordered Eating and  Eating Disorders</vt:lpstr>
      <vt:lpstr>Common Eating Disorders</vt:lpstr>
      <vt:lpstr>Tips for Improving  Your Body Image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Lesson 4.4: Your Body Image</dc:title>
  <dc:creator>Joanne Brummett</dc:creator>
  <cp:lastModifiedBy>Laura Farrell</cp:lastModifiedBy>
  <cp:revision>3</cp:revision>
  <dcterms:created xsi:type="dcterms:W3CDTF">2024-04-04T14:49:27Z</dcterms:created>
  <dcterms:modified xsi:type="dcterms:W3CDTF">2024-10-07T13:38:48Z</dcterms:modified>
</cp:coreProperties>
</file>