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4"/>
  </p:notesMasterIdLst>
  <p:sldIdLst>
    <p:sldId id="256" r:id="rId5"/>
    <p:sldId id="257" r:id="rId6"/>
    <p:sldId id="383" r:id="rId7"/>
    <p:sldId id="342" r:id="rId8"/>
    <p:sldId id="391" r:id="rId9"/>
    <p:sldId id="392" r:id="rId10"/>
    <p:sldId id="394" r:id="rId11"/>
    <p:sldId id="395" r:id="rId12"/>
    <p:sldId id="38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61460D-7215-A4C9-D48E-A42F83D2172D}" name="Ian Fricker" initials="IF" userId="S::ianf@hkusa.com::5139194f-ddb1-4217-97d0-a5a6d0e1af5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 Editor" initials="CE [2]" lastIdx="8" clrIdx="3">
    <p:extLst>
      <p:ext uri="{19B8F6BF-5375-455C-9EA6-DF929625EA0E}">
        <p15:presenceInfo xmlns:p15="http://schemas.microsoft.com/office/powerpoint/2012/main" userId="Copy Editor" providerId="None"/>
      </p:ext>
    </p:extLst>
  </p:cmAuthor>
  <p:cmAuthor id="5" name="Copyeditor" initials="CE" lastIdx="1" clrIdx="4">
    <p:extLst>
      <p:ext uri="{19B8F6BF-5375-455C-9EA6-DF929625EA0E}">
        <p15:presenceInfo xmlns:p15="http://schemas.microsoft.com/office/powerpoint/2012/main" userId="Copy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E99"/>
    <a:srgbClr val="9142B5"/>
    <a:srgbClr val="257C1B"/>
    <a:srgbClr val="3A7C23"/>
    <a:srgbClr val="D62D00"/>
    <a:srgbClr val="D62D01"/>
    <a:srgbClr val="CD008D"/>
    <a:srgbClr val="DB5407"/>
    <a:srgbClr val="F55D00"/>
    <a:srgbClr val="D86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6408" autoAdjust="0"/>
  </p:normalViewPr>
  <p:slideViewPr>
    <p:cSldViewPr snapToGrid="0" snapToObjects="1">
      <p:cViewPr varScale="1">
        <p:scale>
          <a:sx n="103" d="100"/>
          <a:sy n="103" d="100"/>
        </p:scale>
        <p:origin x="78" y="252"/>
      </p:cViewPr>
      <p:guideLst/>
    </p:cSldViewPr>
  </p:slideViewPr>
  <p:outlineViewPr>
    <p:cViewPr>
      <p:scale>
        <a:sx n="33" d="100"/>
        <a:sy n="33" d="100"/>
      </p:scale>
      <p:origin x="0" y="-29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2e43a550-d27b-4754-a05c-c3cf9e976c93" providerId="ADAL" clId="{A9CBB55A-1855-4102-85F4-4BD200BB2BA4}"/>
    <pc:docChg chg="modSld">
      <pc:chgData name="Laura Farrell" userId="2e43a550-d27b-4754-a05c-c3cf9e976c93" providerId="ADAL" clId="{A9CBB55A-1855-4102-85F4-4BD200BB2BA4}" dt="2024-09-04T14:31:41.814" v="0"/>
      <pc:docMkLst>
        <pc:docMk/>
      </pc:docMkLst>
      <pc:sldChg chg="modNotesTx">
        <pc:chgData name="Laura Farrell" userId="2e43a550-d27b-4754-a05c-c3cf9e976c93" providerId="ADAL" clId="{A9CBB55A-1855-4102-85F4-4BD200BB2BA4}" dt="2024-09-04T14:31:41.814" v="0"/>
        <pc:sldMkLst>
          <pc:docMk/>
          <pc:sldMk cId="976980953" sldId="256"/>
        </pc:sldMkLst>
      </pc:sldChg>
    </pc:docChg>
  </pc:docChgLst>
  <pc:docChgLst>
    <pc:chgData name="Ink Lynx" userId="43154123f283b917" providerId="LiveId" clId="{72B13CCD-4379-0A47-8FAB-A7EC3BB057D8}"/>
    <pc:docChg chg="delSld modSld">
      <pc:chgData name="Ink Lynx" userId="43154123f283b917" providerId="LiveId" clId="{72B13CCD-4379-0A47-8FAB-A7EC3BB057D8}" dt="2024-07-23T11:18:03.526" v="78" actId="2696"/>
      <pc:docMkLst>
        <pc:docMk/>
      </pc:docMkLst>
      <pc:sldChg chg="modSp">
        <pc:chgData name="Ink Lynx" userId="43154123f283b917" providerId="LiveId" clId="{72B13CCD-4379-0A47-8FAB-A7EC3BB057D8}" dt="2024-07-23T11:15:50.424" v="10" actId="20577"/>
        <pc:sldMkLst>
          <pc:docMk/>
          <pc:sldMk cId="976980953" sldId="256"/>
        </pc:sldMkLst>
        <pc:spChg chg="mod">
          <ac:chgData name="Ink Lynx" userId="43154123f283b917" providerId="LiveId" clId="{72B13CCD-4379-0A47-8FAB-A7EC3BB057D8}" dt="2024-07-23T11:15:42.559" v="3" actId="20577"/>
          <ac:spMkLst>
            <pc:docMk/>
            <pc:sldMk cId="976980953" sldId="256"/>
            <ac:spMk id="3" creationId="{EFF68441-C8B4-6C82-DB3E-6D3CE45FA002}"/>
          </ac:spMkLst>
        </pc:spChg>
        <pc:spChg chg="mod">
          <ac:chgData name="Ink Lynx" userId="43154123f283b917" providerId="LiveId" clId="{72B13CCD-4379-0A47-8FAB-A7EC3BB057D8}" dt="2024-07-23T11:15:50.424" v="10" actId="20577"/>
          <ac:spMkLst>
            <pc:docMk/>
            <pc:sldMk cId="976980953" sldId="256"/>
            <ac:spMk id="4" creationId="{5A0F5610-3821-6AF3-AD50-832AFE2711CB}"/>
          </ac:spMkLst>
        </pc:spChg>
      </pc:sldChg>
      <pc:sldChg chg="modSp">
        <pc:chgData name="Ink Lynx" userId="43154123f283b917" providerId="LiveId" clId="{72B13CCD-4379-0A47-8FAB-A7EC3BB057D8}" dt="2024-07-23T11:16:16.562" v="16" actId="20577"/>
        <pc:sldMkLst>
          <pc:docMk/>
          <pc:sldMk cId="2900287038" sldId="257"/>
        </pc:sldMkLst>
        <pc:spChg chg="mod">
          <ac:chgData name="Ink Lynx" userId="43154123f283b917" providerId="LiveId" clId="{72B13CCD-4379-0A47-8FAB-A7EC3BB057D8}" dt="2024-07-23T11:16:16.562" v="16" actId="20577"/>
          <ac:spMkLst>
            <pc:docMk/>
            <pc:sldMk cId="2900287038" sldId="257"/>
            <ac:spMk id="4" creationId="{042729DE-3C26-03FF-D668-B551EA56FD80}"/>
          </ac:spMkLst>
        </pc:spChg>
      </pc:sldChg>
      <pc:sldChg chg="del">
        <pc:chgData name="Ink Lynx" userId="43154123f283b917" providerId="LiveId" clId="{72B13CCD-4379-0A47-8FAB-A7EC3BB057D8}" dt="2024-07-23T11:16:19.538" v="17" actId="2696"/>
        <pc:sldMkLst>
          <pc:docMk/>
          <pc:sldMk cId="1110540363" sldId="269"/>
        </pc:sldMkLst>
      </pc:sldChg>
      <pc:sldChg chg="del">
        <pc:chgData name="Ink Lynx" userId="43154123f283b917" providerId="LiveId" clId="{72B13CCD-4379-0A47-8FAB-A7EC3BB057D8}" dt="2024-07-23T11:18:03.526" v="78" actId="2696"/>
        <pc:sldMkLst>
          <pc:docMk/>
          <pc:sldMk cId="3928300210" sldId="276"/>
        </pc:sldMkLst>
      </pc:sldChg>
      <pc:sldChg chg="modSp">
        <pc:chgData name="Ink Lynx" userId="43154123f283b917" providerId="LiveId" clId="{72B13CCD-4379-0A47-8FAB-A7EC3BB057D8}" dt="2024-07-23T11:16:39.852" v="71" actId="20577"/>
        <pc:sldMkLst>
          <pc:docMk/>
          <pc:sldMk cId="2376308161" sldId="383"/>
        </pc:sldMkLst>
        <pc:spChg chg="mod">
          <ac:chgData name="Ink Lynx" userId="43154123f283b917" providerId="LiveId" clId="{72B13CCD-4379-0A47-8FAB-A7EC3BB057D8}" dt="2024-07-23T11:16:39.852" v="71" actId="20577"/>
          <ac:spMkLst>
            <pc:docMk/>
            <pc:sldMk cId="2376308161" sldId="383"/>
            <ac:spMk id="3" creationId="{BB86D18C-1AC3-34A9-358F-353E742437D4}"/>
          </ac:spMkLst>
        </pc:spChg>
      </pc:sldChg>
      <pc:sldChg chg="modSp">
        <pc:chgData name="Ink Lynx" userId="43154123f283b917" providerId="LiveId" clId="{72B13CCD-4379-0A47-8FAB-A7EC3BB057D8}" dt="2024-07-23T11:17:24.805" v="74" actId="20577"/>
        <pc:sldMkLst>
          <pc:docMk/>
          <pc:sldMk cId="3504551764" sldId="391"/>
        </pc:sldMkLst>
        <pc:spChg chg="mod">
          <ac:chgData name="Ink Lynx" userId="43154123f283b917" providerId="LiveId" clId="{72B13CCD-4379-0A47-8FAB-A7EC3BB057D8}" dt="2024-07-23T11:17:24.805" v="74" actId="20577"/>
          <ac:spMkLst>
            <pc:docMk/>
            <pc:sldMk cId="3504551764" sldId="391"/>
            <ac:spMk id="3" creationId="{053B7279-56B0-143D-3E07-7646182DAE61}"/>
          </ac:spMkLst>
        </pc:spChg>
      </pc:sldChg>
      <pc:sldChg chg="modSp">
        <pc:chgData name="Ink Lynx" userId="43154123f283b917" providerId="LiveId" clId="{72B13CCD-4379-0A47-8FAB-A7EC3BB057D8}" dt="2024-07-23T11:17:36.044" v="77" actId="14"/>
        <pc:sldMkLst>
          <pc:docMk/>
          <pc:sldMk cId="3769496607" sldId="392"/>
        </pc:sldMkLst>
        <pc:spChg chg="mod">
          <ac:chgData name="Ink Lynx" userId="43154123f283b917" providerId="LiveId" clId="{72B13CCD-4379-0A47-8FAB-A7EC3BB057D8}" dt="2024-07-23T11:17:36.044" v="77" actId="14"/>
          <ac:spMkLst>
            <pc:docMk/>
            <pc:sldMk cId="3769496607" sldId="392"/>
            <ac:spMk id="3" creationId="{08A9B6CC-9FBD-5861-574F-F256C7F172C4}"/>
          </ac:spMkLst>
        </pc:spChg>
      </pc:sldChg>
    </pc:docChg>
  </pc:docChgLst>
  <pc:docChgLst>
    <pc:chgData name="Ian Fricker" userId="5139194f-ddb1-4217-97d0-a5a6d0e1af53" providerId="ADAL" clId="{535C8FEA-AD2F-44EA-AE5A-2082A521A937}"/>
    <pc:docChg chg="modSld">
      <pc:chgData name="Ian Fricker" userId="5139194f-ddb1-4217-97d0-a5a6d0e1af53" providerId="ADAL" clId="{535C8FEA-AD2F-44EA-AE5A-2082A521A937}" dt="2024-08-30T16:44:08.966" v="22"/>
      <pc:docMkLst>
        <pc:docMk/>
      </pc:docMkLst>
      <pc:sldChg chg="modSp mod addCm delCm">
        <pc:chgData name="Ian Fricker" userId="5139194f-ddb1-4217-97d0-a5a6d0e1af53" providerId="ADAL" clId="{535C8FEA-AD2F-44EA-AE5A-2082A521A937}" dt="2024-08-30T16:44:08.966" v="22"/>
        <pc:sldMkLst>
          <pc:docMk/>
          <pc:sldMk cId="976980953" sldId="256"/>
        </pc:sldMkLst>
        <pc:spChg chg="mod">
          <ac:chgData name="Ian Fricker" userId="5139194f-ddb1-4217-97d0-a5a6d0e1af53" providerId="ADAL" clId="{535C8FEA-AD2F-44EA-AE5A-2082A521A937}" dt="2024-08-23T19:56:28.582" v="4" actId="20577"/>
          <ac:spMkLst>
            <pc:docMk/>
            <pc:sldMk cId="976980953" sldId="256"/>
            <ac:spMk id="4" creationId="{5A0F5610-3821-6AF3-AD50-832AFE2711C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Ian Fricker" userId="5139194f-ddb1-4217-97d0-a5a6d0e1af53" providerId="ADAL" clId="{535C8FEA-AD2F-44EA-AE5A-2082A521A937}" dt="2024-08-30T16:44:08.966" v="22"/>
              <pc2:cmMkLst xmlns:pc2="http://schemas.microsoft.com/office/powerpoint/2019/9/main/command">
                <pc:docMk/>
                <pc:sldMk cId="976980953" sldId="256"/>
                <pc2:cmMk id="{E0063232-FF2B-490B-A36C-48A966A6DFC5}"/>
              </pc2:cmMkLst>
            </pc226:cmChg>
          </p:ext>
        </pc:extLst>
      </pc:sldChg>
      <pc:sldChg chg="modSp mod addCm modCm">
        <pc:chgData name="Ian Fricker" userId="5139194f-ddb1-4217-97d0-a5a6d0e1af53" providerId="ADAL" clId="{535C8FEA-AD2F-44EA-AE5A-2082A521A937}" dt="2024-08-23T20:01:57.897" v="12"/>
        <pc:sldMkLst>
          <pc:docMk/>
          <pc:sldMk cId="2376308161" sldId="383"/>
        </pc:sldMkLst>
        <pc:spChg chg="mod">
          <ac:chgData name="Ian Fricker" userId="5139194f-ddb1-4217-97d0-a5a6d0e1af53" providerId="ADAL" clId="{535C8FEA-AD2F-44EA-AE5A-2082A521A937}" dt="2024-08-23T19:59:59.193" v="10" actId="20577"/>
          <ac:spMkLst>
            <pc:docMk/>
            <pc:sldMk cId="2376308161" sldId="383"/>
            <ac:spMk id="3" creationId="{BB86D18C-1AC3-34A9-358F-353E742437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535C8FEA-AD2F-44EA-AE5A-2082A521A937}" dt="2024-08-23T20:01:57.897" v="12"/>
              <pc2:cmMkLst xmlns:pc2="http://schemas.microsoft.com/office/powerpoint/2019/9/main/command">
                <pc:docMk/>
                <pc:sldMk cId="2376308161" sldId="383"/>
                <pc2:cmMk id="{947A2333-608F-407A-BDFE-206EFFE3C944}"/>
              </pc2:cmMkLst>
            </pc226:cmChg>
          </p:ext>
        </pc:extLst>
      </pc:sldChg>
      <pc:sldChg chg="addCm modCm">
        <pc:chgData name="Ian Fricker" userId="5139194f-ddb1-4217-97d0-a5a6d0e1af53" providerId="ADAL" clId="{535C8FEA-AD2F-44EA-AE5A-2082A521A937}" dt="2024-08-23T20:07:20.216" v="13"/>
        <pc:sldMkLst>
          <pc:docMk/>
          <pc:sldMk cId="3769496607" sldId="3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Ian Fricker" userId="5139194f-ddb1-4217-97d0-a5a6d0e1af53" providerId="ADAL" clId="{535C8FEA-AD2F-44EA-AE5A-2082A521A937}" dt="2024-08-23T20:07:20.216" v="13"/>
              <pc2:cmMkLst xmlns:pc2="http://schemas.microsoft.com/office/powerpoint/2019/9/main/command">
                <pc:docMk/>
                <pc:sldMk cId="3769496607" sldId="392"/>
                <pc2:cmMk id="{B8C17B66-2308-4618-97A4-D15190549B62}"/>
              </pc2:cmMkLst>
              <pc226:cmRplyChg chg="add">
                <pc226:chgData name="Ian Fricker" userId="5139194f-ddb1-4217-97d0-a5a6d0e1af53" providerId="ADAL" clId="{535C8FEA-AD2F-44EA-AE5A-2082A521A937}" dt="2024-08-23T20:07:20.216" v="13"/>
                <pc2:cmRplyMkLst xmlns:pc2="http://schemas.microsoft.com/office/powerpoint/2019/9/main/command">
                  <pc:docMk/>
                  <pc:sldMk cId="3769496607" sldId="392"/>
                  <pc2:cmMk id="{B8C17B66-2308-4618-97A4-D15190549B62}"/>
                  <pc2:cmRplyMk id="{4F60989E-6857-4750-8AA2-42DD69F3CF34}"/>
                </pc2:cmRplyMkLst>
              </pc226:cmRplyChg>
            </pc226:cmChg>
          </p:ext>
        </pc:extLst>
      </pc:sldChg>
      <pc:sldChg chg="addCm modNotesTx">
        <pc:chgData name="Ian Fricker" userId="5139194f-ddb1-4217-97d0-a5a6d0e1af53" providerId="ADAL" clId="{535C8FEA-AD2F-44EA-AE5A-2082A521A937}" dt="2024-08-23T20:08:20.227" v="21"/>
        <pc:sldMkLst>
          <pc:docMk/>
          <pc:sldMk cId="831896482" sldId="3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Ian Fricker" userId="5139194f-ddb1-4217-97d0-a5a6d0e1af53" providerId="ADAL" clId="{535C8FEA-AD2F-44EA-AE5A-2082A521A937}" dt="2024-08-23T19:55:43.822" v="3"/>
              <pc2:cmMkLst xmlns:pc2="http://schemas.microsoft.com/office/powerpoint/2019/9/main/command">
                <pc:docMk/>
                <pc:sldMk cId="831896482" sldId="395"/>
                <pc2:cmMk id="{FBDAC9C9-F3E6-4B4C-9A86-89A6168989DA}"/>
              </pc2:cmMkLst>
            </pc226:cmChg>
            <pc226:cmChg xmlns:pc226="http://schemas.microsoft.com/office/powerpoint/2022/06/main/command" chg="add">
              <pc226:chgData name="Ian Fricker" userId="5139194f-ddb1-4217-97d0-a5a6d0e1af53" providerId="ADAL" clId="{535C8FEA-AD2F-44EA-AE5A-2082A521A937}" dt="2024-08-23T20:08:20.227" v="21"/>
              <pc2:cmMkLst xmlns:pc2="http://schemas.microsoft.com/office/powerpoint/2019/9/main/command">
                <pc:docMk/>
                <pc:sldMk cId="831896482" sldId="395"/>
                <pc2:cmMk id="{2A131BFC-A192-4C19-88FE-AF0D0CD16923}"/>
              </pc2:cmMkLst>
            </pc226:cmChg>
          </p:ext>
        </pc:extLst>
      </pc:sldChg>
    </pc:docChg>
  </pc:docChgLst>
  <pc:docChgLst>
    <pc:chgData name="Ink Lynx" userId="43154123f283b917" providerId="LiveId" clId="{60AB3181-14D9-8649-B873-F753C3B88FE7}"/>
    <pc:docChg chg="custSel delSld modSld">
      <pc:chgData name="Ink Lynx" userId="43154123f283b917" providerId="LiveId" clId="{60AB3181-14D9-8649-B873-F753C3B88FE7}" dt="2024-09-05T12:43:44.015" v="41" actId="242"/>
      <pc:docMkLst>
        <pc:docMk/>
      </pc:docMkLst>
      <pc:sldChg chg="addSp delSp modSp modNotesTx">
        <pc:chgData name="Ink Lynx" userId="43154123f283b917" providerId="LiveId" clId="{60AB3181-14D9-8649-B873-F753C3B88FE7}" dt="2024-09-05T12:43:22.785" v="39" actId="20577"/>
        <pc:sldMkLst>
          <pc:docMk/>
          <pc:sldMk cId="3769496607" sldId="392"/>
        </pc:sldMkLst>
        <pc:spChg chg="mod">
          <ac:chgData name="Ink Lynx" userId="43154123f283b917" providerId="LiveId" clId="{60AB3181-14D9-8649-B873-F753C3B88FE7}" dt="2024-09-05T12:43:22.785" v="39" actId="20577"/>
          <ac:spMkLst>
            <pc:docMk/>
            <pc:sldMk cId="3769496607" sldId="392"/>
            <ac:spMk id="2" creationId="{A02BE7BD-E264-5B41-B70F-ECE78CF7FFB6}"/>
          </ac:spMkLst>
        </pc:spChg>
        <pc:spChg chg="mod">
          <ac:chgData name="Ink Lynx" userId="43154123f283b917" providerId="LiveId" clId="{60AB3181-14D9-8649-B873-F753C3B88FE7}" dt="2024-09-05T12:42:07.250" v="22" actId="20577"/>
          <ac:spMkLst>
            <pc:docMk/>
            <pc:sldMk cId="3769496607" sldId="392"/>
            <ac:spMk id="3" creationId="{08A9B6CC-9FBD-5861-574F-F256C7F172C4}"/>
          </ac:spMkLst>
        </pc:spChg>
        <pc:spChg chg="del mod">
          <ac:chgData name="Ink Lynx" userId="43154123f283b917" providerId="LiveId" clId="{60AB3181-14D9-8649-B873-F753C3B88FE7}" dt="2024-09-05T12:42:42.904" v="25" actId="478"/>
          <ac:spMkLst>
            <pc:docMk/>
            <pc:sldMk cId="3769496607" sldId="392"/>
            <ac:spMk id="4" creationId="{D7821B71-5F8E-0916-930D-ABD860F4F0DA}"/>
          </ac:spMkLst>
        </pc:spChg>
        <pc:spChg chg="add del mod">
          <ac:chgData name="Ink Lynx" userId="43154123f283b917" providerId="LiveId" clId="{60AB3181-14D9-8649-B873-F753C3B88FE7}" dt="2024-09-05T12:42:46.164" v="26" actId="478"/>
          <ac:spMkLst>
            <pc:docMk/>
            <pc:sldMk cId="3769496607" sldId="392"/>
            <ac:spMk id="6" creationId="{958A98EB-243A-3837-CE24-D62A6A1FE2FC}"/>
          </ac:spMkLst>
        </pc:spChg>
        <pc:graphicFrameChg chg="add mod">
          <ac:chgData name="Ink Lynx" userId="43154123f283b917" providerId="LiveId" clId="{60AB3181-14D9-8649-B873-F753C3B88FE7}" dt="2024-09-05T12:42:54.772" v="28" actId="1076"/>
          <ac:graphicFrameMkLst>
            <pc:docMk/>
            <pc:sldMk cId="3769496607" sldId="392"/>
            <ac:graphicFrameMk id="8" creationId="{6C5131D2-AD72-326B-FA7D-76BD00355E85}"/>
          </ac:graphicFrameMkLst>
        </pc:graphicFrameChg>
      </pc:sldChg>
      <pc:sldChg chg="delSp del">
        <pc:chgData name="Ink Lynx" userId="43154123f283b917" providerId="LiveId" clId="{60AB3181-14D9-8649-B873-F753C3B88FE7}" dt="2024-09-05T12:43:18.478" v="30" actId="2696"/>
        <pc:sldMkLst>
          <pc:docMk/>
          <pc:sldMk cId="2922323357" sldId="393"/>
        </pc:sldMkLst>
        <pc:graphicFrameChg chg="del">
          <ac:chgData name="Ink Lynx" userId="43154123f283b917" providerId="LiveId" clId="{60AB3181-14D9-8649-B873-F753C3B88FE7}" dt="2024-09-05T12:42:34.161" v="23" actId="21"/>
          <ac:graphicFrameMkLst>
            <pc:docMk/>
            <pc:sldMk cId="2922323357" sldId="393"/>
            <ac:graphicFrameMk id="5" creationId="{B7F80686-0A69-7D81-AEF9-C35BE61118FC}"/>
          </ac:graphicFrameMkLst>
        </pc:graphicFrameChg>
      </pc:sldChg>
      <pc:sldChg chg="modSp">
        <pc:chgData name="Ink Lynx" userId="43154123f283b917" providerId="LiveId" clId="{60AB3181-14D9-8649-B873-F753C3B88FE7}" dt="2024-09-05T12:43:44.015" v="41" actId="242"/>
        <pc:sldMkLst>
          <pc:docMk/>
          <pc:sldMk cId="831896482" sldId="395"/>
        </pc:sldMkLst>
        <pc:graphicFrameChg chg="modGraphic">
          <ac:chgData name="Ink Lynx" userId="43154123f283b917" providerId="LiveId" clId="{60AB3181-14D9-8649-B873-F753C3B88FE7}" dt="2024-09-05T12:43:44.015" v="41" actId="242"/>
          <ac:graphicFrameMkLst>
            <pc:docMk/>
            <pc:sldMk cId="831896482" sldId="395"/>
            <ac:graphicFrameMk id="4" creationId="{8AC22C93-9334-C7FC-C828-D95C5E1F6752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AndreyPopov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44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4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40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21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4000" dirty="0">
                <a:effectLst/>
              </a:rPr>
              <a:t>See also Figure 4.11 on page 218.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17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40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61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Segoe UI" panose="020B0502040204020203" pitchFamily="34" charset="0"/>
              </a:rPr>
              <a:t>See also </a:t>
            </a:r>
            <a:r>
              <a:rPr lang="en-US" sz="1800">
                <a:effectLst/>
                <a:latin typeface="Segoe UI" panose="020B0502040204020203" pitchFamily="34" charset="0"/>
              </a:rPr>
              <a:t>Figure 4.12 </a:t>
            </a:r>
            <a:r>
              <a:rPr lang="en-US" sz="1800" dirty="0">
                <a:effectLst/>
                <a:latin typeface="Segoe UI" panose="020B0502040204020203" pitchFamily="34" charset="0"/>
              </a:rPr>
              <a:t>on page </a:t>
            </a:r>
            <a:r>
              <a:rPr lang="en-US" sz="1800">
                <a:effectLst/>
                <a:latin typeface="Segoe UI" panose="020B0502040204020203" pitchFamily="34" charset="0"/>
              </a:rPr>
              <a:t>218.</a:t>
            </a:r>
            <a:endParaRPr lang="en-IN" sz="40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49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4DD592-7CF1-6DF2-0B1A-18D55093EE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448474" y="3736401"/>
            <a:ext cx="7981742" cy="43278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8C683-C569-954C-F0D9-2259AF203A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620186" y="3900223"/>
            <a:ext cx="893442" cy="2185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509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3446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489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799"/>
            <a:ext cx="5124450" cy="202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81750" y="2098675"/>
            <a:ext cx="49720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C5491-5E5C-90F8-A52C-DFFD7235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54"/>
          <a:stretch/>
        </p:blipFill>
        <p:spPr>
          <a:xfrm rot="21147235">
            <a:off x="1478073" y="4038264"/>
            <a:ext cx="3170897" cy="295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24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37E16E81-D0FC-E623-0897-3A59320ED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692D014-63E2-C944-C33B-8ABC9E9000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23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471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67722B77-1C3A-5251-8FC1-DC7EA5BE0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5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692D014-63E2-C944-C33B-8ABC9E9000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423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D3286-D843-2754-1BD0-0BDFF7F3FE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342438" y="5440363"/>
            <a:ext cx="2011362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898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540D8026-DD71-D4CD-F2F8-BC4457630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375" y="1042563"/>
            <a:ext cx="10001250" cy="1144800"/>
          </a:xfrm>
          <a:prstGeom prst="rect">
            <a:avLst/>
          </a:prstGeom>
        </p:spPr>
      </p:pic>
      <p:pic>
        <p:nvPicPr>
          <p:cNvPr id="8" name="Picture 7" descr="A green and black rectangle&#10;&#10;Description automatically generated">
            <a:extLst>
              <a:ext uri="{FF2B5EF4-FFF2-40B4-BE49-F238E27FC236}">
                <a16:creationId xmlns:a16="http://schemas.microsoft.com/office/drawing/2014/main" id="{2BAB0489-0F46-B51F-6303-886B3B071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4804" y="324237"/>
            <a:ext cx="11762391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7C7804-F29D-8686-1EFC-67CE57A3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pc="-1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7DD59A-BFB8-D881-8D2E-FBACEA9BF1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152650"/>
            <a:ext cx="10515600" cy="3448050"/>
          </a:xfrm>
          <a:prstGeom prst="rect">
            <a:avLst/>
          </a:prstGeo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06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8B0AF-2E96-6877-43E0-91AEFB3CE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7FCD48-5DA6-99ED-B295-1708712768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61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20" r:id="rId4"/>
    <p:sldLayoutId id="2147483722" r:id="rId5"/>
    <p:sldLayoutId id="2147483721" r:id="rId6"/>
    <p:sldLayoutId id="2147483719" r:id="rId7"/>
    <p:sldLayoutId id="214748371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6" r:id="rId3"/>
    <p:sldLayoutId id="2147483718" r:id="rId4"/>
    <p:sldLayoutId id="214748371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68441-C8B4-6C82-DB3E-6D3CE45FA0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3419" y="861932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/>
              <a:t>Chapter </a:t>
            </a:r>
            <a:r>
              <a:rPr lang="en-IN" sz="4000" dirty="0"/>
              <a:t>4</a:t>
            </a:r>
            <a:r>
              <a:rPr lang="en-US" sz="4000" dirty="0"/>
              <a:t> </a:t>
            </a:r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</a:rPr>
              <a:t>LESSON </a:t>
            </a:r>
            <a:r>
              <a:rPr lang="en-IN" sz="4000" dirty="0">
                <a:effectLst/>
              </a:rPr>
              <a:t>4</a:t>
            </a:r>
            <a:r>
              <a:rPr lang="en-US" sz="4000" dirty="0">
                <a:effectLst/>
              </a:rPr>
              <a:t>.5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9598D-3F62-16AE-DDEF-411A8389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2531" y="2119823"/>
            <a:ext cx="5583229" cy="2719241"/>
          </a:xfrm>
        </p:spPr>
        <p:txBody>
          <a:bodyPr/>
          <a:lstStyle/>
          <a:p>
            <a:r>
              <a:rPr lang="en-US" sz="6400" b="1" dirty="0">
                <a:solidFill>
                  <a:srgbClr val="C52039"/>
                </a:solidFill>
                <a:latin typeface="Century Gothic" panose="020B0502020202020204" pitchFamily="34" charset="0"/>
              </a:rPr>
              <a:t>Your Nutrition Plan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F5610-3821-6AF3-AD50-832AFE2711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19238" y="5881504"/>
            <a:ext cx="9338397" cy="638175"/>
          </a:xfrm>
        </p:spPr>
        <p:txBody>
          <a:bodyPr/>
          <a:lstStyle/>
          <a:p>
            <a:pPr algn="l"/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Middle </a:t>
            </a:r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1E00-58E9-7390-42F7-52F830A54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154" y="454175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2729DE-3C26-03FF-D668-B551EA56FD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6" y="1969121"/>
            <a:ext cx="7302500" cy="2448517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Have you ever kept track of how much or how well you eat in a day? 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How might keeping track of your food intake help you eat a better diet?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0BA6-03CA-E489-01B7-4DAA0B54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510963"/>
            <a:ext cx="9906000" cy="1144800"/>
          </a:xfrm>
        </p:spPr>
        <p:txBody>
          <a:bodyPr/>
          <a:lstStyle/>
          <a:p>
            <a:pPr algn="ctr"/>
            <a:r>
              <a:rPr lang="en-US" sz="5000" spc="-100" dirty="0"/>
              <a:t>Creating a Nutrition Plan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6D18C-1AC3-34A9-358F-353E742437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7725" y="1970771"/>
            <a:ext cx="10515600" cy="3448050"/>
          </a:xfrm>
        </p:spPr>
        <p:txBody>
          <a:bodyPr/>
          <a:lstStyle/>
          <a:p>
            <a:pPr marL="342900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Focus on identifying weaknesses in your diet.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Develop goals and strategies to improve them.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Take the following steps to help you set SMART nutrition goals.</a:t>
            </a:r>
          </a:p>
        </p:txBody>
      </p:sp>
    </p:spTree>
    <p:extLst>
      <p:ext uri="{BB962C8B-B14F-4D97-AF65-F5344CB8AC3E}">
        <p14:creationId xmlns:p14="http://schemas.microsoft.com/office/powerpoint/2010/main" val="237630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5A6D9-8787-8695-47FE-9B6DDEB5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09" y="455768"/>
            <a:ext cx="12406805" cy="162825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spc="-100" dirty="0"/>
              <a:t>Step 1: Log Your Food Intake</a:t>
            </a:r>
            <a:br>
              <a:rPr lang="en-US" sz="5000" spc="-100" dirty="0"/>
            </a:br>
            <a:r>
              <a:rPr lang="en-US" sz="5000" spc="-100" dirty="0"/>
              <a:t>and Analyze Your Diet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2B476-6768-89F0-2093-8693E6CF04A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8" y="2403041"/>
            <a:ext cx="11122757" cy="3448050"/>
          </a:xfrm>
        </p:spPr>
        <p:txBody>
          <a:bodyPr/>
          <a:lstStyle/>
          <a:p>
            <a:pPr marL="0" lvl="1" indent="0">
              <a:lnSpc>
                <a:spcPct val="114000"/>
              </a:lnSpc>
              <a:spcBef>
                <a:spcPts val="1200"/>
              </a:spcBef>
              <a:buNone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A </a:t>
            </a:r>
            <a:r>
              <a:rPr lang="en-US" sz="2400" b="1" dirty="0">
                <a:solidFill>
                  <a:srgbClr val="BF0071"/>
                </a:solidFill>
                <a:latin typeface="Century Gothic" panose="020B0502020202020204" pitchFamily="34" charset="0"/>
              </a:rPr>
              <a:t>food log 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is a list of all the foods you ate and the amount of each food you ate over a set period of time.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log your food intake, write down everything you eat and drink for one day (24 hours); don't forget condiments, drinks, and bite-size candies.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honest!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Honor confidentiality.</a:t>
            </a:r>
          </a:p>
        </p:txBody>
      </p:sp>
    </p:spTree>
    <p:extLst>
      <p:ext uri="{BB962C8B-B14F-4D97-AF65-F5344CB8AC3E}">
        <p14:creationId xmlns:p14="http://schemas.microsoft.com/office/powerpoint/2010/main" val="87791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B793-311C-7EDE-F033-1B94819D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081" y="508194"/>
            <a:ext cx="10515600" cy="1325563"/>
          </a:xfrm>
        </p:spPr>
        <p:txBody>
          <a:bodyPr/>
          <a:lstStyle/>
          <a:p>
            <a:pPr algn="ctr"/>
            <a:r>
              <a:rPr lang="en-US" sz="5000" spc="-100" dirty="0"/>
              <a:t>Step 2: Identify Your Goals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B7279-56B0-143D-3E07-7646182DAE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5304" y="1969610"/>
            <a:ext cx="10515600" cy="3448050"/>
          </a:xfrm>
        </p:spPr>
        <p:txBody>
          <a:bodyPr/>
          <a:lstStyle/>
          <a:p>
            <a:pPr marL="3429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Remember to use SMART goals.</a:t>
            </a:r>
          </a:p>
          <a:p>
            <a:pPr marL="3429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Think carefully about what you can and can’t do.</a:t>
            </a:r>
          </a:p>
          <a:p>
            <a:pPr marL="3429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Remember that small improvements in your diet will add up over time.</a:t>
            </a:r>
          </a:p>
        </p:txBody>
      </p:sp>
    </p:spTree>
    <p:extLst>
      <p:ext uri="{BB962C8B-B14F-4D97-AF65-F5344CB8AC3E}">
        <p14:creationId xmlns:p14="http://schemas.microsoft.com/office/powerpoint/2010/main" val="350455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E7BD-E264-5B41-B70F-ECE78CF7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2" y="513685"/>
            <a:ext cx="11597641" cy="1325563"/>
          </a:xfrm>
        </p:spPr>
        <p:txBody>
          <a:bodyPr/>
          <a:lstStyle/>
          <a:p>
            <a:pPr algn="ctr"/>
            <a:r>
              <a:rPr lang="en-US" sz="5000" spc="-100" dirty="0"/>
              <a:t>Step 3: Develop Your Plan</a:t>
            </a:r>
            <a:endParaRPr lang="en-US" sz="3000" spc="-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9B6CC-9FBD-5861-574F-F256C7F17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6" y="1968501"/>
            <a:ext cx="9822180" cy="2089150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Identify specific strategies you can use to help you meet each of your goals.</a:t>
            </a:r>
            <a:r>
              <a:rPr lang="en-IN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 See the example below.</a:t>
            </a:r>
            <a:endParaRPr lang="en-US" sz="2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C5131D2-AD72-326B-FA7D-76BD00355E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9489987"/>
              </p:ext>
            </p:extLst>
          </p:nvPr>
        </p:nvGraphicFramePr>
        <p:xfrm>
          <a:off x="2032000" y="3429000"/>
          <a:ext cx="8127999" cy="22153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51549">
                  <a:extLst>
                    <a:ext uri="{9D8B030D-6E8A-4147-A177-3AD203B41FA5}">
                      <a16:colId xmlns:a16="http://schemas.microsoft.com/office/drawing/2014/main" val="727084669"/>
                    </a:ext>
                  </a:extLst>
                </a:gridCol>
                <a:gridCol w="5276450">
                  <a:extLst>
                    <a:ext uri="{9D8B030D-6E8A-4147-A177-3AD203B41FA5}">
                      <a16:colId xmlns:a16="http://schemas.microsoft.com/office/drawing/2014/main" val="345154044"/>
                    </a:ext>
                  </a:extLst>
                </a:gridCol>
              </a:tblGrid>
              <a:tr h="525433">
                <a:tc>
                  <a:txBody>
                    <a:bodyPr/>
                    <a:lstStyle/>
                    <a:p>
                      <a:pPr marL="144463" indent="0">
                        <a:tabLst/>
                      </a:pPr>
                      <a:r>
                        <a:rPr lang="en-US" sz="1800" kern="20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SMART goal</a:t>
                      </a:r>
                    </a:p>
                  </a:txBody>
                  <a:tcPr marL="84489" marR="84489" marT="42245" marB="4224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pPr marL="61913" indent="0">
                        <a:tabLst/>
                      </a:pPr>
                      <a:r>
                        <a:rPr lang="en-US" sz="1800" kern="20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Strategy</a:t>
                      </a:r>
                    </a:p>
                  </a:txBody>
                  <a:tcPr marL="84489" marR="84489" marT="42245" marB="4224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808507"/>
                  </a:ext>
                </a:extLst>
              </a:tr>
              <a:tr h="1689955">
                <a:tc>
                  <a:txBody>
                    <a:bodyPr/>
                    <a:lstStyle/>
                    <a:p>
                      <a:pPr marL="144463" lvl="0" indent="0">
                        <a:tabLst/>
                      </a:pPr>
                      <a:r>
                        <a:rPr lang="en-US" sz="1800" kern="2000" baseline="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I will eat more fiber by eating at least three servings of fruits and vegetables every day.</a:t>
                      </a:r>
                    </a:p>
                  </a:txBody>
                  <a:tcPr marL="84489" marR="84489" marT="42245" marB="4224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2000" baseline="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I will eat at least one fruit with my breakfast.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2000" baseline="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I will take carrots, celery, or radishes in my lunch whenever I can.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2000" baseline="0" dirty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</a:rPr>
                        <a:t>I will always eat vegetables with dinner.</a:t>
                      </a:r>
                    </a:p>
                  </a:txBody>
                  <a:tcPr marL="84489" marR="84489" marT="42245" marB="4224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513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9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2AA6-5464-6BCF-F1B5-CBD55EB0E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40" y="509429"/>
            <a:ext cx="12034344" cy="988190"/>
          </a:xfrm>
        </p:spPr>
        <p:txBody>
          <a:bodyPr/>
          <a:lstStyle/>
          <a:p>
            <a:pPr algn="ctr"/>
            <a:r>
              <a:rPr lang="en-US" sz="5000" spc="-100" dirty="0"/>
              <a:t>Step 4: Log Your Progress </a:t>
            </a:r>
            <a:r>
              <a:rPr lang="en-US" sz="3000" spc="-10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87740-FB7C-E4E6-EBF4-E9DE24FE15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9" y="1966909"/>
            <a:ext cx="9563100" cy="2915157"/>
          </a:xfrm>
        </p:spPr>
        <p:txBody>
          <a:bodyPr/>
          <a:lstStyle/>
          <a:p>
            <a:pPr marL="3429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Make a behavior checklist for yourself so that you can keep track of your progress.</a:t>
            </a:r>
          </a:p>
          <a:p>
            <a:pPr marL="3429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Your checklist should include your goals and the specific strategies you want to use.</a:t>
            </a:r>
          </a:p>
          <a:p>
            <a:pPr marL="342900" marR="0" lvl="1" indent="-34290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You also want to keep track of your daily progress.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B2ACF-C87B-5ACF-87D2-8189DE5E715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95283" y="4545042"/>
            <a:ext cx="2011362" cy="396875"/>
          </a:xfrm>
        </p:spPr>
        <p:txBody>
          <a:bodyPr/>
          <a:lstStyle/>
          <a:p>
            <a:r>
              <a:rPr lang="en-US" sz="1600" i="1" dirty="0">
                <a:solidFill>
                  <a:prstClr val="black"/>
                </a:solidFill>
                <a:latin typeface="Century Gothic" panose="020B0502020202020204" pitchFamily="34" charset="0"/>
              </a:rPr>
              <a:t>(continued)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15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D7B3-20E9-FE16-4BDD-D8D7A40C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83" y="508795"/>
            <a:ext cx="11666483" cy="861774"/>
          </a:xfrm>
        </p:spPr>
        <p:txBody>
          <a:bodyPr/>
          <a:lstStyle/>
          <a:p>
            <a:pPr algn="ctr"/>
            <a:r>
              <a:rPr lang="en-US" sz="5000" spc="-100" dirty="0"/>
              <a:t>Step 4: Log Your Progress </a:t>
            </a:r>
            <a:r>
              <a:rPr lang="en-US" sz="3000" spc="-100" dirty="0"/>
              <a:t>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633FD-F1BB-6D03-C649-39F97BD4FE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486" y="1969610"/>
            <a:ext cx="7353300" cy="682285"/>
          </a:xfrm>
        </p:spPr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Create a checklist to track your daily progress.</a:t>
            </a:r>
          </a:p>
        </p:txBody>
      </p:sp>
      <p:graphicFrame>
        <p:nvGraphicFramePr>
          <p:cNvPr id="4" name="Table 4" descr="Table">
            <a:extLst>
              <a:ext uri="{FF2B5EF4-FFF2-40B4-BE49-F238E27FC236}">
                <a16:creationId xmlns:a16="http://schemas.microsoft.com/office/drawing/2014/main" id="{8AC22C93-9334-C7FC-C828-D95C5E1F6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900082"/>
              </p:ext>
            </p:extLst>
          </p:nvPr>
        </p:nvGraphicFramePr>
        <p:xfrm>
          <a:off x="786000" y="2952863"/>
          <a:ext cx="106200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0">
                  <a:extLst>
                    <a:ext uri="{9D8B030D-6E8A-4147-A177-3AD203B41FA5}">
                      <a16:colId xmlns:a16="http://schemas.microsoft.com/office/drawing/2014/main" val="116779736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09507725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59601728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82020795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1790241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00782255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6130485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147085669"/>
                    </a:ext>
                  </a:extLst>
                </a:gridCol>
              </a:tblGrid>
              <a:tr h="360000">
                <a:tc gridSpan="8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Goal: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Consume more fiber by eating at least three servings of fruits and vegetables every day.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CADE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CADE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CADE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CADE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CADE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CADE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Aptos" panose="020B0004020202020204" pitchFamily="34" charset="0"/>
                      </a:endParaRPr>
                    </a:p>
                  </a:txBody>
                  <a:tcPr anchor="ctr">
                    <a:solidFill>
                      <a:srgbClr val="CADE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2601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Mon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Tues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Wed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Thu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Fri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Sat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</a:rPr>
                        <a:t>Sun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DE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653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Eat at least one fruit with my breakfast.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586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Take carrots, celery, or radishes in my lunch whenever possible.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218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Always eat vegetables with my dinner.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✅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3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896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C1BBD4-1FCE-37FA-57D3-1CD329185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9" y="507999"/>
            <a:ext cx="12192000" cy="1325563"/>
          </a:xfrm>
        </p:spPr>
        <p:txBody>
          <a:bodyPr/>
          <a:lstStyle/>
          <a:p>
            <a:pPr algn="ctr"/>
            <a:r>
              <a:rPr lang="en-US" sz="5000" spc="-100" dirty="0"/>
              <a:t>Step 5: Reflect on Your Progress</a:t>
            </a:r>
            <a:endParaRPr lang="en-US" sz="3000" spc="-1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38EBA-6D0F-7DC8-0B74-AAC2AF8DBAC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073" y="1969699"/>
            <a:ext cx="10002613" cy="3448050"/>
          </a:xfrm>
        </p:spPr>
        <p:txBody>
          <a:bodyPr/>
          <a:lstStyle/>
          <a:p>
            <a:pPr marL="342900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After working on meeting your goals for a couple of weeks, reflect on your progress.</a:t>
            </a:r>
          </a:p>
          <a:p>
            <a:pPr marL="342900" indent="-342900">
              <a:lnSpc>
                <a:spcPct val="14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If you aren’t progressing, try adjusting your short-term goals, your strategies, or both.</a:t>
            </a:r>
          </a:p>
        </p:txBody>
      </p:sp>
    </p:spTree>
    <p:extLst>
      <p:ext uri="{BB962C8B-B14F-4D97-AF65-F5344CB8AC3E}">
        <p14:creationId xmlns:p14="http://schemas.microsoft.com/office/powerpoint/2010/main" val="10778464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15203</TotalTime>
  <Words>488</Words>
  <Application>Microsoft Office PowerPoint</Application>
  <PresentationFormat>Widescreen</PresentationFormat>
  <Paragraphs>74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Aptos</vt:lpstr>
      <vt:lpstr>Aptos Display</vt:lpstr>
      <vt:lpstr>Arial</vt:lpstr>
      <vt:lpstr>Century Gothic</vt:lpstr>
      <vt:lpstr>ITC Garamond Std Lt</vt:lpstr>
      <vt:lpstr>Rockwell</vt:lpstr>
      <vt:lpstr>Segoe UI</vt:lpstr>
      <vt:lpstr>Segoe UI Emoji</vt:lpstr>
      <vt:lpstr>1_Office Theme</vt:lpstr>
      <vt:lpstr>Custom Design</vt:lpstr>
      <vt:lpstr>1_Custom Design</vt:lpstr>
      <vt:lpstr>2_Custom Design</vt:lpstr>
      <vt:lpstr>Your Nutrition Plan</vt:lpstr>
      <vt:lpstr>Write About It</vt:lpstr>
      <vt:lpstr>Creating a Nutrition Plan</vt:lpstr>
      <vt:lpstr>Step 1: Log Your Food Intake and Analyze Your Diet</vt:lpstr>
      <vt:lpstr>Step 2: Identify Your Goals</vt:lpstr>
      <vt:lpstr>Step 3: Develop Your Plan</vt:lpstr>
      <vt:lpstr>Step 4: Log Your Progress (1 of 2)</vt:lpstr>
      <vt:lpstr>Step 4: Log Your Progress (2 of 2)</vt:lpstr>
      <vt:lpstr>Step 5: Reflect on Your Progress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4: Lesson 4.5: Your Nutrition Plan</dc:title>
  <dc:creator>Joanne Brummett</dc:creator>
  <cp:lastModifiedBy>Laura Farrell</cp:lastModifiedBy>
  <cp:revision>164</cp:revision>
  <dcterms:created xsi:type="dcterms:W3CDTF">2024-04-04T14:49:27Z</dcterms:created>
  <dcterms:modified xsi:type="dcterms:W3CDTF">2024-10-07T13:41:10Z</dcterms:modified>
</cp:coreProperties>
</file>