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4"/>
  </p:notesMasterIdLst>
  <p:sldIdLst>
    <p:sldId id="256" r:id="rId5"/>
    <p:sldId id="257" r:id="rId6"/>
    <p:sldId id="342" r:id="rId7"/>
    <p:sldId id="383" r:id="rId8"/>
    <p:sldId id="381" r:id="rId9"/>
    <p:sldId id="397" r:id="rId10"/>
    <p:sldId id="398" r:id="rId11"/>
    <p:sldId id="392" r:id="rId12"/>
    <p:sldId id="3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8" clrIdx="3">
    <p:extLst>
      <p:ext uri="{19B8F6BF-5375-455C-9EA6-DF929625EA0E}">
        <p15:presenceInfo xmlns:p15="http://schemas.microsoft.com/office/powerpoint/2012/main" userId="Copy 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99"/>
    <a:srgbClr val="9142B5"/>
    <a:srgbClr val="257C1B"/>
    <a:srgbClr val="3A7C23"/>
    <a:srgbClr val="D62D00"/>
    <a:srgbClr val="D62D01"/>
    <a:srgbClr val="CD008D"/>
    <a:srgbClr val="DB5407"/>
    <a:srgbClr val="F55D00"/>
    <a:srgbClr val="D8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50" autoAdjust="0"/>
    <p:restoredTop sz="94296" autoAdjust="0"/>
  </p:normalViewPr>
  <p:slideViewPr>
    <p:cSldViewPr snapToGrid="0" snapToObjects="1">
      <p:cViewPr varScale="1">
        <p:scale>
          <a:sx n="114" d="100"/>
          <a:sy n="114" d="100"/>
        </p:scale>
        <p:origin x="120" y="2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307AD41D-C760-2C41-ABCD-273AFCC5D316}"/>
    <pc:docChg chg="custSel addSld delSld modSld">
      <pc:chgData name="Ink Lynx" userId="43154123f283b917" providerId="LiveId" clId="{307AD41D-C760-2C41-ABCD-273AFCC5D316}" dt="2024-07-25T14:09:06.523" v="178" actId="1589"/>
      <pc:docMkLst>
        <pc:docMk/>
      </pc:docMkLst>
      <pc:sldChg chg="addSp delSp modSp addCm">
        <pc:chgData name="Ink Lynx" userId="43154123f283b917" providerId="LiveId" clId="{307AD41D-C760-2C41-ABCD-273AFCC5D316}" dt="2024-07-25T14:09:06.523" v="178" actId="1589"/>
        <pc:sldMkLst>
          <pc:docMk/>
          <pc:sldMk cId="976980953" sldId="256"/>
        </pc:sldMkLst>
        <pc:spChg chg="del">
          <ac:chgData name="Ink Lynx" userId="43154123f283b917" providerId="LiveId" clId="{307AD41D-C760-2C41-ABCD-273AFCC5D316}" dt="2024-07-23T11:19:48.367" v="5" actId="478"/>
          <ac:spMkLst>
            <pc:docMk/>
            <pc:sldMk cId="976980953" sldId="256"/>
            <ac:spMk id="2" creationId="{605DA2D8-75C6-5C71-CD99-DD83E2FCCC02}"/>
          </ac:spMkLst>
        </pc:spChg>
        <pc:spChg chg="mod">
          <ac:chgData name="Ink Lynx" userId="43154123f283b917" providerId="LiveId" clId="{307AD41D-C760-2C41-ABCD-273AFCC5D316}" dt="2024-07-23T11:19:39.030" v="4" actId="20577"/>
          <ac:spMkLst>
            <pc:docMk/>
            <pc:sldMk cId="976980953" sldId="256"/>
            <ac:spMk id="3" creationId="{904C303D-01C2-F8F7-84A4-FB6813021F70}"/>
          </ac:spMkLst>
        </pc:spChg>
        <pc:spChg chg="mod">
          <ac:chgData name="Ink Lynx" userId="43154123f283b917" providerId="LiveId" clId="{307AD41D-C760-2C41-ABCD-273AFCC5D316}" dt="2024-07-23T11:20:05.745" v="28" actId="20577"/>
          <ac:spMkLst>
            <pc:docMk/>
            <pc:sldMk cId="976980953" sldId="256"/>
            <ac:spMk id="4" creationId="{E3232750-E287-61D7-B092-1DA82BE470B5}"/>
          </ac:spMkLst>
        </pc:spChg>
        <pc:spChg chg="add mod">
          <ac:chgData name="Ink Lynx" userId="43154123f283b917" providerId="LiveId" clId="{307AD41D-C760-2C41-ABCD-273AFCC5D316}" dt="2024-07-23T11:19:55.423" v="15" actId="20577"/>
          <ac:spMkLst>
            <pc:docMk/>
            <pc:sldMk cId="976980953" sldId="256"/>
            <ac:spMk id="8" creationId="{6C34D5F3-6AA5-B913-9468-87038A38E7E3}"/>
          </ac:spMkLst>
        </pc:spChg>
        <pc:picChg chg="mod">
          <ac:chgData name="Ink Lynx" userId="43154123f283b917" providerId="LiveId" clId="{307AD41D-C760-2C41-ABCD-273AFCC5D316}" dt="2024-07-25T11:41:05.227" v="147" actId="14826"/>
          <ac:picMkLst>
            <pc:docMk/>
            <pc:sldMk cId="976980953" sldId="256"/>
            <ac:picMk id="6" creationId="{B3229D5F-C1B8-724D-B9ED-03EDE574832C}"/>
          </ac:picMkLst>
        </pc:picChg>
        <pc:picChg chg="mod">
          <ac:chgData name="Ink Lynx" userId="43154123f283b917" providerId="LiveId" clId="{307AD41D-C760-2C41-ABCD-273AFCC5D316}" dt="2024-07-25T14:08:49.764" v="177" actId="14100"/>
          <ac:picMkLst>
            <pc:docMk/>
            <pc:sldMk cId="976980953" sldId="256"/>
            <ac:picMk id="7" creationId="{8C2C5D57-F5EA-144B-A05C-4FB4741733F0}"/>
          </ac:picMkLst>
        </pc:picChg>
      </pc:sldChg>
      <pc:sldChg chg="modSp">
        <pc:chgData name="Ink Lynx" userId="43154123f283b917" providerId="LiveId" clId="{307AD41D-C760-2C41-ABCD-273AFCC5D316}" dt="2024-07-23T11:21:10.879" v="40" actId="14100"/>
        <pc:sldMkLst>
          <pc:docMk/>
          <pc:sldMk cId="2900287038" sldId="257"/>
        </pc:sldMkLst>
        <pc:spChg chg="mod">
          <ac:chgData name="Ink Lynx" userId="43154123f283b917" providerId="LiveId" clId="{307AD41D-C760-2C41-ABCD-273AFCC5D316}" dt="2024-07-23T11:21:10.879" v="40" actId="14100"/>
          <ac:spMkLst>
            <pc:docMk/>
            <pc:sldMk cId="2900287038" sldId="257"/>
            <ac:spMk id="4" creationId="{3BC95F5B-2877-292A-3ABE-A906A949F1EC}"/>
          </ac:spMkLst>
        </pc:spChg>
      </pc:sldChg>
      <pc:sldChg chg="del">
        <pc:chgData name="Ink Lynx" userId="43154123f283b917" providerId="LiveId" clId="{307AD41D-C760-2C41-ABCD-273AFCC5D316}" dt="2024-07-23T11:21:22.180" v="41" actId="2696"/>
        <pc:sldMkLst>
          <pc:docMk/>
          <pc:sldMk cId="1110540363" sldId="269"/>
        </pc:sldMkLst>
      </pc:sldChg>
      <pc:sldChg chg="del">
        <pc:chgData name="Ink Lynx" userId="43154123f283b917" providerId="LiveId" clId="{307AD41D-C760-2C41-ABCD-273AFCC5D316}" dt="2024-07-23T11:28:33.990" v="144" actId="2696"/>
        <pc:sldMkLst>
          <pc:docMk/>
          <pc:sldMk cId="3928300210" sldId="276"/>
        </pc:sldMkLst>
      </pc:sldChg>
      <pc:sldChg chg="modSp">
        <pc:chgData name="Ink Lynx" userId="43154123f283b917" providerId="LiveId" clId="{307AD41D-C760-2C41-ABCD-273AFCC5D316}" dt="2024-07-23T11:22:29.634" v="64" actId="20577"/>
        <pc:sldMkLst>
          <pc:docMk/>
          <pc:sldMk cId="877914829" sldId="342"/>
        </pc:sldMkLst>
        <pc:spChg chg="mod">
          <ac:chgData name="Ink Lynx" userId="43154123f283b917" providerId="LiveId" clId="{307AD41D-C760-2C41-ABCD-273AFCC5D316}" dt="2024-07-23T11:22:29.634" v="64" actId="20577"/>
          <ac:spMkLst>
            <pc:docMk/>
            <pc:sldMk cId="877914829" sldId="342"/>
            <ac:spMk id="3" creationId="{053C89B2-C99C-DA52-A050-07146AEBABD6}"/>
          </ac:spMkLst>
        </pc:spChg>
      </pc:sldChg>
      <pc:sldChg chg="modSp">
        <pc:chgData name="Ink Lynx" userId="43154123f283b917" providerId="LiveId" clId="{307AD41D-C760-2C41-ABCD-273AFCC5D316}" dt="2024-07-23T11:24:51.042" v="86" actId="1076"/>
        <pc:sldMkLst>
          <pc:docMk/>
          <pc:sldMk cId="2296956696" sldId="381"/>
        </pc:sldMkLst>
        <pc:spChg chg="mod">
          <ac:chgData name="Ink Lynx" userId="43154123f283b917" providerId="LiveId" clId="{307AD41D-C760-2C41-ABCD-273AFCC5D316}" dt="2024-07-23T11:24:29.581" v="76" actId="15"/>
          <ac:spMkLst>
            <pc:docMk/>
            <pc:sldMk cId="2296956696" sldId="381"/>
            <ac:spMk id="3" creationId="{536194F8-18C2-E9A6-4ADD-2A066DFFC56E}"/>
          </ac:spMkLst>
        </pc:spChg>
        <pc:spChg chg="mod">
          <ac:chgData name="Ink Lynx" userId="43154123f283b917" providerId="LiveId" clId="{307AD41D-C760-2C41-ABCD-273AFCC5D316}" dt="2024-07-23T11:24:51.042" v="86" actId="1076"/>
          <ac:spMkLst>
            <pc:docMk/>
            <pc:sldMk cId="2296956696" sldId="381"/>
            <ac:spMk id="4" creationId="{C3E9C910-3489-D897-DFB6-7FE954D44BEC}"/>
          </ac:spMkLst>
        </pc:spChg>
      </pc:sldChg>
      <pc:sldChg chg="del">
        <pc:chgData name="Ink Lynx" userId="43154123f283b917" providerId="LiveId" clId="{307AD41D-C760-2C41-ABCD-273AFCC5D316}" dt="2024-07-23T11:26:16.583" v="101" actId="2696"/>
        <pc:sldMkLst>
          <pc:docMk/>
          <pc:sldMk cId="3504551764" sldId="391"/>
        </pc:sldMkLst>
      </pc:sldChg>
      <pc:sldChg chg="modSp">
        <pc:chgData name="Ink Lynx" userId="43154123f283b917" providerId="LiveId" clId="{307AD41D-C760-2C41-ABCD-273AFCC5D316}" dt="2024-07-23T11:27:03.918" v="118" actId="15"/>
        <pc:sldMkLst>
          <pc:docMk/>
          <pc:sldMk cId="3769496607" sldId="392"/>
        </pc:sldMkLst>
        <pc:spChg chg="mod">
          <ac:chgData name="Ink Lynx" userId="43154123f283b917" providerId="LiveId" clId="{307AD41D-C760-2C41-ABCD-273AFCC5D316}" dt="2024-07-23T11:26:25.283" v="102" actId="22"/>
          <ac:spMkLst>
            <pc:docMk/>
            <pc:sldMk cId="3769496607" sldId="392"/>
            <ac:spMk id="2" creationId="{FBE55CA6-C6B0-440E-0E75-B64B46CB04F7}"/>
          </ac:spMkLst>
        </pc:spChg>
        <pc:spChg chg="mod">
          <ac:chgData name="Ink Lynx" userId="43154123f283b917" providerId="LiveId" clId="{307AD41D-C760-2C41-ABCD-273AFCC5D316}" dt="2024-07-23T11:27:03.918" v="118" actId="15"/>
          <ac:spMkLst>
            <pc:docMk/>
            <pc:sldMk cId="3769496607" sldId="392"/>
            <ac:spMk id="3" creationId="{55395132-CC7D-4551-6549-390E4E3EA02C}"/>
          </ac:spMkLst>
        </pc:spChg>
      </pc:sldChg>
      <pc:sldChg chg="modSp">
        <pc:chgData name="Ink Lynx" userId="43154123f283b917" providerId="LiveId" clId="{307AD41D-C760-2C41-ABCD-273AFCC5D316}" dt="2024-07-23T11:28:30.317" v="143" actId="20577"/>
        <pc:sldMkLst>
          <pc:docMk/>
          <pc:sldMk cId="231415410" sldId="394"/>
        </pc:sldMkLst>
        <pc:spChg chg="mod">
          <ac:chgData name="Ink Lynx" userId="43154123f283b917" providerId="LiveId" clId="{307AD41D-C760-2C41-ABCD-273AFCC5D316}" dt="2024-07-23T11:27:26.166" v="122" actId="1076"/>
          <ac:spMkLst>
            <pc:docMk/>
            <pc:sldMk cId="231415410" sldId="394"/>
            <ac:spMk id="2" creationId="{FFC27771-910A-1252-03C0-FA787639A7BD}"/>
          </ac:spMkLst>
        </pc:spChg>
        <pc:spChg chg="mod">
          <ac:chgData name="Ink Lynx" userId="43154123f283b917" providerId="LiveId" clId="{307AD41D-C760-2C41-ABCD-273AFCC5D316}" dt="2024-07-23T11:28:30.317" v="143" actId="20577"/>
          <ac:spMkLst>
            <pc:docMk/>
            <pc:sldMk cId="231415410" sldId="394"/>
            <ac:spMk id="3" creationId="{2082BFDA-DA92-3264-ABF8-296CED8337B6}"/>
          </ac:spMkLst>
        </pc:spChg>
      </pc:sldChg>
      <pc:sldChg chg="del">
        <pc:chgData name="Ink Lynx" userId="43154123f283b917" providerId="LiveId" clId="{307AD41D-C760-2C41-ABCD-273AFCC5D316}" dt="2024-07-23T11:23:36.532" v="65" actId="2696"/>
        <pc:sldMkLst>
          <pc:docMk/>
          <pc:sldMk cId="2884503450" sldId="396"/>
        </pc:sldMkLst>
      </pc:sldChg>
      <pc:sldChg chg="modSp">
        <pc:chgData name="Ink Lynx" userId="43154123f283b917" providerId="LiveId" clId="{307AD41D-C760-2C41-ABCD-273AFCC5D316}" dt="2024-07-23T11:25:37.211" v="100" actId="20577"/>
        <pc:sldMkLst>
          <pc:docMk/>
          <pc:sldMk cId="695969513" sldId="397"/>
        </pc:sldMkLst>
        <pc:spChg chg="mod">
          <ac:chgData name="Ink Lynx" userId="43154123f283b917" providerId="LiveId" clId="{307AD41D-C760-2C41-ABCD-273AFCC5D316}" dt="2024-07-23T11:25:37.211" v="100" actId="20577"/>
          <ac:spMkLst>
            <pc:docMk/>
            <pc:sldMk cId="695969513" sldId="397"/>
            <ac:spMk id="3" creationId="{A1124901-F222-4DF3-B891-9E77747C2D2F}"/>
          </ac:spMkLst>
        </pc:spChg>
      </pc:sldChg>
      <pc:sldChg chg="addSp delSp modSp add mod modClrScheme chgLayout">
        <pc:chgData name="Ink Lynx" userId="43154123f283b917" providerId="LiveId" clId="{307AD41D-C760-2C41-ABCD-273AFCC5D316}" dt="2024-07-25T11:43:40.463" v="175" actId="1076"/>
        <pc:sldMkLst>
          <pc:docMk/>
          <pc:sldMk cId="1063193558" sldId="398"/>
        </pc:sldMkLst>
        <pc:spChg chg="mod ord">
          <ac:chgData name="Ink Lynx" userId="43154123f283b917" providerId="LiveId" clId="{307AD41D-C760-2C41-ABCD-273AFCC5D316}" dt="2024-07-25T11:43:34.181" v="172" actId="1076"/>
          <ac:spMkLst>
            <pc:docMk/>
            <pc:sldMk cId="1063193558" sldId="398"/>
            <ac:spMk id="2" creationId="{83E6F5CF-4996-ACA6-6946-2593E7BFC837}"/>
          </ac:spMkLst>
        </pc:spChg>
        <pc:spChg chg="del">
          <ac:chgData name="Ink Lynx" userId="43154123f283b917" providerId="LiveId" clId="{307AD41D-C760-2C41-ABCD-273AFCC5D316}" dt="2024-07-25T11:42:33.614" v="150" actId="478"/>
          <ac:spMkLst>
            <pc:docMk/>
            <pc:sldMk cId="1063193558" sldId="398"/>
            <ac:spMk id="3" creationId="{A1124901-F222-4DF3-B891-9E77747C2D2F}"/>
          </ac:spMkLst>
        </pc:spChg>
        <pc:spChg chg="add del mod">
          <ac:chgData name="Ink Lynx" userId="43154123f283b917" providerId="LiveId" clId="{307AD41D-C760-2C41-ABCD-273AFCC5D316}" dt="2024-07-25T11:42:39.398" v="151" actId="931"/>
          <ac:spMkLst>
            <pc:docMk/>
            <pc:sldMk cId="1063193558" sldId="398"/>
            <ac:spMk id="5" creationId="{BC736CDC-70FA-C346-BD9A-9E3EA3BAF999}"/>
          </ac:spMkLst>
        </pc:spChg>
        <pc:picChg chg="add mod ord modCrop">
          <ac:chgData name="Ink Lynx" userId="43154123f283b917" providerId="LiveId" clId="{307AD41D-C760-2C41-ABCD-273AFCC5D316}" dt="2024-07-25T11:43:40.463" v="175" actId="1076"/>
          <ac:picMkLst>
            <pc:docMk/>
            <pc:sldMk cId="1063193558" sldId="398"/>
            <ac:picMk id="6" creationId="{0BDB06B9-E662-7A14-A47F-C6F634CFF6C9}"/>
          </ac:picMkLst>
        </pc:picChg>
      </pc:sldChg>
    </pc:docChg>
  </pc:docChgLst>
  <pc:docChgLst>
    <pc:chgData name="Ian Fricker" userId="5139194f-ddb1-4217-97d0-a5a6d0e1af53" providerId="ADAL" clId="{745A640C-FB77-43D8-9D32-2AB61043F614}"/>
    <pc:docChg chg="modSld">
      <pc:chgData name="Ian Fricker" userId="5139194f-ddb1-4217-97d0-a5a6d0e1af53" providerId="ADAL" clId="{745A640C-FB77-43D8-9D32-2AB61043F614}" dt="2024-08-30T16:44:18.773" v="24"/>
      <pc:docMkLst>
        <pc:docMk/>
      </pc:docMkLst>
      <pc:sldChg chg="modSp mod addCm delCm">
        <pc:chgData name="Ian Fricker" userId="5139194f-ddb1-4217-97d0-a5a6d0e1af53" providerId="ADAL" clId="{745A640C-FB77-43D8-9D32-2AB61043F614}" dt="2024-08-30T16:44:18.773" v="24"/>
        <pc:sldMkLst>
          <pc:docMk/>
          <pc:sldMk cId="976980953" sldId="256"/>
        </pc:sldMkLst>
        <pc:spChg chg="mod">
          <ac:chgData name="Ian Fricker" userId="5139194f-ddb1-4217-97d0-a5a6d0e1af53" providerId="ADAL" clId="{745A640C-FB77-43D8-9D32-2AB61043F614}" dt="2024-08-23T20:42:29.721" v="7" actId="20577"/>
          <ac:spMkLst>
            <pc:docMk/>
            <pc:sldMk cId="976980953" sldId="256"/>
            <ac:spMk id="4" creationId="{E3232750-E287-61D7-B092-1DA82BE470B5}"/>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745A640C-FB77-43D8-9D32-2AB61043F614}" dt="2024-08-30T16:44:18.773" v="24"/>
              <pc2:cmMkLst xmlns:pc2="http://schemas.microsoft.com/office/powerpoint/2019/9/main/command">
                <pc:docMk/>
                <pc:sldMk cId="976980953" sldId="256"/>
                <pc2:cmMk id="{7787E8C1-0853-4F7C-9575-C0E60625977B}"/>
              </pc2:cmMkLst>
            </pc226:cmChg>
          </p:ext>
        </pc:extLst>
      </pc:sldChg>
      <pc:sldChg chg="modSp mod">
        <pc:chgData name="Ian Fricker" userId="5139194f-ddb1-4217-97d0-a5a6d0e1af53" providerId="ADAL" clId="{745A640C-FB77-43D8-9D32-2AB61043F614}" dt="2024-08-23T20:43:08.103" v="9" actId="20577"/>
        <pc:sldMkLst>
          <pc:docMk/>
          <pc:sldMk cId="2900287038" sldId="257"/>
        </pc:sldMkLst>
        <pc:spChg chg="mod">
          <ac:chgData name="Ian Fricker" userId="5139194f-ddb1-4217-97d0-a5a6d0e1af53" providerId="ADAL" clId="{745A640C-FB77-43D8-9D32-2AB61043F614}" dt="2024-08-23T20:43:08.103" v="9" actId="20577"/>
          <ac:spMkLst>
            <pc:docMk/>
            <pc:sldMk cId="2900287038" sldId="257"/>
            <ac:spMk id="4" creationId="{3BC95F5B-2877-292A-3ABE-A906A949F1EC}"/>
          </ac:spMkLst>
        </pc:spChg>
      </pc:sldChg>
      <pc:sldChg chg="modSp mod">
        <pc:chgData name="Ian Fricker" userId="5139194f-ddb1-4217-97d0-a5a6d0e1af53" providerId="ADAL" clId="{745A640C-FB77-43D8-9D32-2AB61043F614}" dt="2024-08-23T20:51:44.479" v="23" actId="20577"/>
        <pc:sldMkLst>
          <pc:docMk/>
          <pc:sldMk cId="231415410" sldId="394"/>
        </pc:sldMkLst>
        <pc:spChg chg="mod">
          <ac:chgData name="Ian Fricker" userId="5139194f-ddb1-4217-97d0-a5a6d0e1af53" providerId="ADAL" clId="{745A640C-FB77-43D8-9D32-2AB61043F614}" dt="2024-08-23T20:51:44.479" v="23" actId="20577"/>
          <ac:spMkLst>
            <pc:docMk/>
            <pc:sldMk cId="231415410" sldId="394"/>
            <ac:spMk id="3" creationId="{2082BFDA-DA92-3264-ABF8-296CED8337B6}"/>
          </ac:spMkLst>
        </pc:spChg>
      </pc:sldChg>
      <pc:sldChg chg="modSp mod addCm modCm">
        <pc:chgData name="Ian Fricker" userId="5139194f-ddb1-4217-97d0-a5a6d0e1af53" providerId="ADAL" clId="{745A640C-FB77-43D8-9D32-2AB61043F614}" dt="2024-08-23T20:50:50.756" v="22"/>
        <pc:sldMkLst>
          <pc:docMk/>
          <pc:sldMk cId="1063193558" sldId="398"/>
        </pc:sldMkLst>
        <pc:spChg chg="mod">
          <ac:chgData name="Ian Fricker" userId="5139194f-ddb1-4217-97d0-a5a6d0e1af53" providerId="ADAL" clId="{745A640C-FB77-43D8-9D32-2AB61043F614}" dt="2024-08-23T20:49:48.446" v="21" actId="20577"/>
          <ac:spMkLst>
            <pc:docMk/>
            <pc:sldMk cId="1063193558" sldId="398"/>
            <ac:spMk id="2" creationId="{83E6F5CF-4996-ACA6-6946-2593E7BFC837}"/>
          </ac:spMkLst>
        </pc:spChg>
        <pc:picChg chg="mod">
          <ac:chgData name="Ian Fricker" userId="5139194f-ddb1-4217-97d0-a5a6d0e1af53" providerId="ADAL" clId="{745A640C-FB77-43D8-9D32-2AB61043F614}" dt="2024-08-23T20:41:02.170" v="5" actId="962"/>
          <ac:picMkLst>
            <pc:docMk/>
            <pc:sldMk cId="1063193558" sldId="398"/>
            <ac:picMk id="6" creationId="{0BDB06B9-E662-7A14-A47F-C6F634CFF6C9}"/>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745A640C-FB77-43D8-9D32-2AB61043F614}" dt="2024-08-23T20:41:21.610" v="6"/>
              <pc2:cmMkLst xmlns:pc2="http://schemas.microsoft.com/office/powerpoint/2019/9/main/command">
                <pc:docMk/>
                <pc:sldMk cId="1063193558" sldId="398"/>
                <pc2:cmMk id="{E2C43861-D580-483E-98DB-0A31E0E6322B}"/>
              </pc2:cmMkLst>
            </pc226:cmChg>
            <pc226:cmChg xmlns:pc226="http://schemas.microsoft.com/office/powerpoint/2022/06/main/command" chg="add mod">
              <pc226:chgData name="Ian Fricker" userId="5139194f-ddb1-4217-97d0-a5a6d0e1af53" providerId="ADAL" clId="{745A640C-FB77-43D8-9D32-2AB61043F614}" dt="2024-08-23T20:50:50.756" v="22"/>
              <pc2:cmMkLst xmlns:pc2="http://schemas.microsoft.com/office/powerpoint/2019/9/main/command">
                <pc:docMk/>
                <pc:sldMk cId="1063193558" sldId="398"/>
                <pc2:cmMk id="{2D2FBA75-B109-4997-AB28-FC1167AA7786}"/>
              </pc2:cmMkLst>
            </pc226:cmChg>
          </p:ext>
        </pc:extLst>
      </pc:sldChg>
    </pc:docChg>
  </pc:docChgLst>
  <pc:docChgLst>
    <pc:chgData name="Laura Farrell" userId="2e43a550-d27b-4754-a05c-c3cf9e976c93" providerId="ADAL" clId="{7EBA4C90-A89C-44A3-B5FA-1D0110A5B543}"/>
    <pc:docChg chg="custSel modSld">
      <pc:chgData name="Laura Farrell" userId="2e43a550-d27b-4754-a05c-c3cf9e976c93" providerId="ADAL" clId="{7EBA4C90-A89C-44A3-B5FA-1D0110A5B543}" dt="2024-09-04T14:33:19.965" v="22" actId="20577"/>
      <pc:docMkLst>
        <pc:docMk/>
      </pc:docMkLst>
      <pc:sldChg chg="modNotesTx">
        <pc:chgData name="Laura Farrell" userId="2e43a550-d27b-4754-a05c-c3cf9e976c93" providerId="ADAL" clId="{7EBA4C90-A89C-44A3-B5FA-1D0110A5B543}" dt="2024-09-04T14:32:38.332" v="0"/>
        <pc:sldMkLst>
          <pc:docMk/>
          <pc:sldMk cId="976980953" sldId="256"/>
        </pc:sldMkLst>
      </pc:sldChg>
      <pc:sldChg chg="modNotesTx">
        <pc:chgData name="Laura Farrell" userId="2e43a550-d27b-4754-a05c-c3cf9e976c93" providerId="ADAL" clId="{7EBA4C90-A89C-44A3-B5FA-1D0110A5B543}" dt="2024-09-04T14:32:55.820" v="1"/>
        <pc:sldMkLst>
          <pc:docMk/>
          <pc:sldMk cId="2376308161" sldId="383"/>
        </pc:sldMkLst>
      </pc:sldChg>
      <pc:sldChg chg="modNotesTx">
        <pc:chgData name="Laura Farrell" userId="2e43a550-d27b-4754-a05c-c3cf9e976c93" providerId="ADAL" clId="{7EBA4C90-A89C-44A3-B5FA-1D0110A5B543}" dt="2024-09-04T14:33:19.965" v="22" actId="20577"/>
        <pc:sldMkLst>
          <pc:docMk/>
          <pc:sldMk cId="1063193558" sldId="3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Compassionate Eye Foundation/Robert Kent/</a:t>
            </a:r>
            <a:r>
              <a:rPr lang="en-US" sz="1800" b="0" i="0" u="none" strike="noStrike" baseline="0" dirty="0" err="1">
                <a:solidFill>
                  <a:srgbClr val="000000"/>
                </a:solidFill>
                <a:latin typeface="ITC Garamond Std Lt"/>
              </a:rPr>
              <a:t>DigitalVision</a:t>
            </a:r>
            <a:r>
              <a:rPr lang="en-US" sz="1800" b="0" i="0" u="none" strike="noStrike" baseline="0" dirty="0">
                <a:solidFill>
                  <a:srgbClr val="000000"/>
                </a:solidFill>
                <a:latin typeface="ITC Garamond Std Lt"/>
              </a:rPr>
              <a: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1451126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Jose Luis </a:t>
            </a:r>
            <a:r>
              <a:rPr lang="en-US" sz="1800" b="0" i="0" u="none" strike="noStrike" baseline="0" dirty="0" err="1">
                <a:solidFill>
                  <a:srgbClr val="000000"/>
                </a:solidFill>
                <a:latin typeface="ITC Garamond Std Lt"/>
              </a:rPr>
              <a:t>Pelaez</a:t>
            </a:r>
            <a:r>
              <a:rPr lang="en-US" sz="1800" b="0" i="0" u="none" strike="noStrike" baseline="0" dirty="0">
                <a:solidFill>
                  <a:srgbClr val="000000"/>
                </a:solidFill>
                <a:latin typeface="ITC Garamond Std Lt"/>
              </a:rPr>
              <a:t> Inc/</a:t>
            </a:r>
            <a:r>
              <a:rPr lang="en-US" sz="1800" b="0" i="0" u="none" strike="noStrike" baseline="0" dirty="0" err="1">
                <a:solidFill>
                  <a:srgbClr val="000000"/>
                </a:solidFill>
                <a:latin typeface="ITC Garamond Std Lt"/>
              </a:rPr>
              <a:t>DigitalVision</a:t>
            </a:r>
            <a:r>
              <a:rPr lang="en-US" sz="1800" b="0" i="0" u="none" strike="noStrike" baseline="0" dirty="0">
                <a:solidFill>
                  <a:srgbClr val="000000"/>
                </a:solidFill>
                <a:latin typeface="ITC Garamond Std Lt"/>
              </a:rPr>
              <a:t>/Getty Images </a:t>
            </a:r>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61354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427884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408931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5.2 </a:t>
            </a:r>
            <a:r>
              <a:rPr lang="en-IN" sz="1800" b="0" dirty="0">
                <a:effectLst/>
                <a:latin typeface="HelveticaLTStd"/>
              </a:rPr>
              <a:t>The Physical Activity Pyramid shows you how to include different types of physical activity in your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800" b="0" dirty="0">
              <a:effectLst/>
              <a:latin typeface="Helvetica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dirty="0">
                <a:effectLst/>
                <a:latin typeface="HelveticaLTStd"/>
              </a:rPr>
              <a:t>© Charles Corbin</a:t>
            </a:r>
            <a:endParaRPr lang="en-IN" sz="4000"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4089310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4000" dirty="0">
              <a:effectLst/>
            </a:endParaRPr>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2360317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4000" dirty="0">
              <a:effectLst/>
            </a:endParaRPr>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335936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C6436723-946D-4B32-29BA-250176D596A8}"/>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514800"/>
            <a:ext cx="10515600" cy="1325563"/>
          </a:xfrm>
          <a:prstGeom prst="rect">
            <a:avLst/>
          </a:prstGeom>
        </p:spPr>
        <p:txBody>
          <a:bodyP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7260771"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pic>
        <p:nvPicPr>
          <p:cNvPr id="10" name="Picture 9">
            <a:extLst>
              <a:ext uri="{FF2B5EF4-FFF2-40B4-BE49-F238E27FC236}">
                <a16:creationId xmlns:a16="http://schemas.microsoft.com/office/drawing/2014/main" id="{24BA71E2-4765-55AC-A7DC-6FD977A026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31329" y="2030926"/>
            <a:ext cx="3837769" cy="3569774"/>
          </a:xfrm>
          <a:prstGeom prst="rect">
            <a:avLst/>
          </a:prstGeom>
        </p:spPr>
      </p:pic>
    </p:spTree>
    <p:extLst>
      <p:ext uri="{BB962C8B-B14F-4D97-AF65-F5344CB8AC3E}">
        <p14:creationId xmlns:p14="http://schemas.microsoft.com/office/powerpoint/2010/main" val="361324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2" name="Picture 1">
            <a:extLst>
              <a:ext uri="{FF2B5EF4-FFF2-40B4-BE49-F238E27FC236}">
                <a16:creationId xmlns:a16="http://schemas.microsoft.com/office/drawing/2014/main" id="{FD4DD592-7CF1-6DF2-0B1A-18D55093EE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338355">
            <a:off x="6879166" y="4751569"/>
            <a:ext cx="5574303" cy="3022511"/>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D577898F-74C8-1F93-64B3-AF5B535E3B2D}"/>
              </a:ext>
            </a:extLst>
          </p:cNvPr>
          <p:cNvPicPr>
            <a:picLocks noChangeAspect="1"/>
          </p:cNvPicPr>
          <p:nvPr userDrawn="1"/>
        </p:nvPicPr>
        <p:blipFill>
          <a:blip r:embed="rId4"/>
          <a:stretch>
            <a:fillRect/>
          </a:stretch>
        </p:blipFill>
        <p:spPr>
          <a:xfrm rot="6280645" flipV="1">
            <a:off x="7601385" y="4618313"/>
            <a:ext cx="893442" cy="21855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7116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10105103" cy="469145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653361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6381750" y="2098675"/>
            <a:ext cx="49720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7" name="Picture 6">
            <a:extLst>
              <a:ext uri="{FF2B5EF4-FFF2-40B4-BE49-F238E27FC236}">
                <a16:creationId xmlns:a16="http://schemas.microsoft.com/office/drawing/2014/main" id="{B50AD306-B94B-2E53-731D-24F145C11AA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754"/>
          <a:stretch/>
        </p:blipFill>
        <p:spPr>
          <a:xfrm rot="21147235">
            <a:off x="1478073" y="4038264"/>
            <a:ext cx="3170897" cy="2951827"/>
          </a:xfrm>
          <a:prstGeom prst="rect">
            <a:avLst/>
          </a:prstGeom>
        </p:spPr>
      </p:pic>
    </p:spTree>
    <p:extLst>
      <p:ext uri="{BB962C8B-B14F-4D97-AF65-F5344CB8AC3E}">
        <p14:creationId xmlns:p14="http://schemas.microsoft.com/office/powerpoint/2010/main" val="1269523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29D5F-C1B8-724D-B9ED-03EDE57483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5677" y="182192"/>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8C2C5D57-F5EA-144B-A05C-4FB4741733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3264" y="211821"/>
            <a:ext cx="4801245" cy="5177596"/>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299305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4">
    <p:spTree>
      <p:nvGrpSpPr>
        <p:cNvPr id="1" name=""/>
        <p:cNvGrpSpPr/>
        <p:nvPr/>
      </p:nvGrpSpPr>
      <p:grpSpPr>
        <a:xfrm>
          <a:off x="0" y="0"/>
          <a:ext cx="0" cy="0"/>
          <a:chOff x="0" y="0"/>
          <a:chExt cx="0" cy="0"/>
        </a:xfrm>
      </p:grpSpPr>
      <p:pic>
        <p:nvPicPr>
          <p:cNvPr id="7" name="Picture 6" descr="A green and black rectangle&#10;&#10;Description automatically generated">
            <a:extLst>
              <a:ext uri="{FF2B5EF4-FFF2-40B4-BE49-F238E27FC236}">
                <a16:creationId xmlns:a16="http://schemas.microsoft.com/office/drawing/2014/main" id="{3CE33C61-6902-3AE1-085A-ADC5C79FDA87}"/>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A10484B3-BD9E-08FA-D630-7189028BC9F9}"/>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2521389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10">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DD763A55-137A-3CF3-5F24-CB0E46AE84D5}"/>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514800"/>
            <a:ext cx="10515600" cy="1325563"/>
          </a:xfrm>
          <a:prstGeom prst="rect">
            <a:avLst/>
          </a:prstGeom>
        </p:spPr>
        <p:txBody>
          <a:bodyP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3782318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CDEB2716-994C-8F80-6F08-98F264E83D28}"/>
              </a:ext>
            </a:extLst>
          </p:cNvPr>
          <p:cNvPicPr>
            <a:picLocks noChangeAspect="1"/>
          </p:cNvPicPr>
          <p:nvPr userDrawn="1"/>
        </p:nvPicPr>
        <p:blipFill>
          <a:blip r:embed="rId2"/>
          <a:stretch>
            <a:fillRect/>
          </a:stretch>
        </p:blipFill>
        <p:spPr>
          <a:xfrm>
            <a:off x="0" y="324000"/>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514800"/>
            <a:ext cx="10515600" cy="1325563"/>
          </a:xfrm>
          <a:prstGeom prst="rect">
            <a:avLst/>
          </a:prstGeom>
        </p:spPr>
        <p:txBody>
          <a:bodyP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Tree>
    <p:extLst>
      <p:ext uri="{BB962C8B-B14F-4D97-AF65-F5344CB8AC3E}">
        <p14:creationId xmlns:p14="http://schemas.microsoft.com/office/powerpoint/2010/main" val="2505236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DFC389D3-EC2D-6475-E03A-75ECEF5288C8}"/>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4" name="Picture 3" descr="A green and black rectangle&#10;&#10;Description automatically generated">
            <a:extLst>
              <a:ext uri="{FF2B5EF4-FFF2-40B4-BE49-F238E27FC236}">
                <a16:creationId xmlns:a16="http://schemas.microsoft.com/office/drawing/2014/main" id="{F900F1FE-1CAA-0EA2-0A99-A15AF3332700}"/>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9456174"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9" name="Content Placeholder 8">
            <a:extLst>
              <a:ext uri="{FF2B5EF4-FFF2-40B4-BE49-F238E27FC236}">
                <a16:creationId xmlns:a16="http://schemas.microsoft.com/office/drawing/2014/main" id="{5F277415-9936-DA5D-78B9-8A518DA165B6}"/>
              </a:ext>
            </a:extLst>
          </p:cNvPr>
          <p:cNvSpPr>
            <a:spLocks noGrp="1"/>
          </p:cNvSpPr>
          <p:nvPr>
            <p:ph sz="quarter" idx="11"/>
          </p:nvPr>
        </p:nvSpPr>
        <p:spPr>
          <a:xfrm>
            <a:off x="9291638" y="5707063"/>
            <a:ext cx="2062162" cy="398462"/>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971562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9CB36F7D-FE0D-64DC-97B9-4C6CABD8CAB0}"/>
              </a:ext>
            </a:extLst>
          </p:cNvPr>
          <p:cNvPicPr>
            <a:picLocks noChangeAspect="1"/>
          </p:cNvPicPr>
          <p:nvPr userDrawn="1"/>
        </p:nvPicPr>
        <p:blipFill>
          <a:blip r:embed="rId2"/>
          <a:stretch>
            <a:fillRect/>
          </a:stretch>
        </p:blipFill>
        <p:spPr>
          <a:xfrm>
            <a:off x="-300445" y="324237"/>
            <a:ext cx="12971416" cy="1144800"/>
          </a:xfrm>
          <a:prstGeom prst="rect">
            <a:avLst/>
          </a:prstGeom>
        </p:spPr>
      </p:pic>
      <p:pic>
        <p:nvPicPr>
          <p:cNvPr id="4" name="Picture 3">
            <a:extLst>
              <a:ext uri="{FF2B5EF4-FFF2-40B4-BE49-F238E27FC236}">
                <a16:creationId xmlns:a16="http://schemas.microsoft.com/office/drawing/2014/main" id="{BCF1E3BB-B1F0-C764-EDB4-231FD208D3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69925" y="1581114"/>
            <a:ext cx="3522073" cy="5276886"/>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7583129"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517234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 id="2147483715" r:id="rId4"/>
    <p:sldLayoutId id="2147483716" r:id="rId5"/>
    <p:sldLayoutId id="2147483724" r:id="rId6"/>
    <p:sldLayoutId id="2147483723" r:id="rId7"/>
    <p:sldLayoutId id="2147483722" r:id="rId8"/>
    <p:sldLayoutId id="2147483721" r:id="rId9"/>
    <p:sldLayoutId id="214748372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7" r:id="rId3"/>
    <p:sldLayoutId id="2147483719" r:id="rId4"/>
    <p:sldLayoutId id="214748371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4C303D-01C2-F8F7-84A4-FB6813021F70}"/>
              </a:ext>
            </a:extLst>
          </p:cNvPr>
          <p:cNvSpPr>
            <a:spLocks noGrp="1"/>
          </p:cNvSpPr>
          <p:nvPr>
            <p:ph sz="quarter" idx="10"/>
          </p:nvPr>
        </p:nvSpPr>
        <p:spPr>
          <a:xfrm>
            <a:off x="6491526" y="861694"/>
            <a:ext cx="5002213" cy="1599625"/>
          </a:xfrm>
        </p:spPr>
        <p:txBody>
          <a:bodyPr/>
          <a:lstStyle/>
          <a:p>
            <a:pPr algn="ctr">
              <a:lnSpc>
                <a:spcPct val="113000"/>
              </a:lnSpc>
              <a:spcBef>
                <a:spcPts val="1200"/>
              </a:spcBef>
            </a:pPr>
            <a:r>
              <a:rPr lang="en-US" sz="4000" dirty="0"/>
              <a:t>Chapter </a:t>
            </a:r>
            <a:r>
              <a:rPr lang="en-IN" dirty="0"/>
              <a:t>5</a:t>
            </a:r>
            <a:endParaRPr lang="en-US" sz="4000" dirty="0"/>
          </a:p>
          <a:p>
            <a:pPr algn="ctr">
              <a:lnSpc>
                <a:spcPct val="113000"/>
              </a:lnSpc>
              <a:spcBef>
                <a:spcPts val="1200"/>
              </a:spcBef>
            </a:pPr>
            <a:r>
              <a:rPr lang="en-US" sz="4000" dirty="0">
                <a:effectLst/>
              </a:rPr>
              <a:t>LESSON </a:t>
            </a:r>
            <a:r>
              <a:rPr lang="en-IN" sz="4000" dirty="0">
                <a:effectLst/>
              </a:rPr>
              <a:t>5</a:t>
            </a:r>
            <a:r>
              <a:rPr lang="en-US" sz="4000" dirty="0">
                <a:effectLst/>
              </a:rPr>
              <a:t>.1</a:t>
            </a:r>
          </a:p>
        </p:txBody>
      </p:sp>
      <p:sp>
        <p:nvSpPr>
          <p:cNvPr id="8" name="Title 1">
            <a:extLst>
              <a:ext uri="{FF2B5EF4-FFF2-40B4-BE49-F238E27FC236}">
                <a16:creationId xmlns:a16="http://schemas.microsoft.com/office/drawing/2014/main" id="{6C34D5F3-6AA5-B913-9468-87038A38E7E3}"/>
              </a:ext>
            </a:extLst>
          </p:cNvPr>
          <p:cNvSpPr>
            <a:spLocks noGrp="1"/>
          </p:cNvSpPr>
          <p:nvPr>
            <p:ph type="title"/>
          </p:nvPr>
        </p:nvSpPr>
        <p:spPr/>
        <p:txBody>
          <a:bodyPr/>
          <a:lstStyle/>
          <a:p>
            <a:r>
              <a:rPr lang="en-IN" dirty="0"/>
              <a:t>Physical Activity </a:t>
            </a:r>
            <a:endParaRPr lang="en-US" dirty="0"/>
          </a:p>
        </p:txBody>
      </p:sp>
      <p:sp>
        <p:nvSpPr>
          <p:cNvPr id="4" name="Content Placeholder 3">
            <a:extLst>
              <a:ext uri="{FF2B5EF4-FFF2-40B4-BE49-F238E27FC236}">
                <a16:creationId xmlns:a16="http://schemas.microsoft.com/office/drawing/2014/main" id="{E3232750-E287-61D7-B092-1DA82BE470B5}"/>
              </a:ext>
            </a:extLst>
          </p:cNvPr>
          <p:cNvSpPr>
            <a:spLocks noGrp="1"/>
          </p:cNvSpPr>
          <p:nvPr>
            <p:ph sz="quarter" idx="11"/>
          </p:nvPr>
        </p:nvSpPr>
        <p:spPr>
          <a:xfrm>
            <a:off x="1426693" y="5884680"/>
            <a:ext cx="9338397" cy="638175"/>
          </a:xfrm>
        </p:spPr>
        <p:txBody>
          <a:bodyPr/>
          <a:lstStyle/>
          <a:p>
            <a:pPr algn="ctr"/>
            <a:r>
              <a:rPr lang="en-US" sz="2800" dirty="0">
                <a:latin typeface="Century Gothic" panose="020B0502020202020204" pitchFamily="34" charset="0"/>
                <a:cs typeface="Aptos Light" panose="020F0302020204030204" pitchFamily="34" charset="0"/>
              </a:rPr>
              <a:t>Live Well: </a:t>
            </a:r>
            <a:r>
              <a:rPr lang="en-IN" sz="2800" dirty="0">
                <a:latin typeface="Century Gothic" panose="020B0502020202020204" pitchFamily="34" charset="0"/>
                <a:cs typeface="Aptos Light" panose="020F0302020204030204" pitchFamily="34" charset="0"/>
              </a:rPr>
              <a:t>Middle </a:t>
            </a:r>
            <a:r>
              <a:rPr lang="en-US" sz="2800" dirty="0">
                <a:latin typeface="Century Gothic" panose="020B0502020202020204" pitchFamily="34" charset="0"/>
                <a:cs typeface="Aptos Light" panose="020F0302020204030204" pitchFamily="34" charset="0"/>
              </a:rPr>
              <a:t>School Health</a:t>
            </a:r>
          </a:p>
        </p:txBody>
      </p:sp>
    </p:spTree>
    <p:extLst>
      <p:ext uri="{BB962C8B-B14F-4D97-AF65-F5344CB8AC3E}">
        <p14:creationId xmlns:p14="http://schemas.microsoft.com/office/powerpoint/2010/main" val="97698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E1DB-7EFA-BF06-0675-EC0BECAAAD7E}"/>
              </a:ext>
            </a:extLst>
          </p:cNvPr>
          <p:cNvSpPr>
            <a:spLocks noGrp="1"/>
          </p:cNvSpPr>
          <p:nvPr>
            <p:ph type="title"/>
          </p:nvPr>
        </p:nvSpPr>
        <p:spPr>
          <a:xfrm>
            <a:off x="2876550" y="449789"/>
            <a:ext cx="6438900" cy="915336"/>
          </a:xfrm>
        </p:spPr>
        <p:txBody>
          <a:bodyPr/>
          <a:lstStyle/>
          <a:p>
            <a:r>
              <a:rPr lang="en-US" sz="5000" dirty="0"/>
              <a:t>Write About It</a:t>
            </a:r>
          </a:p>
        </p:txBody>
      </p:sp>
      <p:sp>
        <p:nvSpPr>
          <p:cNvPr id="4" name="Content Placeholder 3">
            <a:extLst>
              <a:ext uri="{FF2B5EF4-FFF2-40B4-BE49-F238E27FC236}">
                <a16:creationId xmlns:a16="http://schemas.microsoft.com/office/drawing/2014/main" id="{3BC95F5B-2877-292A-3ABE-A906A949F1EC}"/>
              </a:ext>
            </a:extLst>
          </p:cNvPr>
          <p:cNvSpPr>
            <a:spLocks noGrp="1"/>
          </p:cNvSpPr>
          <p:nvPr>
            <p:ph sz="quarter" idx="10"/>
          </p:nvPr>
        </p:nvSpPr>
        <p:spPr>
          <a:xfrm>
            <a:off x="856896" y="1970032"/>
            <a:ext cx="9880377" cy="29765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Think about the amount of physical activity you get in a typical week.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List the activities you do in a week and how often you do them.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 you think you do enough physical activity each week?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Please explain why you think you do enough or don’t do enough physical activity.</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5916-8278-270E-1BF6-7F951DE4AC82}"/>
              </a:ext>
            </a:extLst>
          </p:cNvPr>
          <p:cNvSpPr>
            <a:spLocks noGrp="1"/>
          </p:cNvSpPr>
          <p:nvPr>
            <p:ph type="title"/>
          </p:nvPr>
        </p:nvSpPr>
        <p:spPr>
          <a:xfrm>
            <a:off x="1" y="452859"/>
            <a:ext cx="12191999" cy="1535855"/>
          </a:xfrm>
        </p:spPr>
        <p:txBody>
          <a:bodyPr/>
          <a:lstStyle/>
          <a:p>
            <a:pPr algn="ctr">
              <a:lnSpc>
                <a:spcPct val="100000"/>
              </a:lnSpc>
            </a:pPr>
            <a:r>
              <a:rPr lang="en-US" sz="5000" spc="-100" dirty="0"/>
              <a:t>Understanding Physical Activity, </a:t>
            </a:r>
            <a:br>
              <a:rPr lang="en-US" sz="5000" spc="-100" dirty="0"/>
            </a:br>
            <a:r>
              <a:rPr lang="en-US" sz="5000" spc="-100" dirty="0"/>
              <a:t>Exercise, and Physical Fitness</a:t>
            </a:r>
          </a:p>
        </p:txBody>
      </p:sp>
      <p:sp>
        <p:nvSpPr>
          <p:cNvPr id="3" name="Content Placeholder 2">
            <a:extLst>
              <a:ext uri="{FF2B5EF4-FFF2-40B4-BE49-F238E27FC236}">
                <a16:creationId xmlns:a16="http://schemas.microsoft.com/office/drawing/2014/main" id="{053C89B2-C99C-DA52-A050-07146AEBABD6}"/>
              </a:ext>
            </a:extLst>
          </p:cNvPr>
          <p:cNvSpPr>
            <a:spLocks noGrp="1"/>
          </p:cNvSpPr>
          <p:nvPr>
            <p:ph sz="quarter" idx="10"/>
          </p:nvPr>
        </p:nvSpPr>
        <p:spPr>
          <a:xfrm>
            <a:off x="854075" y="2404495"/>
            <a:ext cx="11353800" cy="3448050"/>
          </a:xfrm>
        </p:spPr>
        <p:txBody>
          <a:bodyPr/>
          <a:lstStyle/>
          <a:p>
            <a:pPr marL="0" lvl="1" indent="0">
              <a:lnSpc>
                <a:spcPct val="114000"/>
              </a:lnSpc>
              <a:spcBef>
                <a:spcPts val="1200"/>
              </a:spcBef>
              <a:buNone/>
            </a:pPr>
            <a:r>
              <a:rPr lang="en-US" sz="2400" b="1" dirty="0">
                <a:solidFill>
                  <a:srgbClr val="BF0071"/>
                </a:solidFill>
                <a:latin typeface="Century Gothic" panose="020B0502020202020204" pitchFamily="34" charset="0"/>
              </a:rPr>
              <a:t>Physical activity </a:t>
            </a:r>
            <a:r>
              <a:rPr lang="en-US" sz="2400" dirty="0">
                <a:latin typeface="Century Gothic" panose="020B0502020202020204" pitchFamily="34" charset="0"/>
                <a:cs typeface="Aptos Light" panose="020F0302020204030204" pitchFamily="34" charset="0"/>
              </a:rPr>
              <a:t>is movement using the large muscles of the body, such as sports, dance, swimming, and biking.</a:t>
            </a:r>
          </a:p>
          <a:p>
            <a:pPr marL="0" lvl="1" indent="0">
              <a:lnSpc>
                <a:spcPct val="114000"/>
              </a:lnSpc>
              <a:spcBef>
                <a:spcPts val="1200"/>
              </a:spcBef>
              <a:buNone/>
            </a:pPr>
            <a:r>
              <a:rPr lang="en-US" sz="2400" b="1" dirty="0">
                <a:solidFill>
                  <a:srgbClr val="BF0071"/>
                </a:solidFill>
                <a:latin typeface="Century Gothic" panose="020B0502020202020204" pitchFamily="34" charset="0"/>
              </a:rPr>
              <a:t>Exercise </a:t>
            </a:r>
            <a:r>
              <a:rPr lang="en-US" sz="2400" dirty="0">
                <a:latin typeface="Century Gothic" panose="020B0502020202020204" pitchFamily="34" charset="0"/>
                <a:cs typeface="Aptos Light" panose="020F0302020204030204" pitchFamily="34" charset="0"/>
              </a:rPr>
              <a:t>is planned, structured, and repetitive physical activity for</a:t>
            </a:r>
            <a:r>
              <a:rPr lang="en-IN" sz="2400" dirty="0">
                <a:latin typeface="Century Gothic" panose="020B0502020202020204" pitchFamily="34" charset="0"/>
                <a:cs typeface="Aptos Light" panose="020F0302020204030204" pitchFamily="34" charset="0"/>
              </a:rPr>
              <a:t> the purpose </a:t>
            </a:r>
            <a:r>
              <a:rPr lang="en-IN" dirty="0">
                <a:latin typeface="Century Gothic" panose="020B0502020202020204" pitchFamily="34" charset="0"/>
                <a:cs typeface="Aptos Light" panose="020F0302020204030204" pitchFamily="34" charset="0"/>
              </a:rPr>
              <a:t>of </a:t>
            </a:r>
            <a:r>
              <a:rPr lang="en-US" sz="2400" dirty="0">
                <a:latin typeface="Century Gothic" panose="020B0502020202020204" pitchFamily="34" charset="0"/>
                <a:cs typeface="Aptos Light" panose="020F0302020204030204" pitchFamily="34" charset="0"/>
              </a:rPr>
              <a:t>improving or maintaining one or more components of fitness.</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lvl="1" indent="0">
              <a:lnSpc>
                <a:spcPct val="114000"/>
              </a:lnSpc>
              <a:spcBef>
                <a:spcPts val="1200"/>
              </a:spcBef>
              <a:buNone/>
            </a:pPr>
            <a:r>
              <a:rPr lang="en-US" sz="2400" b="1" dirty="0">
                <a:solidFill>
                  <a:srgbClr val="BF0071"/>
                </a:solidFill>
                <a:latin typeface="Century Gothic" panose="020B0502020202020204" pitchFamily="34" charset="0"/>
              </a:rPr>
              <a:t>Physical fitness </a:t>
            </a:r>
            <a:r>
              <a:rPr lang="en-US" sz="2400" dirty="0">
                <a:latin typeface="Century Gothic" panose="020B0502020202020204" pitchFamily="34" charset="0"/>
                <a:cs typeface="Aptos Light" panose="020F0302020204030204" pitchFamily="34" charset="0"/>
              </a:rPr>
              <a:t>refers to your body systems being able to work together efficiently to allow you to be healthy and able to perform all your daily activities</a:t>
            </a:r>
            <a:r>
              <a:rPr lang="en-IN" sz="2400" dirty="0">
                <a:latin typeface="Century Gothic" panose="020B0502020202020204" pitchFamily="34" charset="0"/>
                <a:cs typeface="Aptos Light" panose="020F0302020204030204" pitchFamily="34" charset="0"/>
              </a:rPr>
              <a:t>.</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endParaRPr>
          </a:p>
        </p:txBody>
      </p:sp>
    </p:spTree>
    <p:extLst>
      <p:ext uri="{BB962C8B-B14F-4D97-AF65-F5344CB8AC3E}">
        <p14:creationId xmlns:p14="http://schemas.microsoft.com/office/powerpoint/2010/main" val="87791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5A5A-2D3D-86C4-E8AB-9FB88A7DD521}"/>
              </a:ext>
            </a:extLst>
          </p:cNvPr>
          <p:cNvSpPr>
            <a:spLocks noGrp="1"/>
          </p:cNvSpPr>
          <p:nvPr>
            <p:ph type="title"/>
          </p:nvPr>
        </p:nvSpPr>
        <p:spPr>
          <a:xfrm>
            <a:off x="1209675" y="510907"/>
            <a:ext cx="10515600" cy="861774"/>
          </a:xfrm>
        </p:spPr>
        <p:txBody>
          <a:bodyPr/>
          <a:lstStyle/>
          <a:p>
            <a:r>
              <a:rPr lang="en-US" sz="5000" spc="-100" dirty="0"/>
              <a:t>Physical Activity Benefits</a:t>
            </a:r>
            <a:endParaRPr lang="en-US" sz="3000" spc="-100" dirty="0"/>
          </a:p>
        </p:txBody>
      </p:sp>
      <p:sp>
        <p:nvSpPr>
          <p:cNvPr id="4" name="Content Placeholder 3">
            <a:extLst>
              <a:ext uri="{FF2B5EF4-FFF2-40B4-BE49-F238E27FC236}">
                <a16:creationId xmlns:a16="http://schemas.microsoft.com/office/drawing/2014/main" id="{4E0D7557-C97C-946E-5D5F-E7703E484BAB}"/>
              </a:ext>
            </a:extLst>
          </p:cNvPr>
          <p:cNvSpPr>
            <a:spLocks noGrp="1"/>
          </p:cNvSpPr>
          <p:nvPr>
            <p:ph sz="quarter" idx="10"/>
          </p:nvPr>
        </p:nvSpPr>
        <p:spPr>
          <a:xfrm>
            <a:off x="854867" y="1968530"/>
            <a:ext cx="6587655" cy="3936969"/>
          </a:xfrm>
        </p:spPr>
        <p:txBody>
          <a:bodyPr/>
          <a:lstStyle/>
          <a:p>
            <a:pPr marL="0" indent="0">
              <a:lnSpc>
                <a:spcPct val="140000"/>
              </a:lnSpc>
              <a:spcBef>
                <a:spcPts val="800"/>
              </a:spcBef>
              <a:buNone/>
            </a:pPr>
            <a:r>
              <a:rPr lang="en-US" sz="2400" b="1" spc="-10000" dirty="0">
                <a:latin typeface="Century Gothic" panose="020B0502020202020204" pitchFamily="34" charset="0"/>
              </a:rPr>
              <a:t> </a:t>
            </a:r>
            <a:r>
              <a:rPr lang="en-US" sz="2400" b="1" dirty="0">
                <a:solidFill>
                  <a:srgbClr val="BF0071"/>
                </a:solidFill>
                <a:latin typeface="Century Gothic" panose="020B0502020202020204" pitchFamily="34" charset="0"/>
              </a:rPr>
              <a:t>Physical benefits:</a:t>
            </a:r>
            <a:r>
              <a:rPr lang="en-US" sz="2400" dirty="0">
                <a:latin typeface="Century Gothic" panose="020B0502020202020204" pitchFamily="34" charset="0"/>
              </a:rPr>
              <a:t> builds healthy bones and muscles; decreases the likelihood of obesity; increases energy; improves sleep</a:t>
            </a:r>
          </a:p>
          <a:p>
            <a:pPr marL="0" indent="0">
              <a:lnSpc>
                <a:spcPct val="140000"/>
              </a:lnSpc>
              <a:spcBef>
                <a:spcPts val="800"/>
              </a:spcBef>
              <a:buNone/>
            </a:pPr>
            <a:r>
              <a:rPr lang="en-US" sz="2400" b="1" spc="-10000" dirty="0">
                <a:latin typeface="Century Gothic" panose="020B0502020202020204" pitchFamily="34" charset="0"/>
              </a:rPr>
              <a:t> </a:t>
            </a:r>
            <a:r>
              <a:rPr lang="en-US" sz="2400" b="1" dirty="0">
                <a:solidFill>
                  <a:srgbClr val="BF0071"/>
                </a:solidFill>
                <a:latin typeface="Century Gothic" panose="020B0502020202020204" pitchFamily="34" charset="0"/>
              </a:rPr>
              <a:t>Mental health benefits: </a:t>
            </a:r>
            <a:r>
              <a:rPr lang="en-US" sz="2400" dirty="0">
                <a:latin typeface="Century Gothic" panose="020B0502020202020204" pitchFamily="34" charset="0"/>
              </a:rPr>
              <a:t>helps reduce anxiety and depression; increases concentration</a:t>
            </a:r>
          </a:p>
          <a:p>
            <a:pPr marL="0" indent="0">
              <a:lnSpc>
                <a:spcPct val="140000"/>
              </a:lnSpc>
              <a:spcBef>
                <a:spcPts val="800"/>
              </a:spcBef>
              <a:buNone/>
            </a:pPr>
            <a:r>
              <a:rPr lang="en-US" sz="2400" b="1" spc="-10000" dirty="0">
                <a:latin typeface="Century Gothic" panose="020B0502020202020204" pitchFamily="34" charset="0"/>
              </a:rPr>
              <a:t> </a:t>
            </a:r>
            <a:r>
              <a:rPr lang="en-US" sz="2400" b="1" dirty="0">
                <a:solidFill>
                  <a:srgbClr val="BF0071"/>
                </a:solidFill>
                <a:latin typeface="Century Gothic" panose="020B0502020202020204" pitchFamily="34" charset="0"/>
              </a:rPr>
              <a:t>Social benefits: </a:t>
            </a:r>
            <a:r>
              <a:rPr lang="en-US" sz="2400" dirty="0">
                <a:latin typeface="Century Gothic" panose="020B0502020202020204" pitchFamily="34" charset="0"/>
              </a:rPr>
              <a:t>meet new people; develop new friendships; learn to work with others</a:t>
            </a:r>
          </a:p>
        </p:txBody>
      </p:sp>
    </p:spTree>
    <p:extLst>
      <p:ext uri="{BB962C8B-B14F-4D97-AF65-F5344CB8AC3E}">
        <p14:creationId xmlns:p14="http://schemas.microsoft.com/office/powerpoint/2010/main" val="237630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ADF3B-D2AC-9356-E189-3A8147A88E40}"/>
              </a:ext>
            </a:extLst>
          </p:cNvPr>
          <p:cNvSpPr>
            <a:spLocks noGrp="1"/>
          </p:cNvSpPr>
          <p:nvPr>
            <p:ph type="title"/>
          </p:nvPr>
        </p:nvSpPr>
        <p:spPr>
          <a:xfrm>
            <a:off x="838200" y="455616"/>
            <a:ext cx="10515600" cy="1631216"/>
          </a:xfrm>
        </p:spPr>
        <p:txBody>
          <a:bodyPr/>
          <a:lstStyle/>
          <a:p>
            <a:pPr algn="ctr">
              <a:lnSpc>
                <a:spcPct val="100000"/>
              </a:lnSpc>
            </a:pPr>
            <a:r>
              <a:rPr lang="en-US" sz="5000" spc="-100" dirty="0"/>
              <a:t>Physical Activity Guidelines </a:t>
            </a:r>
            <a:br>
              <a:rPr lang="en-US" sz="5000" spc="-100" dirty="0"/>
            </a:br>
            <a:r>
              <a:rPr lang="en-US" sz="5000" spc="-100" dirty="0"/>
              <a:t>for Teens </a:t>
            </a:r>
            <a:r>
              <a:rPr lang="en-US" sz="3000" spc="-100" dirty="0"/>
              <a:t>(1 of 2)</a:t>
            </a:r>
          </a:p>
        </p:txBody>
      </p:sp>
      <p:sp>
        <p:nvSpPr>
          <p:cNvPr id="3" name="Content Placeholder 2">
            <a:extLst>
              <a:ext uri="{FF2B5EF4-FFF2-40B4-BE49-F238E27FC236}">
                <a16:creationId xmlns:a16="http://schemas.microsoft.com/office/drawing/2014/main" id="{536194F8-18C2-E9A6-4ADD-2A066DFFC56E}"/>
              </a:ext>
            </a:extLst>
          </p:cNvPr>
          <p:cNvSpPr>
            <a:spLocks noGrp="1"/>
          </p:cNvSpPr>
          <p:nvPr>
            <p:ph sz="quarter" idx="10"/>
          </p:nvPr>
        </p:nvSpPr>
        <p:spPr>
          <a:xfrm>
            <a:off x="852713" y="2409364"/>
            <a:ext cx="10729687" cy="3993021"/>
          </a:xfrm>
        </p:spPr>
        <p:txBody>
          <a:bodyPr/>
          <a:lstStyle/>
          <a:p>
            <a:pPr marL="0" indent="0">
              <a:lnSpc>
                <a:spcPct val="140000"/>
              </a:lnSpc>
              <a:spcBef>
                <a:spcPts val="800"/>
              </a:spcBef>
              <a:buNone/>
            </a:pPr>
            <a:r>
              <a:rPr lang="en-US" sz="2400" dirty="0">
                <a:latin typeface="Century Gothic" panose="020B0502020202020204" pitchFamily="34" charset="0"/>
              </a:rPr>
              <a:t>The U.S. Department of Health and Human Services recommends that teens get 60 minutes or more of moderate-to-vigorous physical activity daily.</a:t>
            </a:r>
          </a:p>
          <a:p>
            <a:pPr marL="800100" lvl="1" indent="-342900">
              <a:lnSpc>
                <a:spcPct val="100000"/>
              </a:lnSpc>
              <a:spcBef>
                <a:spcPts val="800"/>
              </a:spcBef>
              <a:buFont typeface="Arial" panose="020B0604020202020204" pitchFamily="34" charset="0"/>
              <a:buChar char="•"/>
            </a:pPr>
            <a:r>
              <a:rPr lang="en-US" sz="2000" dirty="0">
                <a:latin typeface="Century Gothic" panose="020B0502020202020204" pitchFamily="34" charset="0"/>
              </a:rPr>
              <a:t>Moderate intensity is equal to a brisk walk.</a:t>
            </a:r>
          </a:p>
          <a:p>
            <a:pPr marL="800100" lvl="1" indent="-342900">
              <a:lnSpc>
                <a:spcPct val="100000"/>
              </a:lnSpc>
              <a:spcBef>
                <a:spcPts val="800"/>
              </a:spcBef>
              <a:buFont typeface="Arial" panose="020B0604020202020204" pitchFamily="34" charset="0"/>
              <a:buChar char="•"/>
            </a:pPr>
            <a:r>
              <a:rPr lang="en-US" sz="2000" dirty="0">
                <a:latin typeface="Century Gothic" panose="020B0502020202020204" pitchFamily="34" charset="0"/>
              </a:rPr>
              <a:t>Vigorous intensity is equal to a continuous jog.</a:t>
            </a:r>
          </a:p>
          <a:p>
            <a:pPr marL="0" indent="0">
              <a:lnSpc>
                <a:spcPct val="140000"/>
              </a:lnSpc>
              <a:spcBef>
                <a:spcPts val="800"/>
              </a:spcBef>
              <a:buNone/>
            </a:pPr>
            <a:r>
              <a:rPr lang="en-US" sz="2400" dirty="0">
                <a:latin typeface="Century Gothic" panose="020B0502020202020204" pitchFamily="34" charset="0"/>
              </a:rPr>
              <a:t>Your physical activity should mostly be aerobic.</a:t>
            </a:r>
          </a:p>
          <a:p>
            <a:pPr marL="457200" lvl="1" indent="0">
              <a:lnSpc>
                <a:spcPct val="140000"/>
              </a:lnSpc>
              <a:spcBef>
                <a:spcPts val="800"/>
              </a:spcBef>
              <a:buNone/>
            </a:pPr>
            <a:r>
              <a:rPr lang="en-US" sz="2000" b="1" dirty="0">
                <a:solidFill>
                  <a:srgbClr val="BF0071"/>
                </a:solidFill>
                <a:latin typeface="Century Gothic" panose="020B0502020202020204" pitchFamily="34" charset="0"/>
              </a:rPr>
              <a:t>Aerobic</a:t>
            </a:r>
            <a:r>
              <a:rPr lang="en-US" sz="2000" dirty="0">
                <a:latin typeface="Century Gothic" panose="020B0502020202020204" pitchFamily="34" charset="0"/>
              </a:rPr>
              <a:t> means with oxygen, and this activity occurs over a longer period of time; it makes your heart beat faster and your breathing</a:t>
            </a:r>
            <a:r>
              <a:rPr lang="en-IN" sz="2000" dirty="0">
                <a:latin typeface="Century Gothic" panose="020B0502020202020204" pitchFamily="34" charset="0"/>
              </a:rPr>
              <a:t> </a:t>
            </a:r>
            <a:r>
              <a:rPr lang="en-US" sz="2000" dirty="0">
                <a:latin typeface="Century Gothic" panose="020B0502020202020204" pitchFamily="34" charset="0"/>
              </a:rPr>
              <a:t>harder than normal. </a:t>
            </a:r>
            <a:endParaRPr lang="en-US" sz="2000" dirty="0"/>
          </a:p>
        </p:txBody>
      </p:sp>
      <p:sp>
        <p:nvSpPr>
          <p:cNvPr id="4" name="Content Placeholder 3">
            <a:extLst>
              <a:ext uri="{FF2B5EF4-FFF2-40B4-BE49-F238E27FC236}">
                <a16:creationId xmlns:a16="http://schemas.microsoft.com/office/drawing/2014/main" id="{C3E9C910-3489-D897-DFB6-7FE954D44BEC}"/>
              </a:ext>
            </a:extLst>
          </p:cNvPr>
          <p:cNvSpPr>
            <a:spLocks noGrp="1"/>
          </p:cNvSpPr>
          <p:nvPr>
            <p:ph sz="quarter" idx="11"/>
          </p:nvPr>
        </p:nvSpPr>
        <p:spPr>
          <a:xfrm>
            <a:off x="10192152" y="6402385"/>
            <a:ext cx="1390248" cy="455616"/>
          </a:xfrm>
        </p:spPr>
        <p:txBody>
          <a:bodyPr/>
          <a:lstStyle/>
          <a:p>
            <a:r>
              <a:rPr lang="en-US" sz="1600" dirty="0">
                <a:latin typeface="Century Gothic" panose="020B0502020202020204" pitchFamily="34" charset="0"/>
              </a:rPr>
              <a:t>(continued)</a:t>
            </a:r>
            <a:endParaRPr lang="en-US" dirty="0"/>
          </a:p>
        </p:txBody>
      </p:sp>
    </p:spTree>
    <p:extLst>
      <p:ext uri="{BB962C8B-B14F-4D97-AF65-F5344CB8AC3E}">
        <p14:creationId xmlns:p14="http://schemas.microsoft.com/office/powerpoint/2010/main" val="2296956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F5CF-4996-ACA6-6946-2593E7BFC837}"/>
              </a:ext>
            </a:extLst>
          </p:cNvPr>
          <p:cNvSpPr>
            <a:spLocks noGrp="1"/>
          </p:cNvSpPr>
          <p:nvPr>
            <p:ph type="title"/>
          </p:nvPr>
        </p:nvSpPr>
        <p:spPr>
          <a:xfrm>
            <a:off x="838200" y="452488"/>
            <a:ext cx="10515600" cy="1501142"/>
          </a:xfrm>
        </p:spPr>
        <p:txBody>
          <a:bodyPr/>
          <a:lstStyle/>
          <a:p>
            <a:pPr algn="ctr">
              <a:lnSpc>
                <a:spcPct val="100000"/>
              </a:lnSpc>
            </a:pPr>
            <a:r>
              <a:rPr lang="en-US" sz="5000" spc="-100" dirty="0"/>
              <a:t>Physical Activity Guidelines </a:t>
            </a:r>
            <a:br>
              <a:rPr lang="en-US" sz="5000" spc="-100" dirty="0"/>
            </a:br>
            <a:r>
              <a:rPr lang="en-US" sz="5000" spc="-100" dirty="0"/>
              <a:t>for Teens </a:t>
            </a:r>
            <a:r>
              <a:rPr lang="en-US" sz="3000" spc="-100" dirty="0"/>
              <a:t>(2 of 2)</a:t>
            </a:r>
          </a:p>
        </p:txBody>
      </p:sp>
      <p:sp>
        <p:nvSpPr>
          <p:cNvPr id="3" name="Content Placeholder 2">
            <a:extLst>
              <a:ext uri="{FF2B5EF4-FFF2-40B4-BE49-F238E27FC236}">
                <a16:creationId xmlns:a16="http://schemas.microsoft.com/office/drawing/2014/main" id="{A1124901-F222-4DF3-B891-9E77747C2D2F}"/>
              </a:ext>
            </a:extLst>
          </p:cNvPr>
          <p:cNvSpPr>
            <a:spLocks noGrp="1"/>
          </p:cNvSpPr>
          <p:nvPr>
            <p:ph sz="quarter" idx="10"/>
          </p:nvPr>
        </p:nvSpPr>
        <p:spPr>
          <a:xfrm>
            <a:off x="850900" y="2406193"/>
            <a:ext cx="10502900" cy="3706090"/>
          </a:xfrm>
        </p:spPr>
        <p:txBody>
          <a:bodyPr/>
          <a:lstStyle/>
          <a:p>
            <a:pPr marL="0" indent="0">
              <a:lnSpc>
                <a:spcPct val="140000"/>
              </a:lnSpc>
              <a:spcBef>
                <a:spcPts val="1200"/>
              </a:spcBef>
              <a:buNone/>
            </a:pPr>
            <a:r>
              <a:rPr lang="en-US" sz="2400" dirty="0">
                <a:latin typeface="Century Gothic" panose="020B0502020202020204" pitchFamily="34" charset="0"/>
              </a:rPr>
              <a:t>Sixty minutes of activity a day does not have to be done all at once. </a:t>
            </a:r>
          </a:p>
          <a:p>
            <a:pPr lvl="1">
              <a:lnSpc>
                <a:spcPct val="140000"/>
              </a:lnSpc>
              <a:spcBef>
                <a:spcPts val="1200"/>
              </a:spcBef>
            </a:pPr>
            <a:r>
              <a:rPr lang="en-US" sz="2000" dirty="0">
                <a:latin typeface="Century Gothic" panose="020B0502020202020204" pitchFamily="34" charset="0"/>
              </a:rPr>
              <a:t>Divide your 60 minutes into four 15-minute physical activity breaks or three 20-minute breaks.</a:t>
            </a:r>
          </a:p>
          <a:p>
            <a:pPr marL="0" indent="0">
              <a:lnSpc>
                <a:spcPct val="140000"/>
              </a:lnSpc>
              <a:spcBef>
                <a:spcPts val="800"/>
              </a:spcBef>
              <a:buNone/>
            </a:pPr>
            <a:r>
              <a:rPr lang="en-US" sz="2400" dirty="0">
                <a:latin typeface="Century Gothic" panose="020B0502020202020204" pitchFamily="34" charset="0"/>
              </a:rPr>
              <a:t>There are many ways to be physically active.</a:t>
            </a:r>
          </a:p>
          <a:p>
            <a:pPr marL="800100" lvl="1" indent="-342900">
              <a:lnSpc>
                <a:spcPct val="100000"/>
              </a:lnSpc>
              <a:spcBef>
                <a:spcPts val="800"/>
              </a:spcBef>
              <a:buFont typeface="Arial" panose="020B0604020202020204" pitchFamily="34" charset="0"/>
              <a:buChar char="•"/>
            </a:pPr>
            <a:r>
              <a:rPr lang="en-US" sz="2000" dirty="0">
                <a:latin typeface="Century Gothic" panose="020B0502020202020204" pitchFamily="34" charset="0"/>
              </a:rPr>
              <a:t>Take the stairs instead of the elevator.</a:t>
            </a:r>
          </a:p>
          <a:p>
            <a:pPr marL="800100" lvl="1" indent="-342900">
              <a:lnSpc>
                <a:spcPct val="100000"/>
              </a:lnSpc>
              <a:spcBef>
                <a:spcPts val="800"/>
              </a:spcBef>
              <a:buFont typeface="Arial" panose="020B0604020202020204" pitchFamily="34" charset="0"/>
              <a:buChar char="•"/>
            </a:pPr>
            <a:r>
              <a:rPr lang="en-US" sz="2000" dirty="0">
                <a:latin typeface="Century Gothic" panose="020B0502020202020204" pitchFamily="34" charset="0"/>
              </a:rPr>
              <a:t>Set an alarm when doing your homework and take a 10-minute break every hour for physical activity.</a:t>
            </a:r>
          </a:p>
          <a:p>
            <a:pPr marL="800100" lvl="1" indent="-342900">
              <a:lnSpc>
                <a:spcPct val="100000"/>
              </a:lnSpc>
              <a:spcBef>
                <a:spcPts val="800"/>
              </a:spcBef>
              <a:buFont typeface="Arial" panose="020B0604020202020204" pitchFamily="34" charset="0"/>
              <a:buChar char="•"/>
            </a:pPr>
            <a:r>
              <a:rPr lang="en-US" sz="2000" dirty="0">
                <a:latin typeface="Century Gothic" panose="020B0502020202020204" pitchFamily="34" charset="0"/>
              </a:rPr>
              <a:t>Have contests to see who can do the longest wall sit or the longest plank.</a:t>
            </a:r>
            <a:endParaRPr lang="en-US" sz="1600" dirty="0">
              <a:latin typeface="Century Gothic" panose="020B0502020202020204" pitchFamily="34" charset="0"/>
            </a:endParaRPr>
          </a:p>
        </p:txBody>
      </p:sp>
    </p:spTree>
    <p:extLst>
      <p:ext uri="{BB962C8B-B14F-4D97-AF65-F5344CB8AC3E}">
        <p14:creationId xmlns:p14="http://schemas.microsoft.com/office/powerpoint/2010/main" val="69596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F5CF-4996-ACA6-6946-2593E7BFC837}"/>
              </a:ext>
            </a:extLst>
          </p:cNvPr>
          <p:cNvSpPr>
            <a:spLocks noGrp="1"/>
          </p:cNvSpPr>
          <p:nvPr>
            <p:ph type="title"/>
          </p:nvPr>
        </p:nvSpPr>
        <p:spPr>
          <a:xfrm>
            <a:off x="0" y="363600"/>
            <a:ext cx="12192000" cy="1325563"/>
          </a:xfrm>
          <a:prstGeom prst="rect">
            <a:avLst/>
          </a:prstGeom>
        </p:spPr>
        <p:txBody>
          <a:bodyPr/>
          <a:lstStyle/>
          <a:p>
            <a:pPr algn="ctr">
              <a:lnSpc>
                <a:spcPct val="100000"/>
              </a:lnSpc>
            </a:pPr>
            <a:r>
              <a:rPr lang="en-US" sz="5000" spc="-100" dirty="0"/>
              <a:t>The Physical Activity Pyramid</a:t>
            </a:r>
            <a:endParaRPr lang="en-US" sz="3000" spc="-100" dirty="0"/>
          </a:p>
        </p:txBody>
      </p:sp>
      <p:pic>
        <p:nvPicPr>
          <p:cNvPr id="6" name="Content Placeholder 5" descr="The Physical Activity Pyramid has five steps. Step 1, moderate activity, includes walking and yardwork. Step 2, vigorous aerobics, includes jogging and bicycling. Step 3, vigorous sports, includes tennis, soccer, and canoeing. Step 4, muscle fitness, includes weight training and calisthenics. Step 5, flexibility, includes yoga and gymnastics.">
            <a:extLst>
              <a:ext uri="{FF2B5EF4-FFF2-40B4-BE49-F238E27FC236}">
                <a16:creationId xmlns:a16="http://schemas.microsoft.com/office/drawing/2014/main" id="{0BDB06B9-E662-7A14-A47F-C6F634CFF6C9}"/>
              </a:ext>
            </a:extLst>
          </p:cNvPr>
          <p:cNvPicPr>
            <a:picLocks noGrp="1" noChangeAspect="1"/>
          </p:cNvPicPr>
          <p:nvPr>
            <p:ph sz="quarter" idx="4294967295"/>
          </p:nvPr>
        </p:nvPicPr>
        <p:blipFill rotWithShape="1">
          <a:blip r:embed="rId3" cstate="email">
            <a:extLst>
              <a:ext uri="{28A0092B-C50C-407E-A947-70E740481C1C}">
                <a14:useLocalDpi xmlns:a14="http://schemas.microsoft.com/office/drawing/2010/main"/>
              </a:ext>
            </a:extLst>
          </a:blip>
          <a:srcRect/>
          <a:stretch/>
        </p:blipFill>
        <p:spPr>
          <a:xfrm>
            <a:off x="4048125" y="1027906"/>
            <a:ext cx="4095750" cy="5529263"/>
          </a:xfrm>
          <a:prstGeom prst="rect">
            <a:avLst/>
          </a:prstGeom>
        </p:spPr>
      </p:pic>
    </p:spTree>
    <p:extLst>
      <p:ext uri="{BB962C8B-B14F-4D97-AF65-F5344CB8AC3E}">
        <p14:creationId xmlns:p14="http://schemas.microsoft.com/office/powerpoint/2010/main" val="1063193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5CA6-C6B0-440E-0E75-B64B46CB04F7}"/>
              </a:ext>
            </a:extLst>
          </p:cNvPr>
          <p:cNvSpPr>
            <a:spLocks noGrp="1"/>
          </p:cNvSpPr>
          <p:nvPr>
            <p:ph type="title"/>
          </p:nvPr>
        </p:nvSpPr>
        <p:spPr>
          <a:xfrm>
            <a:off x="838200" y="448851"/>
            <a:ext cx="10515600" cy="894757"/>
          </a:xfrm>
        </p:spPr>
        <p:txBody>
          <a:bodyPr/>
          <a:lstStyle/>
          <a:p>
            <a:pPr algn="ctr">
              <a:lnSpc>
                <a:spcPct val="100000"/>
              </a:lnSpc>
            </a:pPr>
            <a:r>
              <a:rPr lang="en-US" sz="5000" spc="-100" dirty="0"/>
              <a:t>Health-Related Fitness</a:t>
            </a:r>
            <a:endParaRPr lang="en-US" sz="3000" spc="-100" dirty="0"/>
          </a:p>
        </p:txBody>
      </p:sp>
      <p:sp>
        <p:nvSpPr>
          <p:cNvPr id="3" name="Content Placeholder 2">
            <a:extLst>
              <a:ext uri="{FF2B5EF4-FFF2-40B4-BE49-F238E27FC236}">
                <a16:creationId xmlns:a16="http://schemas.microsoft.com/office/drawing/2014/main" id="{55395132-CC7D-4551-6549-390E4E3EA02C}"/>
              </a:ext>
            </a:extLst>
          </p:cNvPr>
          <p:cNvSpPr>
            <a:spLocks noGrp="1"/>
          </p:cNvSpPr>
          <p:nvPr>
            <p:ph sz="quarter" idx="10"/>
          </p:nvPr>
        </p:nvSpPr>
        <p:spPr>
          <a:xfrm>
            <a:off x="854437" y="1968956"/>
            <a:ext cx="10515600" cy="4058620"/>
          </a:xfrm>
        </p:spPr>
        <p:txBody>
          <a:bodyPr/>
          <a:lstStyle/>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The term health-related fitness refers to fitness activities </a:t>
            </a:r>
            <a:r>
              <a:rPr lang="en-US" dirty="0">
                <a:solidFill>
                  <a:prstClr val="black"/>
                </a:solidFill>
                <a:latin typeface="Century Gothic" panose="020B0502020202020204" pitchFamily="34" charset="0"/>
              </a:rPr>
              <a:t>you need to do regularly to stay healthy. </a:t>
            </a:r>
          </a:p>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The components of health-related fitness are</a:t>
            </a:r>
          </a:p>
          <a:p>
            <a:pPr marL="800100" lvl="2" indent="-342900">
              <a:lnSpc>
                <a:spcPct val="114000"/>
              </a:lnSpc>
              <a:spcBef>
                <a:spcPts val="1200"/>
              </a:spcBef>
              <a:defRPr/>
            </a:pPr>
            <a:r>
              <a:rPr lang="en-US" dirty="0">
                <a:solidFill>
                  <a:prstClr val="black"/>
                </a:solidFill>
                <a:latin typeface="Century Gothic" panose="020B0502020202020204" pitchFamily="34" charset="0"/>
              </a:rPr>
              <a:t>cardiorespiratory endurance, </a:t>
            </a:r>
          </a:p>
          <a:p>
            <a:pPr marL="800100" lvl="2" indent="-342900">
              <a:lnSpc>
                <a:spcPct val="114000"/>
              </a:lnSpc>
              <a:spcBef>
                <a:spcPts val="1200"/>
              </a:spcBef>
              <a:defRPr/>
            </a:pPr>
            <a:r>
              <a:rPr lang="en-US" dirty="0">
                <a:solidFill>
                  <a:prstClr val="black"/>
                </a:solidFill>
                <a:latin typeface="Century Gothic" panose="020B0502020202020204" pitchFamily="34" charset="0"/>
              </a:rPr>
              <a:t>muscular strength, </a:t>
            </a:r>
          </a:p>
          <a:p>
            <a:pPr marL="800100" lvl="2" indent="-342900">
              <a:lnSpc>
                <a:spcPct val="114000"/>
              </a:lnSpc>
              <a:spcBef>
                <a:spcPts val="1200"/>
              </a:spcBef>
              <a:defRPr/>
            </a:pPr>
            <a:r>
              <a:rPr lang="en-US" dirty="0">
                <a:solidFill>
                  <a:prstClr val="black"/>
                </a:solidFill>
                <a:latin typeface="Century Gothic" panose="020B0502020202020204" pitchFamily="34" charset="0"/>
              </a:rPr>
              <a:t>muscular endurance, </a:t>
            </a:r>
          </a:p>
          <a:p>
            <a:pPr marL="800100" lvl="2" indent="-342900">
              <a:lnSpc>
                <a:spcPct val="114000"/>
              </a:lnSpc>
              <a:spcBef>
                <a:spcPts val="1200"/>
              </a:spcBef>
              <a:defRPr/>
            </a:pPr>
            <a:r>
              <a:rPr lang="en-US" dirty="0">
                <a:solidFill>
                  <a:prstClr val="black"/>
                </a:solidFill>
                <a:latin typeface="Century Gothic" panose="020B0502020202020204" pitchFamily="34" charset="0"/>
              </a:rPr>
              <a:t>flexibility, and </a:t>
            </a:r>
          </a:p>
          <a:p>
            <a:pPr marL="800100" lvl="2" indent="-342900">
              <a:lnSpc>
                <a:spcPct val="114000"/>
              </a:lnSpc>
              <a:spcBef>
                <a:spcPts val="1200"/>
              </a:spcBef>
              <a:defRPr/>
            </a:pPr>
            <a:r>
              <a:rPr lang="en-US" dirty="0">
                <a:solidFill>
                  <a:prstClr val="black"/>
                </a:solidFill>
                <a:latin typeface="Century Gothic" panose="020B0502020202020204" pitchFamily="34" charset="0"/>
              </a:rPr>
              <a:t>body composition.</a:t>
            </a:r>
            <a:endParaRPr lang="en-US" dirty="0"/>
          </a:p>
        </p:txBody>
      </p:sp>
    </p:spTree>
    <p:extLst>
      <p:ext uri="{BB962C8B-B14F-4D97-AF65-F5344CB8AC3E}">
        <p14:creationId xmlns:p14="http://schemas.microsoft.com/office/powerpoint/2010/main" val="376949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7771-910A-1252-03C0-FA787639A7BD}"/>
              </a:ext>
            </a:extLst>
          </p:cNvPr>
          <p:cNvSpPr>
            <a:spLocks noGrp="1"/>
          </p:cNvSpPr>
          <p:nvPr>
            <p:ph type="title"/>
          </p:nvPr>
        </p:nvSpPr>
        <p:spPr>
          <a:xfrm>
            <a:off x="2950958" y="639935"/>
            <a:ext cx="6290083" cy="666351"/>
          </a:xfrm>
        </p:spPr>
        <p:txBody>
          <a:bodyPr/>
          <a:lstStyle/>
          <a:p>
            <a:r>
              <a:rPr lang="en-US" sz="5000" spc="-100" dirty="0"/>
              <a:t>Skill-Related Fitness</a:t>
            </a:r>
            <a:endParaRPr lang="en-US" sz="3000" spc="-100" dirty="0"/>
          </a:p>
        </p:txBody>
      </p:sp>
      <p:sp>
        <p:nvSpPr>
          <p:cNvPr id="3" name="Content Placeholder 2">
            <a:extLst>
              <a:ext uri="{FF2B5EF4-FFF2-40B4-BE49-F238E27FC236}">
                <a16:creationId xmlns:a16="http://schemas.microsoft.com/office/drawing/2014/main" id="{2082BFDA-DA92-3264-ABF8-296CED8337B6}"/>
              </a:ext>
            </a:extLst>
          </p:cNvPr>
          <p:cNvSpPr>
            <a:spLocks noGrp="1"/>
          </p:cNvSpPr>
          <p:nvPr>
            <p:ph sz="quarter" idx="10"/>
          </p:nvPr>
        </p:nvSpPr>
        <p:spPr>
          <a:xfrm>
            <a:off x="854867" y="1968954"/>
            <a:ext cx="10515600" cy="4487830"/>
          </a:xfrm>
        </p:spPr>
        <p:txBody>
          <a:bodyPr/>
          <a:lstStyle/>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Skill-related fitness includes fitness activities you do to help you perform well in sports and other activities that require specific skills. </a:t>
            </a:r>
          </a:p>
          <a:p>
            <a:pPr marL="0" marR="0" lvl="1" indent="0" algn="l" defTabSz="914400" rtl="0" eaLnBrk="1" fontAlgn="auto" latinLnBrk="0" hangingPunct="1">
              <a:lnSpc>
                <a:spcPct val="114000"/>
              </a:lnSpc>
              <a:spcBef>
                <a:spcPts val="1200"/>
              </a:spcBef>
              <a:spcAft>
                <a:spcPts val="0"/>
              </a:spcAft>
              <a:buClrTx/>
              <a:buSzTx/>
              <a:buNone/>
              <a:tabLst/>
              <a:defRPr/>
            </a:pPr>
            <a:r>
              <a:rPr lang="en-US" sz="2400" dirty="0">
                <a:solidFill>
                  <a:prstClr val="black"/>
                </a:solidFill>
                <a:latin typeface="Century Gothic" panose="020B0502020202020204" pitchFamily="34" charset="0"/>
              </a:rPr>
              <a:t>The components of skill-related fitness are:</a:t>
            </a:r>
          </a:p>
          <a:p>
            <a:pPr marL="800100" lvl="2" indent="-342900">
              <a:lnSpc>
                <a:spcPct val="114000"/>
              </a:lnSpc>
              <a:spcBef>
                <a:spcPts val="1200"/>
              </a:spcBef>
              <a:defRPr/>
            </a:pPr>
            <a:r>
              <a:rPr lang="en-US" dirty="0">
                <a:solidFill>
                  <a:prstClr val="black"/>
                </a:solidFill>
                <a:latin typeface="Century Gothic" panose="020B0502020202020204" pitchFamily="34" charset="0"/>
              </a:rPr>
              <a:t>speed, </a:t>
            </a:r>
          </a:p>
          <a:p>
            <a:pPr marL="800100" lvl="2" indent="-342900">
              <a:lnSpc>
                <a:spcPct val="114000"/>
              </a:lnSpc>
              <a:spcBef>
                <a:spcPts val="1200"/>
              </a:spcBef>
              <a:defRPr/>
            </a:pPr>
            <a:r>
              <a:rPr lang="en-US" dirty="0">
                <a:solidFill>
                  <a:prstClr val="black"/>
                </a:solidFill>
                <a:latin typeface="Century Gothic" panose="020B0502020202020204" pitchFamily="34" charset="0"/>
              </a:rPr>
              <a:t>agility, </a:t>
            </a:r>
          </a:p>
          <a:p>
            <a:pPr marL="800100" lvl="2" indent="-342900">
              <a:lnSpc>
                <a:spcPct val="114000"/>
              </a:lnSpc>
              <a:spcBef>
                <a:spcPts val="1200"/>
              </a:spcBef>
              <a:defRPr/>
            </a:pPr>
            <a:r>
              <a:rPr lang="en-US" dirty="0">
                <a:solidFill>
                  <a:prstClr val="black"/>
                </a:solidFill>
                <a:latin typeface="Century Gothic" panose="020B0502020202020204" pitchFamily="34" charset="0"/>
              </a:rPr>
              <a:t>balance, </a:t>
            </a:r>
          </a:p>
          <a:p>
            <a:pPr marL="800100" lvl="2" indent="-342900">
              <a:lnSpc>
                <a:spcPct val="114000"/>
              </a:lnSpc>
              <a:spcBef>
                <a:spcPts val="1200"/>
              </a:spcBef>
              <a:defRPr/>
            </a:pPr>
            <a:r>
              <a:rPr lang="en-US" dirty="0">
                <a:solidFill>
                  <a:prstClr val="black"/>
                </a:solidFill>
                <a:latin typeface="Century Gothic" panose="020B0502020202020204" pitchFamily="34" charset="0"/>
              </a:rPr>
              <a:t>power, </a:t>
            </a:r>
          </a:p>
          <a:p>
            <a:pPr marL="800100" lvl="2" indent="-342900">
              <a:lnSpc>
                <a:spcPct val="114000"/>
              </a:lnSpc>
              <a:spcBef>
                <a:spcPts val="1200"/>
              </a:spcBef>
              <a:defRPr/>
            </a:pPr>
            <a:r>
              <a:rPr lang="en-US" dirty="0">
                <a:solidFill>
                  <a:prstClr val="black"/>
                </a:solidFill>
                <a:latin typeface="Century Gothic" panose="020B0502020202020204" pitchFamily="34" charset="0"/>
              </a:rPr>
              <a:t>coordination, and </a:t>
            </a:r>
          </a:p>
          <a:p>
            <a:pPr marL="800100" lvl="2" indent="-342900">
              <a:lnSpc>
                <a:spcPct val="114000"/>
              </a:lnSpc>
              <a:spcBef>
                <a:spcPts val="1200"/>
              </a:spcBef>
              <a:defRPr/>
            </a:pPr>
            <a:r>
              <a:rPr lang="en-US" dirty="0">
                <a:solidFill>
                  <a:prstClr val="black"/>
                </a:solidFill>
                <a:latin typeface="Century Gothic" panose="020B0502020202020204" pitchFamily="34" charset="0"/>
              </a:rPr>
              <a:t>reaction time.</a:t>
            </a:r>
            <a:endParaRPr lang="en-US" sz="1200" i="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141541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15300</TotalTime>
  <Words>536</Words>
  <Application>Microsoft Office PowerPoint</Application>
  <PresentationFormat>Widescreen</PresentationFormat>
  <Paragraphs>61</Paragraphs>
  <Slides>9</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vt:i4>
      </vt:variant>
    </vt:vector>
  </HeadingPairs>
  <TitlesOfParts>
    <vt:vector size="21"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Physical Activity </vt:lpstr>
      <vt:lpstr>Write About It</vt:lpstr>
      <vt:lpstr>Understanding Physical Activity,  Exercise, and Physical Fitness</vt:lpstr>
      <vt:lpstr>Physical Activity Benefits</vt:lpstr>
      <vt:lpstr>Physical Activity Guidelines  for Teens (1 of 2)</vt:lpstr>
      <vt:lpstr>Physical Activity Guidelines  for Teens (2 of 2)</vt:lpstr>
      <vt:lpstr>The Physical Activity Pyramid</vt:lpstr>
      <vt:lpstr>Health-Related Fitness</vt:lpstr>
      <vt:lpstr>Skill-Related Fitness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Lesson 5.1: Physical Activity </dc:title>
  <dc:creator>Joanne Brummett</dc:creator>
  <cp:lastModifiedBy>Laura Farrell</cp:lastModifiedBy>
  <cp:revision>168</cp:revision>
  <dcterms:created xsi:type="dcterms:W3CDTF">2024-04-04T14:49:27Z</dcterms:created>
  <dcterms:modified xsi:type="dcterms:W3CDTF">2024-10-07T18:47:52Z</dcterms:modified>
</cp:coreProperties>
</file>