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21"/>
  </p:notesMasterIdLst>
  <p:sldIdLst>
    <p:sldId id="256" r:id="rId5"/>
    <p:sldId id="257" r:id="rId6"/>
    <p:sldId id="412" r:id="rId7"/>
    <p:sldId id="381" r:id="rId8"/>
    <p:sldId id="399" r:id="rId9"/>
    <p:sldId id="404" r:id="rId10"/>
    <p:sldId id="405" r:id="rId11"/>
    <p:sldId id="400" r:id="rId12"/>
    <p:sldId id="392" r:id="rId13"/>
    <p:sldId id="402" r:id="rId14"/>
    <p:sldId id="403" r:id="rId15"/>
    <p:sldId id="394" r:id="rId16"/>
    <p:sldId id="406" r:id="rId17"/>
    <p:sldId id="407" r:id="rId18"/>
    <p:sldId id="410" r:id="rId19"/>
    <p:sldId id="4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9" clrIdx="3">
    <p:extLst>
      <p:ext uri="{19B8F6BF-5375-455C-9EA6-DF929625EA0E}">
        <p15:presenceInfo xmlns:p15="http://schemas.microsoft.com/office/powerpoint/2012/main" userId="Copy 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3B7D23"/>
    <a:srgbClr val="196B24"/>
    <a:srgbClr val="CADE99"/>
    <a:srgbClr val="9142B5"/>
    <a:srgbClr val="257C1B"/>
    <a:srgbClr val="3A7C23"/>
    <a:srgbClr val="D62D00"/>
    <a:srgbClr val="D62D01"/>
    <a:srgbClr val="DB5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759" autoAdjust="0"/>
    <p:restoredTop sz="85493" autoAdjust="0"/>
  </p:normalViewPr>
  <p:slideViewPr>
    <p:cSldViewPr snapToGrid="0" snapToObjects="1">
      <p:cViewPr varScale="1">
        <p:scale>
          <a:sx n="103" d="100"/>
          <a:sy n="103" d="100"/>
        </p:scale>
        <p:origin x="114" y="2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2e43a550-d27b-4754-a05c-c3cf9e976c93" providerId="ADAL" clId="{907D56AD-FE6F-41DE-A0B7-C77A1967CA54}"/>
    <pc:docChg chg="modSld">
      <pc:chgData name="Laura Farrell" userId="2e43a550-d27b-4754-a05c-c3cf9e976c93" providerId="ADAL" clId="{907D56AD-FE6F-41DE-A0B7-C77A1967CA54}" dt="2024-09-04T14:33:55.114" v="0"/>
      <pc:docMkLst>
        <pc:docMk/>
      </pc:docMkLst>
      <pc:sldChg chg="modNotesTx">
        <pc:chgData name="Laura Farrell" userId="2e43a550-d27b-4754-a05c-c3cf9e976c93" providerId="ADAL" clId="{907D56AD-FE6F-41DE-A0B7-C77A1967CA54}" dt="2024-09-04T14:33:55.114" v="0"/>
        <pc:sldMkLst>
          <pc:docMk/>
          <pc:sldMk cId="976980953" sldId="256"/>
        </pc:sldMkLst>
      </pc:sldChg>
    </pc:docChg>
  </pc:docChgLst>
  <pc:docChgLst>
    <pc:chgData name="Ian Fricker" userId="5139194f-ddb1-4217-97d0-a5a6d0e1af53" providerId="ADAL" clId="{D75659CB-41D3-4367-8E0D-5F9B2F370B67}"/>
    <pc:docChg chg="undo custSel modSld">
      <pc:chgData name="Ian Fricker" userId="5139194f-ddb1-4217-97d0-a5a6d0e1af53" providerId="ADAL" clId="{D75659CB-41D3-4367-8E0D-5F9B2F370B67}" dt="2024-08-30T16:44:30.927" v="355"/>
      <pc:docMkLst>
        <pc:docMk/>
      </pc:docMkLst>
      <pc:sldChg chg="modSp mod addCm delCm">
        <pc:chgData name="Ian Fricker" userId="5139194f-ddb1-4217-97d0-a5a6d0e1af53" providerId="ADAL" clId="{D75659CB-41D3-4367-8E0D-5F9B2F370B67}" dt="2024-08-30T16:44:30.927" v="355"/>
        <pc:sldMkLst>
          <pc:docMk/>
          <pc:sldMk cId="976980953" sldId="256"/>
        </pc:sldMkLst>
        <pc:spChg chg="mod">
          <ac:chgData name="Ian Fricker" userId="5139194f-ddb1-4217-97d0-a5a6d0e1af53" providerId="ADAL" clId="{D75659CB-41D3-4367-8E0D-5F9B2F370B67}" dt="2024-08-23T21:04:08.913" v="1" actId="20577"/>
          <ac:spMkLst>
            <pc:docMk/>
            <pc:sldMk cId="976980953" sldId="256"/>
            <ac:spMk id="4" creationId="{4231EF4B-6883-9FE9-44BA-871309FD7067}"/>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D75659CB-41D3-4367-8E0D-5F9B2F370B67}" dt="2024-08-30T16:44:30.927" v="355"/>
              <pc2:cmMkLst xmlns:pc2="http://schemas.microsoft.com/office/powerpoint/2019/9/main/command">
                <pc:docMk/>
                <pc:sldMk cId="976980953" sldId="256"/>
                <pc2:cmMk id="{CADAE90C-FEEC-4A41-941E-1C1A2B63BF56}"/>
              </pc2:cmMkLst>
            </pc226:cmChg>
          </p:ext>
        </pc:extLst>
      </pc:sldChg>
      <pc:sldChg chg="modSp mod addCm">
        <pc:chgData name="Ian Fricker" userId="5139194f-ddb1-4217-97d0-a5a6d0e1af53" providerId="ADAL" clId="{D75659CB-41D3-4367-8E0D-5F9B2F370B67}" dt="2024-08-23T21:36:31.094" v="353" actId="13926"/>
        <pc:sldMkLst>
          <pc:docMk/>
          <pc:sldMk cId="877914829" sldId="342"/>
        </pc:sldMkLst>
        <pc:spChg chg="mod">
          <ac:chgData name="Ian Fricker" userId="5139194f-ddb1-4217-97d0-a5a6d0e1af53" providerId="ADAL" clId="{D75659CB-41D3-4367-8E0D-5F9B2F370B67}" dt="2024-08-23T21:36:31.094" v="353" actId="13926"/>
          <ac:spMkLst>
            <pc:docMk/>
            <pc:sldMk cId="877914829" sldId="342"/>
            <ac:spMk id="4" creationId="{C27485FD-5822-B21F-D384-1708166440F3}"/>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11:25.478" v="7"/>
              <pc2:cmMkLst xmlns:pc2="http://schemas.microsoft.com/office/powerpoint/2019/9/main/command">
                <pc:docMk/>
                <pc:sldMk cId="877914829" sldId="342"/>
                <pc2:cmMk id="{E0AD8961-388C-4DDC-B62E-0C245694563D}"/>
              </pc2:cmMkLst>
            </pc226:cmChg>
          </p:ext>
        </pc:extLst>
      </pc:sldChg>
      <pc:sldChg chg="modSp mod addCm delCm">
        <pc:chgData name="Ian Fricker" userId="5139194f-ddb1-4217-97d0-a5a6d0e1af53" providerId="ADAL" clId="{D75659CB-41D3-4367-8E0D-5F9B2F370B67}" dt="2024-08-23T21:25:55.583" v="348"/>
        <pc:sldMkLst>
          <pc:docMk/>
          <pc:sldMk cId="2296956696" sldId="381"/>
        </pc:sldMkLst>
        <pc:spChg chg="mod">
          <ac:chgData name="Ian Fricker" userId="5139194f-ddb1-4217-97d0-a5a6d0e1af53" providerId="ADAL" clId="{D75659CB-41D3-4367-8E0D-5F9B2F370B67}" dt="2024-08-23T21:23:42.521" v="347" actId="13926"/>
          <ac:spMkLst>
            <pc:docMk/>
            <pc:sldMk cId="2296956696" sldId="381"/>
            <ac:spMk id="2" creationId="{E4BE01C5-F8ED-368D-13EF-82DAC5A89B3D}"/>
          </ac:spMkLst>
        </pc:spChg>
        <pc:spChg chg="mod">
          <ac:chgData name="Ian Fricker" userId="5139194f-ddb1-4217-97d0-a5a6d0e1af53" providerId="ADAL" clId="{D75659CB-41D3-4367-8E0D-5F9B2F370B67}" dt="2024-08-23T21:13:06.276" v="17" actId="20577"/>
          <ac:spMkLst>
            <pc:docMk/>
            <pc:sldMk cId="2296956696" sldId="381"/>
            <ac:spMk id="3" creationId="{96BD3320-8B7E-EC5A-92A5-2CA987FF54D6}"/>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25:55.583" v="348"/>
              <pc2:cmMkLst xmlns:pc2="http://schemas.microsoft.com/office/powerpoint/2019/9/main/command">
                <pc:docMk/>
                <pc:sldMk cId="2296956696" sldId="381"/>
                <pc2:cmMk id="{784CE56F-41A1-4062-A9AC-667D4B524734}"/>
              </pc2:cmMkLst>
            </pc226:cmChg>
            <pc226:cmChg xmlns:pc226="http://schemas.microsoft.com/office/powerpoint/2022/06/main/command" chg="add del">
              <pc226:chgData name="Ian Fricker" userId="5139194f-ddb1-4217-97d0-a5a6d0e1af53" providerId="ADAL" clId="{D75659CB-41D3-4367-8E0D-5F9B2F370B67}" dt="2024-08-23T21:23:34.456" v="345"/>
              <pc2:cmMkLst xmlns:pc2="http://schemas.microsoft.com/office/powerpoint/2019/9/main/command">
                <pc:docMk/>
                <pc:sldMk cId="2296956696" sldId="381"/>
                <pc2:cmMk id="{8AD9A6A0-BEBA-41E2-991D-01CFFB967345}"/>
              </pc2:cmMkLst>
            </pc226:cmChg>
            <pc226:cmChg xmlns:pc226="http://schemas.microsoft.com/office/powerpoint/2022/06/main/command" chg="add">
              <pc226:chgData name="Ian Fricker" userId="5139194f-ddb1-4217-97d0-a5a6d0e1af53" providerId="ADAL" clId="{D75659CB-41D3-4367-8E0D-5F9B2F370B67}" dt="2024-08-23T21:14:16.557" v="18"/>
              <pc2:cmMkLst xmlns:pc2="http://schemas.microsoft.com/office/powerpoint/2019/9/main/command">
                <pc:docMk/>
                <pc:sldMk cId="2296956696" sldId="381"/>
                <pc2:cmMk id="{478465A7-0F6D-4AA8-B54A-32C0AFC7BC3A}"/>
              </pc2:cmMkLst>
            </pc226:cmChg>
          </p:ext>
        </pc:extLst>
      </pc:sldChg>
      <pc:sldChg chg="addCm">
        <pc:chgData name="Ian Fricker" userId="5139194f-ddb1-4217-97d0-a5a6d0e1af53" providerId="ADAL" clId="{D75659CB-41D3-4367-8E0D-5F9B2F370B67}" dt="2024-08-23T21:15:41.846" v="19"/>
        <pc:sldMkLst>
          <pc:docMk/>
          <pc:sldMk cId="4167834382" sldId="399"/>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15:41.846" v="19"/>
              <pc2:cmMkLst xmlns:pc2="http://schemas.microsoft.com/office/powerpoint/2019/9/main/command">
                <pc:docMk/>
                <pc:sldMk cId="4167834382" sldId="399"/>
                <pc2:cmMk id="{1503A8BF-1AB9-457A-AB40-9BD8BC2599D6}"/>
              </pc2:cmMkLst>
            </pc226:cmChg>
          </p:ext>
        </pc:extLst>
      </pc:sldChg>
      <pc:sldChg chg="modSp mod addCm">
        <pc:chgData name="Ian Fricker" userId="5139194f-ddb1-4217-97d0-a5a6d0e1af53" providerId="ADAL" clId="{D75659CB-41D3-4367-8E0D-5F9B2F370B67}" dt="2024-08-23T21:26:18.133" v="350"/>
        <pc:sldMkLst>
          <pc:docMk/>
          <pc:sldMk cId="3581470480" sldId="400"/>
        </pc:sldMkLst>
        <pc:spChg chg="mod">
          <ac:chgData name="Ian Fricker" userId="5139194f-ddb1-4217-97d0-a5a6d0e1af53" providerId="ADAL" clId="{D75659CB-41D3-4367-8E0D-5F9B2F370B67}" dt="2024-08-23T21:26:10.905" v="349" actId="13926"/>
          <ac:spMkLst>
            <pc:docMk/>
            <pc:sldMk cId="3581470480" sldId="400"/>
            <ac:spMk id="2" creationId="{CABC0036-3C3D-2ADE-0C24-5B7773A891D6}"/>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26:18.133" v="350"/>
              <pc2:cmMkLst xmlns:pc2="http://schemas.microsoft.com/office/powerpoint/2019/9/main/command">
                <pc:docMk/>
                <pc:sldMk cId="3581470480" sldId="400"/>
                <pc2:cmMk id="{D5C3BE93-AC5C-4490-B60D-FBC78F7D4990}"/>
              </pc2:cmMkLst>
            </pc226:cmChg>
          </p:ext>
        </pc:extLst>
      </pc:sldChg>
      <pc:sldChg chg="modSp mod addCm">
        <pc:chgData name="Ian Fricker" userId="5139194f-ddb1-4217-97d0-a5a6d0e1af53" providerId="ADAL" clId="{D75659CB-41D3-4367-8E0D-5F9B2F370B67}" dt="2024-08-23T21:20:18.863" v="340"/>
        <pc:sldMkLst>
          <pc:docMk/>
          <pc:sldMk cId="4216690526" sldId="404"/>
        </pc:sldMkLst>
        <pc:picChg chg="mod">
          <ac:chgData name="Ian Fricker" userId="5139194f-ddb1-4217-97d0-a5a6d0e1af53" providerId="ADAL" clId="{D75659CB-41D3-4367-8E0D-5F9B2F370B67}" dt="2024-08-23T21:19:39.097" v="339" actId="962"/>
          <ac:picMkLst>
            <pc:docMk/>
            <pc:sldMk cId="4216690526" sldId="404"/>
            <ac:picMk id="5" creationId="{00000000-0000-0000-0000-000000000000}"/>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20:18.863" v="340"/>
              <pc2:cmMkLst xmlns:pc2="http://schemas.microsoft.com/office/powerpoint/2019/9/main/command">
                <pc:docMk/>
                <pc:sldMk cId="4216690526" sldId="404"/>
                <pc2:cmMk id="{06C8A40F-6583-48DB-A1CE-0401E52D8935}"/>
              </pc2:cmMkLst>
            </pc226:cmChg>
          </p:ext>
        </pc:extLst>
      </pc:sldChg>
      <pc:sldChg chg="addCm">
        <pc:chgData name="Ian Fricker" userId="5139194f-ddb1-4217-97d0-a5a6d0e1af53" providerId="ADAL" clId="{D75659CB-41D3-4367-8E0D-5F9B2F370B67}" dt="2024-08-23T21:40:05.188" v="354"/>
        <pc:sldMkLst>
          <pc:docMk/>
          <pc:sldMk cId="2510520278" sldId="406"/>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40:05.188" v="354"/>
              <pc2:cmMkLst xmlns:pc2="http://schemas.microsoft.com/office/powerpoint/2019/9/main/command">
                <pc:docMk/>
                <pc:sldMk cId="2510520278" sldId="406"/>
                <pc2:cmMk id="{87964348-C7EA-4F2C-BEAA-DB41235E9D61}"/>
              </pc2:cmMkLst>
            </pc226:cmChg>
          </p:ext>
        </pc:extLst>
      </pc:sldChg>
      <pc:sldChg chg="addCm">
        <pc:chgData name="Ian Fricker" userId="5139194f-ddb1-4217-97d0-a5a6d0e1af53" providerId="ADAL" clId="{D75659CB-41D3-4367-8E0D-5F9B2F370B67}" dt="2024-08-23T21:03:27.225" v="0"/>
        <pc:sldMkLst>
          <pc:docMk/>
          <pc:sldMk cId="497476566" sldId="410"/>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75659CB-41D3-4367-8E0D-5F9B2F370B67}" dt="2024-08-23T21:03:27.225" v="0"/>
              <pc2:cmMkLst xmlns:pc2="http://schemas.microsoft.com/office/powerpoint/2019/9/main/command">
                <pc:docMk/>
                <pc:sldMk cId="497476566" sldId="410"/>
                <pc2:cmMk id="{FA6CC352-37C7-44B3-B475-AF0382FFF7D2}"/>
              </pc2:cmMkLst>
            </pc226:cmChg>
          </p:ext>
        </pc:extLst>
      </pc:sldChg>
    </pc:docChg>
  </pc:docChgLst>
  <pc:docChgLst>
    <pc:chgData name="Ink Lynx" userId="43154123f283b917" providerId="LiveId" clId="{790987A6-AF06-1143-8B88-EB65E133EFDD}"/>
    <pc:docChg chg="undo custSel modSld">
      <pc:chgData name="Ink Lynx" userId="43154123f283b917" providerId="LiveId" clId="{790987A6-AF06-1143-8B88-EB65E133EFDD}" dt="2024-09-05T12:50:18.781" v="135" actId="207"/>
      <pc:docMkLst>
        <pc:docMk/>
      </pc:docMkLst>
      <pc:sldChg chg="modSp">
        <pc:chgData name="Ink Lynx" userId="43154123f283b917" providerId="LiveId" clId="{790987A6-AF06-1143-8B88-EB65E133EFDD}" dt="2024-09-05T12:46:28.986" v="74" actId="20577"/>
        <pc:sldMkLst>
          <pc:docMk/>
          <pc:sldMk cId="877914829" sldId="342"/>
        </pc:sldMkLst>
        <pc:spChg chg="mod">
          <ac:chgData name="Ink Lynx" userId="43154123f283b917" providerId="LiveId" clId="{790987A6-AF06-1143-8B88-EB65E133EFDD}" dt="2024-09-05T12:46:28.986" v="74" actId="20577"/>
          <ac:spMkLst>
            <pc:docMk/>
            <pc:sldMk cId="877914829" sldId="342"/>
            <ac:spMk id="4" creationId="{C27485FD-5822-B21F-D384-1708166440F3}"/>
          </ac:spMkLst>
        </pc:spChg>
      </pc:sldChg>
      <pc:sldChg chg="modSp mod modClrScheme chgLayout">
        <pc:chgData name="Ink Lynx" userId="43154123f283b917" providerId="LiveId" clId="{790987A6-AF06-1143-8B88-EB65E133EFDD}" dt="2024-09-05T12:47:59.408" v="100" actId="700"/>
        <pc:sldMkLst>
          <pc:docMk/>
          <pc:sldMk cId="2296956696" sldId="381"/>
        </pc:sldMkLst>
        <pc:spChg chg="mod ord">
          <ac:chgData name="Ink Lynx" userId="43154123f283b917" providerId="LiveId" clId="{790987A6-AF06-1143-8B88-EB65E133EFDD}" dt="2024-09-05T12:47:59.408" v="100" actId="700"/>
          <ac:spMkLst>
            <pc:docMk/>
            <pc:sldMk cId="2296956696" sldId="381"/>
            <ac:spMk id="2" creationId="{E4BE01C5-F8ED-368D-13EF-82DAC5A89B3D}"/>
          </ac:spMkLst>
        </pc:spChg>
        <pc:spChg chg="mod ord">
          <ac:chgData name="Ink Lynx" userId="43154123f283b917" providerId="LiveId" clId="{790987A6-AF06-1143-8B88-EB65E133EFDD}" dt="2024-09-05T12:47:59.408" v="100" actId="700"/>
          <ac:spMkLst>
            <pc:docMk/>
            <pc:sldMk cId="2296956696" sldId="381"/>
            <ac:spMk id="3" creationId="{96BD3320-8B7E-EC5A-92A5-2CA987FF54D6}"/>
          </ac:spMkLst>
        </pc:spChg>
      </pc:sldChg>
      <pc:sldChg chg="modSp">
        <pc:chgData name="Ink Lynx" userId="43154123f283b917" providerId="LiveId" clId="{790987A6-AF06-1143-8B88-EB65E133EFDD}" dt="2024-09-05T12:48:34.754" v="111" actId="255"/>
        <pc:sldMkLst>
          <pc:docMk/>
          <pc:sldMk cId="4167834382" sldId="399"/>
        </pc:sldMkLst>
        <pc:spChg chg="mod">
          <ac:chgData name="Ink Lynx" userId="43154123f283b917" providerId="LiveId" clId="{790987A6-AF06-1143-8B88-EB65E133EFDD}" dt="2024-09-05T12:48:34.754" v="111" actId="255"/>
          <ac:spMkLst>
            <pc:docMk/>
            <pc:sldMk cId="4167834382" sldId="399"/>
            <ac:spMk id="3" creationId="{85BD372C-C876-5E0C-710A-9AC78EC03201}"/>
          </ac:spMkLst>
        </pc:spChg>
      </pc:sldChg>
      <pc:sldChg chg="modSp">
        <pc:chgData name="Ink Lynx" userId="43154123f283b917" providerId="LiveId" clId="{790987A6-AF06-1143-8B88-EB65E133EFDD}" dt="2024-09-05T12:48:48.581" v="113" actId="20577"/>
        <pc:sldMkLst>
          <pc:docMk/>
          <pc:sldMk cId="3581470480" sldId="400"/>
        </pc:sldMkLst>
        <pc:spChg chg="mod">
          <ac:chgData name="Ink Lynx" userId="43154123f283b917" providerId="LiveId" clId="{790987A6-AF06-1143-8B88-EB65E133EFDD}" dt="2024-09-05T12:48:48.581" v="113" actId="20577"/>
          <ac:spMkLst>
            <pc:docMk/>
            <pc:sldMk cId="3581470480" sldId="400"/>
            <ac:spMk id="2" creationId="{CABC0036-3C3D-2ADE-0C24-5B7773A891D6}"/>
          </ac:spMkLst>
        </pc:spChg>
      </pc:sldChg>
      <pc:sldChg chg="modSp">
        <pc:chgData name="Ink Lynx" userId="43154123f283b917" providerId="LiveId" clId="{790987A6-AF06-1143-8B88-EB65E133EFDD}" dt="2024-09-05T12:49:21.340" v="119" actId="207"/>
        <pc:sldMkLst>
          <pc:docMk/>
          <pc:sldMk cId="2510520278" sldId="406"/>
        </pc:sldMkLst>
        <pc:spChg chg="mod">
          <ac:chgData name="Ink Lynx" userId="43154123f283b917" providerId="LiveId" clId="{790987A6-AF06-1143-8B88-EB65E133EFDD}" dt="2024-09-05T12:49:21.340" v="119" actId="207"/>
          <ac:spMkLst>
            <pc:docMk/>
            <pc:sldMk cId="2510520278" sldId="406"/>
            <ac:spMk id="3" creationId="{785775FD-2DF0-B9C0-5EAA-4D110AC2A04F}"/>
          </ac:spMkLst>
        </pc:spChg>
      </pc:sldChg>
      <pc:sldChg chg="modSp">
        <pc:chgData name="Ink Lynx" userId="43154123f283b917" providerId="LiveId" clId="{790987A6-AF06-1143-8B88-EB65E133EFDD}" dt="2024-09-05T12:49:37.900" v="125" actId="207"/>
        <pc:sldMkLst>
          <pc:docMk/>
          <pc:sldMk cId="2407975072" sldId="407"/>
        </pc:sldMkLst>
        <pc:spChg chg="mod">
          <ac:chgData name="Ink Lynx" userId="43154123f283b917" providerId="LiveId" clId="{790987A6-AF06-1143-8B88-EB65E133EFDD}" dt="2024-09-05T12:49:37.900" v="125" actId="207"/>
          <ac:spMkLst>
            <pc:docMk/>
            <pc:sldMk cId="2407975072" sldId="407"/>
            <ac:spMk id="3" creationId="{785775FD-2DF0-B9C0-5EAA-4D110AC2A04F}"/>
          </ac:spMkLst>
        </pc:spChg>
      </pc:sldChg>
      <pc:sldChg chg="modSp">
        <pc:chgData name="Ink Lynx" userId="43154123f283b917" providerId="LiveId" clId="{790987A6-AF06-1143-8B88-EB65E133EFDD}" dt="2024-09-05T12:50:18.781" v="135" actId="207"/>
        <pc:sldMkLst>
          <pc:docMk/>
          <pc:sldMk cId="3536905937" sldId="409"/>
        </pc:sldMkLst>
        <pc:spChg chg="mod">
          <ac:chgData name="Ink Lynx" userId="43154123f283b917" providerId="LiveId" clId="{790987A6-AF06-1143-8B88-EB65E133EFDD}" dt="2024-09-05T12:50:18.781" v="135" actId="207"/>
          <ac:spMkLst>
            <pc:docMk/>
            <pc:sldMk cId="3536905937" sldId="409"/>
            <ac:spMk id="3" creationId="{346A6AF0-0DC5-820A-14A0-55F480728639}"/>
          </ac:spMkLst>
        </pc:spChg>
      </pc:sldChg>
      <pc:sldChg chg="modSp">
        <pc:chgData name="Ink Lynx" userId="43154123f283b917" providerId="LiveId" clId="{790987A6-AF06-1143-8B88-EB65E133EFDD}" dt="2024-09-05T12:50:04.205" v="131" actId="207"/>
        <pc:sldMkLst>
          <pc:docMk/>
          <pc:sldMk cId="497476566" sldId="410"/>
        </pc:sldMkLst>
        <pc:spChg chg="mod">
          <ac:chgData name="Ink Lynx" userId="43154123f283b917" providerId="LiveId" clId="{790987A6-AF06-1143-8B88-EB65E133EFDD}" dt="2024-09-05T12:50:04.205" v="131" actId="207"/>
          <ac:spMkLst>
            <pc:docMk/>
            <pc:sldMk cId="497476566" sldId="410"/>
            <ac:spMk id="3" creationId="{346A6AF0-0DC5-820A-14A0-55F480728639}"/>
          </ac:spMkLst>
        </pc:spChg>
      </pc:sldChg>
    </pc:docChg>
  </pc:docChgLst>
  <pc:docChgLst>
    <pc:chgData name="Ink Lynx" userId="43154123f283b917" providerId="LiveId" clId="{E1F61513-24B6-B54F-AE24-CC2CCF819623}"/>
    <pc:docChg chg="custSel addSld delSld modSld">
      <pc:chgData name="Ink Lynx" userId="43154123f283b917" providerId="LiveId" clId="{E1F61513-24B6-B54F-AE24-CC2CCF819623}" dt="2024-07-25T14:09:27.711" v="161" actId="1589"/>
      <pc:docMkLst>
        <pc:docMk/>
      </pc:docMkLst>
      <pc:sldChg chg="modSp addCm">
        <pc:chgData name="Ink Lynx" userId="43154123f283b917" providerId="LiveId" clId="{E1F61513-24B6-B54F-AE24-CC2CCF819623}" dt="2024-07-25T14:09:27.711" v="161" actId="1589"/>
        <pc:sldMkLst>
          <pc:docMk/>
          <pc:sldMk cId="976980953" sldId="256"/>
        </pc:sldMkLst>
        <pc:spChg chg="mod">
          <ac:chgData name="Ink Lynx" userId="43154123f283b917" providerId="LiveId" clId="{E1F61513-24B6-B54F-AE24-CC2CCF819623}" dt="2024-07-23T11:30:14.528" v="4" actId="20577"/>
          <ac:spMkLst>
            <pc:docMk/>
            <pc:sldMk cId="976980953" sldId="256"/>
            <ac:spMk id="3" creationId="{5E02AD73-19FC-FB66-43EE-09A60EDDCC18}"/>
          </ac:spMkLst>
        </pc:spChg>
        <pc:spChg chg="mod">
          <ac:chgData name="Ink Lynx" userId="43154123f283b917" providerId="LiveId" clId="{E1F61513-24B6-B54F-AE24-CC2CCF819623}" dt="2024-07-23T11:30:21.910" v="10" actId="20577"/>
          <ac:spMkLst>
            <pc:docMk/>
            <pc:sldMk cId="976980953" sldId="256"/>
            <ac:spMk id="4" creationId="{4231EF4B-6883-9FE9-44BA-871309FD7067}"/>
          </ac:spMkLst>
        </pc:spChg>
        <pc:picChg chg="mod">
          <ac:chgData name="Ink Lynx" userId="43154123f283b917" providerId="LiveId" clId="{E1F61513-24B6-B54F-AE24-CC2CCF819623}" dt="2024-07-25T12:05:21.851" v="153" actId="14826"/>
          <ac:picMkLst>
            <pc:docMk/>
            <pc:sldMk cId="976980953" sldId="256"/>
            <ac:picMk id="6" creationId="{93E46B59-17F4-3148-80A3-3853981B6839}"/>
          </ac:picMkLst>
        </pc:picChg>
        <pc:picChg chg="mod">
          <ac:chgData name="Ink Lynx" userId="43154123f283b917" providerId="LiveId" clId="{E1F61513-24B6-B54F-AE24-CC2CCF819623}" dt="2024-07-25T12:05:27.603" v="154" actId="1076"/>
          <ac:picMkLst>
            <pc:docMk/>
            <pc:sldMk cId="976980953" sldId="256"/>
            <ac:picMk id="7" creationId="{B4F7A574-8551-B443-A29F-144808EC0591}"/>
          </ac:picMkLst>
        </pc:picChg>
      </pc:sldChg>
      <pc:sldChg chg="modSp">
        <pc:chgData name="Ink Lynx" userId="43154123f283b917" providerId="LiveId" clId="{E1F61513-24B6-B54F-AE24-CC2CCF819623}" dt="2024-07-23T11:31:24.059" v="17" actId="20577"/>
        <pc:sldMkLst>
          <pc:docMk/>
          <pc:sldMk cId="2900287038" sldId="257"/>
        </pc:sldMkLst>
        <pc:spChg chg="mod">
          <ac:chgData name="Ink Lynx" userId="43154123f283b917" providerId="LiveId" clId="{E1F61513-24B6-B54F-AE24-CC2CCF819623}" dt="2024-07-23T11:31:24.059" v="17" actId="20577"/>
          <ac:spMkLst>
            <pc:docMk/>
            <pc:sldMk cId="2900287038" sldId="257"/>
            <ac:spMk id="4" creationId="{D8E2D397-42FA-58B9-F1F3-1C9A728681FE}"/>
          </ac:spMkLst>
        </pc:spChg>
      </pc:sldChg>
      <pc:sldChg chg="del">
        <pc:chgData name="Ink Lynx" userId="43154123f283b917" providerId="LiveId" clId="{E1F61513-24B6-B54F-AE24-CC2CCF819623}" dt="2024-07-23T11:31:27.173" v="18" actId="2696"/>
        <pc:sldMkLst>
          <pc:docMk/>
          <pc:sldMk cId="1110540363" sldId="269"/>
        </pc:sldMkLst>
      </pc:sldChg>
      <pc:sldChg chg="del">
        <pc:chgData name="Ink Lynx" userId="43154123f283b917" providerId="LiveId" clId="{E1F61513-24B6-B54F-AE24-CC2CCF819623}" dt="2024-07-23T11:38:56.619" v="80" actId="2696"/>
        <pc:sldMkLst>
          <pc:docMk/>
          <pc:sldMk cId="3928300210" sldId="276"/>
        </pc:sldMkLst>
      </pc:sldChg>
      <pc:sldChg chg="modSp">
        <pc:chgData name="Ink Lynx" userId="43154123f283b917" providerId="LiveId" clId="{E1F61513-24B6-B54F-AE24-CC2CCF819623}" dt="2024-07-23T11:32:16.976" v="30" actId="20577"/>
        <pc:sldMkLst>
          <pc:docMk/>
          <pc:sldMk cId="877914829" sldId="342"/>
        </pc:sldMkLst>
        <pc:spChg chg="mod">
          <ac:chgData name="Ink Lynx" userId="43154123f283b917" providerId="LiveId" clId="{E1F61513-24B6-B54F-AE24-CC2CCF819623}" dt="2024-07-23T11:32:16.976" v="30" actId="20577"/>
          <ac:spMkLst>
            <pc:docMk/>
            <pc:sldMk cId="877914829" sldId="342"/>
            <ac:spMk id="4" creationId="{C27485FD-5822-B21F-D384-1708166440F3}"/>
          </ac:spMkLst>
        </pc:spChg>
      </pc:sldChg>
      <pc:sldChg chg="modSp mod modClrScheme chgLayout">
        <pc:chgData name="Ink Lynx" userId="43154123f283b917" providerId="LiveId" clId="{E1F61513-24B6-B54F-AE24-CC2CCF819623}" dt="2024-07-23T11:34:50.829" v="43" actId="20577"/>
        <pc:sldMkLst>
          <pc:docMk/>
          <pc:sldMk cId="2296956696" sldId="381"/>
        </pc:sldMkLst>
        <pc:spChg chg="mod ord">
          <ac:chgData name="Ink Lynx" userId="43154123f283b917" providerId="LiveId" clId="{E1F61513-24B6-B54F-AE24-CC2CCF819623}" dt="2024-07-23T11:33:15.819" v="33" actId="700"/>
          <ac:spMkLst>
            <pc:docMk/>
            <pc:sldMk cId="2296956696" sldId="381"/>
            <ac:spMk id="2" creationId="{E4BE01C5-F8ED-368D-13EF-82DAC5A89B3D}"/>
          </ac:spMkLst>
        </pc:spChg>
        <pc:spChg chg="mod ord">
          <ac:chgData name="Ink Lynx" userId="43154123f283b917" providerId="LiveId" clId="{E1F61513-24B6-B54F-AE24-CC2CCF819623}" dt="2024-07-23T11:34:50.829" v="43" actId="20577"/>
          <ac:spMkLst>
            <pc:docMk/>
            <pc:sldMk cId="2296956696" sldId="381"/>
            <ac:spMk id="3" creationId="{96BD3320-8B7E-EC5A-92A5-2CA987FF54D6}"/>
          </ac:spMkLst>
        </pc:spChg>
      </pc:sldChg>
      <pc:sldChg chg="del">
        <pc:chgData name="Ink Lynx" userId="43154123f283b917" providerId="LiveId" clId="{E1F61513-24B6-B54F-AE24-CC2CCF819623}" dt="2024-07-23T11:31:28.618" v="19" actId="2696"/>
        <pc:sldMkLst>
          <pc:docMk/>
          <pc:sldMk cId="4183650789" sldId="398"/>
        </pc:sldMkLst>
      </pc:sldChg>
      <pc:sldChg chg="modSp">
        <pc:chgData name="Ink Lynx" userId="43154123f283b917" providerId="LiveId" clId="{E1F61513-24B6-B54F-AE24-CC2CCF819623}" dt="2024-07-23T11:35:40.026" v="47" actId="20577"/>
        <pc:sldMkLst>
          <pc:docMk/>
          <pc:sldMk cId="4167834382" sldId="399"/>
        </pc:sldMkLst>
        <pc:spChg chg="mod">
          <ac:chgData name="Ink Lynx" userId="43154123f283b917" providerId="LiveId" clId="{E1F61513-24B6-B54F-AE24-CC2CCF819623}" dt="2024-07-23T11:35:40.026" v="47" actId="20577"/>
          <ac:spMkLst>
            <pc:docMk/>
            <pc:sldMk cId="4167834382" sldId="399"/>
            <ac:spMk id="3" creationId="{85BD372C-C876-5E0C-710A-9AC78EC03201}"/>
          </ac:spMkLst>
        </pc:spChg>
      </pc:sldChg>
      <pc:sldChg chg="modSp">
        <pc:chgData name="Ink Lynx" userId="43154123f283b917" providerId="LiveId" clId="{E1F61513-24B6-B54F-AE24-CC2CCF819623}" dt="2024-07-23T11:38:00.952" v="78" actId="20577"/>
        <pc:sldMkLst>
          <pc:docMk/>
          <pc:sldMk cId="3581470480" sldId="400"/>
        </pc:sldMkLst>
        <pc:spChg chg="mod">
          <ac:chgData name="Ink Lynx" userId="43154123f283b917" providerId="LiveId" clId="{E1F61513-24B6-B54F-AE24-CC2CCF819623}" dt="2024-07-23T11:38:00.952" v="78" actId="20577"/>
          <ac:spMkLst>
            <pc:docMk/>
            <pc:sldMk cId="3581470480" sldId="400"/>
            <ac:spMk id="2" creationId="{CABC0036-3C3D-2ADE-0C24-5B7773A891D6}"/>
          </ac:spMkLst>
        </pc:spChg>
      </pc:sldChg>
      <pc:sldChg chg="del">
        <pc:chgData name="Ink Lynx" userId="43154123f283b917" providerId="LiveId" clId="{E1F61513-24B6-B54F-AE24-CC2CCF819623}" dt="2024-07-23T11:38:38.394" v="79" actId="2696"/>
        <pc:sldMkLst>
          <pc:docMk/>
          <pc:sldMk cId="2020383687" sldId="401"/>
        </pc:sldMkLst>
      </pc:sldChg>
      <pc:sldChg chg="addSp delSp modSp new mod modClrScheme chgLayout">
        <pc:chgData name="Ink Lynx" userId="43154123f283b917" providerId="LiveId" clId="{E1F61513-24B6-B54F-AE24-CC2CCF819623}" dt="2024-07-25T12:06:45.830" v="160" actId="1076"/>
        <pc:sldMkLst>
          <pc:docMk/>
          <pc:sldMk cId="4216690526" sldId="404"/>
        </pc:sldMkLst>
        <pc:spChg chg="mod ord">
          <ac:chgData name="Ink Lynx" userId="43154123f283b917" providerId="LiveId" clId="{E1F61513-24B6-B54F-AE24-CC2CCF819623}" dt="2024-07-23T11:36:21.877" v="59" actId="20577"/>
          <ac:spMkLst>
            <pc:docMk/>
            <pc:sldMk cId="4216690526" sldId="404"/>
            <ac:spMk id="2" creationId="{E5ED8667-997E-F5B0-2D89-F94063128F33}"/>
          </ac:spMkLst>
        </pc:spChg>
        <pc:spChg chg="del mod ord">
          <ac:chgData name="Ink Lynx" userId="43154123f283b917" providerId="LiveId" clId="{E1F61513-24B6-B54F-AE24-CC2CCF819623}" dt="2024-07-25T12:06:33.128" v="155" actId="931"/>
          <ac:spMkLst>
            <pc:docMk/>
            <pc:sldMk cId="4216690526" sldId="404"/>
            <ac:spMk id="3" creationId="{F0E430A0-116C-AFEC-2915-F51109AA980E}"/>
          </ac:spMkLst>
        </pc:spChg>
        <pc:picChg chg="add mod ord modCrop">
          <ac:chgData name="Ink Lynx" userId="43154123f283b917" providerId="LiveId" clId="{E1F61513-24B6-B54F-AE24-CC2CCF819623}" dt="2024-07-25T12:06:45.830" v="160" actId="1076"/>
          <ac:picMkLst>
            <pc:docMk/>
            <pc:sldMk cId="4216690526" sldId="404"/>
            <ac:picMk id="4" creationId="{8FD3B63F-692C-BC2C-A182-5AF33F56091D}"/>
          </ac:picMkLst>
        </pc:picChg>
      </pc:sldChg>
      <pc:sldChg chg="modSp add">
        <pc:chgData name="Ink Lynx" userId="43154123f283b917" providerId="LiveId" clId="{E1F61513-24B6-B54F-AE24-CC2CCF819623}" dt="2024-07-23T11:37:32.978" v="75" actId="20577"/>
        <pc:sldMkLst>
          <pc:docMk/>
          <pc:sldMk cId="4009681841" sldId="405"/>
        </pc:sldMkLst>
        <pc:spChg chg="mod">
          <ac:chgData name="Ink Lynx" userId="43154123f283b917" providerId="LiveId" clId="{E1F61513-24B6-B54F-AE24-CC2CCF819623}" dt="2024-07-23T11:37:00.926" v="61" actId="22"/>
          <ac:spMkLst>
            <pc:docMk/>
            <pc:sldMk cId="4009681841" sldId="405"/>
            <ac:spMk id="2" creationId="{E5ED8667-997E-F5B0-2D89-F94063128F33}"/>
          </ac:spMkLst>
        </pc:spChg>
        <pc:spChg chg="mod">
          <ac:chgData name="Ink Lynx" userId="43154123f283b917" providerId="LiveId" clId="{E1F61513-24B6-B54F-AE24-CC2CCF819623}" dt="2024-07-23T11:37:32.978" v="75" actId="20577"/>
          <ac:spMkLst>
            <pc:docMk/>
            <pc:sldMk cId="4009681841" sldId="405"/>
            <ac:spMk id="3" creationId="{F0E430A0-116C-AFEC-2915-F51109AA980E}"/>
          </ac:spMkLst>
        </pc:spChg>
      </pc:sldChg>
      <pc:sldChg chg="delSp modSp new mod modClrScheme chgLayout">
        <pc:chgData name="Ink Lynx" userId="43154123f283b917" providerId="LiveId" clId="{E1F61513-24B6-B54F-AE24-CC2CCF819623}" dt="2024-07-23T11:40:49.352" v="109" actId="2710"/>
        <pc:sldMkLst>
          <pc:docMk/>
          <pc:sldMk cId="2510520278" sldId="406"/>
        </pc:sldMkLst>
        <pc:spChg chg="mod ord">
          <ac:chgData name="Ink Lynx" userId="43154123f283b917" providerId="LiveId" clId="{E1F61513-24B6-B54F-AE24-CC2CCF819623}" dt="2024-07-23T11:39:25.244" v="85" actId="122"/>
          <ac:spMkLst>
            <pc:docMk/>
            <pc:sldMk cId="2510520278" sldId="406"/>
            <ac:spMk id="2" creationId="{FAF8B235-A245-CD4F-A92B-28C118F998D0}"/>
          </ac:spMkLst>
        </pc:spChg>
        <pc:spChg chg="mod ord">
          <ac:chgData name="Ink Lynx" userId="43154123f283b917" providerId="LiveId" clId="{E1F61513-24B6-B54F-AE24-CC2CCF819623}" dt="2024-07-23T11:40:49.352" v="109" actId="2710"/>
          <ac:spMkLst>
            <pc:docMk/>
            <pc:sldMk cId="2510520278" sldId="406"/>
            <ac:spMk id="3" creationId="{785775FD-2DF0-B9C0-5EAA-4D110AC2A04F}"/>
          </ac:spMkLst>
        </pc:spChg>
        <pc:spChg chg="del">
          <ac:chgData name="Ink Lynx" userId="43154123f283b917" providerId="LiveId" clId="{E1F61513-24B6-B54F-AE24-CC2CCF819623}" dt="2024-07-23T11:39:02.696" v="82" actId="700"/>
          <ac:spMkLst>
            <pc:docMk/>
            <pc:sldMk cId="2510520278" sldId="406"/>
            <ac:spMk id="4" creationId="{0BD07F7F-F927-8579-2D1B-47659B773041}"/>
          </ac:spMkLst>
        </pc:spChg>
        <pc:spChg chg="del">
          <ac:chgData name="Ink Lynx" userId="43154123f283b917" providerId="LiveId" clId="{E1F61513-24B6-B54F-AE24-CC2CCF819623}" dt="2024-07-23T11:39:02.696" v="82" actId="700"/>
          <ac:spMkLst>
            <pc:docMk/>
            <pc:sldMk cId="2510520278" sldId="406"/>
            <ac:spMk id="5" creationId="{70CA6134-F22B-FA02-18E9-64C492BD67B5}"/>
          </ac:spMkLst>
        </pc:spChg>
        <pc:spChg chg="del">
          <ac:chgData name="Ink Lynx" userId="43154123f283b917" providerId="LiveId" clId="{E1F61513-24B6-B54F-AE24-CC2CCF819623}" dt="2024-07-23T11:39:02.696" v="82" actId="700"/>
          <ac:spMkLst>
            <pc:docMk/>
            <pc:sldMk cId="2510520278" sldId="406"/>
            <ac:spMk id="6" creationId="{D1B2ABDE-6449-798C-0C84-C0259325A38C}"/>
          </ac:spMkLst>
        </pc:spChg>
        <pc:spChg chg="del">
          <ac:chgData name="Ink Lynx" userId="43154123f283b917" providerId="LiveId" clId="{E1F61513-24B6-B54F-AE24-CC2CCF819623}" dt="2024-07-23T11:39:02.696" v="82" actId="700"/>
          <ac:spMkLst>
            <pc:docMk/>
            <pc:sldMk cId="2510520278" sldId="406"/>
            <ac:spMk id="7" creationId="{2B339245-4CCF-28EB-4EF8-274253AEAD68}"/>
          </ac:spMkLst>
        </pc:spChg>
        <pc:spChg chg="del">
          <ac:chgData name="Ink Lynx" userId="43154123f283b917" providerId="LiveId" clId="{E1F61513-24B6-B54F-AE24-CC2CCF819623}" dt="2024-07-23T11:39:02.696" v="82" actId="700"/>
          <ac:spMkLst>
            <pc:docMk/>
            <pc:sldMk cId="2510520278" sldId="406"/>
            <ac:spMk id="8" creationId="{951B6CEB-68AC-5EF0-9AA3-4B2185DF20AB}"/>
          </ac:spMkLst>
        </pc:spChg>
        <pc:spChg chg="del">
          <ac:chgData name="Ink Lynx" userId="43154123f283b917" providerId="LiveId" clId="{E1F61513-24B6-B54F-AE24-CC2CCF819623}" dt="2024-07-23T11:39:02.696" v="82" actId="700"/>
          <ac:spMkLst>
            <pc:docMk/>
            <pc:sldMk cId="2510520278" sldId="406"/>
            <ac:spMk id="9" creationId="{35BD11E1-C2E6-98D1-0283-F152FC793426}"/>
          </ac:spMkLst>
        </pc:spChg>
        <pc:spChg chg="del">
          <ac:chgData name="Ink Lynx" userId="43154123f283b917" providerId="LiveId" clId="{E1F61513-24B6-B54F-AE24-CC2CCF819623}" dt="2024-07-23T11:39:02.696" v="82" actId="700"/>
          <ac:spMkLst>
            <pc:docMk/>
            <pc:sldMk cId="2510520278" sldId="406"/>
            <ac:spMk id="10" creationId="{8E360EC3-A466-E63B-06A1-75A7D59E9FC9}"/>
          </ac:spMkLst>
        </pc:spChg>
        <pc:spChg chg="del">
          <ac:chgData name="Ink Lynx" userId="43154123f283b917" providerId="LiveId" clId="{E1F61513-24B6-B54F-AE24-CC2CCF819623}" dt="2024-07-23T11:39:02.696" v="82" actId="700"/>
          <ac:spMkLst>
            <pc:docMk/>
            <pc:sldMk cId="2510520278" sldId="406"/>
            <ac:spMk id="11" creationId="{C68016EB-6760-58FB-6608-7C536D32CCE8}"/>
          </ac:spMkLst>
        </pc:spChg>
        <pc:spChg chg="del">
          <ac:chgData name="Ink Lynx" userId="43154123f283b917" providerId="LiveId" clId="{E1F61513-24B6-B54F-AE24-CC2CCF819623}" dt="2024-07-23T11:39:02.696" v="82" actId="700"/>
          <ac:spMkLst>
            <pc:docMk/>
            <pc:sldMk cId="2510520278" sldId="406"/>
            <ac:spMk id="12" creationId="{86F91E92-F574-CC22-1701-BAD356F005BF}"/>
          </ac:spMkLst>
        </pc:spChg>
        <pc:spChg chg="del">
          <ac:chgData name="Ink Lynx" userId="43154123f283b917" providerId="LiveId" clId="{E1F61513-24B6-B54F-AE24-CC2CCF819623}" dt="2024-07-23T11:39:02.696" v="82" actId="700"/>
          <ac:spMkLst>
            <pc:docMk/>
            <pc:sldMk cId="2510520278" sldId="406"/>
            <ac:spMk id="13" creationId="{DFE0FEC4-EC32-F410-CB1F-C1C8EFD263A4}"/>
          </ac:spMkLst>
        </pc:spChg>
        <pc:spChg chg="del">
          <ac:chgData name="Ink Lynx" userId="43154123f283b917" providerId="LiveId" clId="{E1F61513-24B6-B54F-AE24-CC2CCF819623}" dt="2024-07-23T11:39:02.696" v="82" actId="700"/>
          <ac:spMkLst>
            <pc:docMk/>
            <pc:sldMk cId="2510520278" sldId="406"/>
            <ac:spMk id="14" creationId="{1BD4F4D8-B93D-94F5-3904-43F330E8492D}"/>
          </ac:spMkLst>
        </pc:spChg>
        <pc:spChg chg="del">
          <ac:chgData name="Ink Lynx" userId="43154123f283b917" providerId="LiveId" clId="{E1F61513-24B6-B54F-AE24-CC2CCF819623}" dt="2024-07-23T11:39:02.696" v="82" actId="700"/>
          <ac:spMkLst>
            <pc:docMk/>
            <pc:sldMk cId="2510520278" sldId="406"/>
            <ac:spMk id="15" creationId="{EDCBD846-107E-8862-6A5F-04AEC8BFE562}"/>
          </ac:spMkLst>
        </pc:spChg>
      </pc:sldChg>
      <pc:sldChg chg="modSp add">
        <pc:chgData name="Ink Lynx" userId="43154123f283b917" providerId="LiveId" clId="{E1F61513-24B6-B54F-AE24-CC2CCF819623}" dt="2024-07-23T11:40:56.030" v="110" actId="2710"/>
        <pc:sldMkLst>
          <pc:docMk/>
          <pc:sldMk cId="2407975072" sldId="407"/>
        </pc:sldMkLst>
        <pc:spChg chg="mod">
          <ac:chgData name="Ink Lynx" userId="43154123f283b917" providerId="LiveId" clId="{E1F61513-24B6-B54F-AE24-CC2CCF819623}" dt="2024-07-23T11:40:12" v="98" actId="20577"/>
          <ac:spMkLst>
            <pc:docMk/>
            <pc:sldMk cId="2407975072" sldId="407"/>
            <ac:spMk id="2" creationId="{FAF8B235-A245-CD4F-A92B-28C118F998D0}"/>
          </ac:spMkLst>
        </pc:spChg>
        <pc:spChg chg="mod">
          <ac:chgData name="Ink Lynx" userId="43154123f283b917" providerId="LiveId" clId="{E1F61513-24B6-B54F-AE24-CC2CCF819623}" dt="2024-07-23T11:40:56.030" v="110" actId="2710"/>
          <ac:spMkLst>
            <pc:docMk/>
            <pc:sldMk cId="2407975072" sldId="407"/>
            <ac:spMk id="3" creationId="{785775FD-2DF0-B9C0-5EAA-4D110AC2A04F}"/>
          </ac:spMkLst>
        </pc:spChg>
      </pc:sldChg>
      <pc:sldChg chg="addSp modSp new mod modClrScheme chgLayout">
        <pc:chgData name="Ink Lynx" userId="43154123f283b917" providerId="LiveId" clId="{E1F61513-24B6-B54F-AE24-CC2CCF819623}" dt="2024-07-23T11:42:48.048" v="141" actId="114"/>
        <pc:sldMkLst>
          <pc:docMk/>
          <pc:sldMk cId="4001569028" sldId="408"/>
        </pc:sldMkLst>
        <pc:spChg chg="mod ord">
          <ac:chgData name="Ink Lynx" userId="43154123f283b917" providerId="LiveId" clId="{E1F61513-24B6-B54F-AE24-CC2CCF819623}" dt="2024-07-23T11:41:39.756" v="116" actId="255"/>
          <ac:spMkLst>
            <pc:docMk/>
            <pc:sldMk cId="4001569028" sldId="408"/>
            <ac:spMk id="2" creationId="{04FDAE08-312A-366D-BDB5-5B35051109BE}"/>
          </ac:spMkLst>
        </pc:spChg>
        <pc:spChg chg="mod ord">
          <ac:chgData name="Ink Lynx" userId="43154123f283b917" providerId="LiveId" clId="{E1F61513-24B6-B54F-AE24-CC2CCF819623}" dt="2024-07-23T11:42:23.139" v="127" actId="2710"/>
          <ac:spMkLst>
            <pc:docMk/>
            <pc:sldMk cId="4001569028" sldId="408"/>
            <ac:spMk id="3" creationId="{346A6AF0-0DC5-820A-14A0-55F480728639}"/>
          </ac:spMkLst>
        </pc:spChg>
        <pc:spChg chg="add mod">
          <ac:chgData name="Ink Lynx" userId="43154123f283b917" providerId="LiveId" clId="{E1F61513-24B6-B54F-AE24-CC2CCF819623}" dt="2024-07-23T11:42:48.048" v="141" actId="114"/>
          <ac:spMkLst>
            <pc:docMk/>
            <pc:sldMk cId="4001569028" sldId="408"/>
            <ac:spMk id="4" creationId="{64D9BCA8-D33B-9BD7-9F3C-3305323815D3}"/>
          </ac:spMkLst>
        </pc:spChg>
      </pc:sldChg>
      <pc:sldChg chg="modSp add">
        <pc:chgData name="Ink Lynx" userId="43154123f283b917" providerId="LiveId" clId="{E1F61513-24B6-B54F-AE24-CC2CCF819623}" dt="2024-07-23T11:43:28.026" v="151" actId="2710"/>
        <pc:sldMkLst>
          <pc:docMk/>
          <pc:sldMk cId="3536905937" sldId="409"/>
        </pc:sldMkLst>
        <pc:spChg chg="mod">
          <ac:chgData name="Ink Lynx" userId="43154123f283b917" providerId="LiveId" clId="{E1F61513-24B6-B54F-AE24-CC2CCF819623}" dt="2024-07-23T11:43:03.891" v="144" actId="20577"/>
          <ac:spMkLst>
            <pc:docMk/>
            <pc:sldMk cId="3536905937" sldId="409"/>
            <ac:spMk id="2" creationId="{04FDAE08-312A-366D-BDB5-5B35051109BE}"/>
          </ac:spMkLst>
        </pc:spChg>
        <pc:spChg chg="mod">
          <ac:chgData name="Ink Lynx" userId="43154123f283b917" providerId="LiveId" clId="{E1F61513-24B6-B54F-AE24-CC2CCF819623}" dt="2024-07-23T11:43:28.026" v="151" actId="2710"/>
          <ac:spMkLst>
            <pc:docMk/>
            <pc:sldMk cId="3536905937" sldId="409"/>
            <ac:spMk id="3" creationId="{346A6AF0-0DC5-820A-14A0-55F480728639}"/>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a:lnSpc>
              <a:spcPct val="100000"/>
            </a:lnSpc>
          </a:pPr>
          <a:endParaRPr lang="en-US" sz="1800" dirty="0">
            <a:solidFill>
              <a:srgbClr val="9142B5"/>
            </a:solidFill>
          </a:endParaRPr>
        </a:p>
      </dgm:t>
    </dgm:pt>
    <dgm:pt modelId="{73A5E45E-428E-4F14-A4EE-4E806AE7FE76}" type="parTrans" cxnId="{C65B52F8-6DF4-40D7-8AB4-FCFF3EC77BF2}">
      <dgm:prSet/>
      <dgm:spPr/>
      <dgm:t>
        <a:bodyPr/>
        <a:lstStyle/>
        <a:p>
          <a:endParaRPr lang="en-US" sz="2400"/>
        </a:p>
      </dgm:t>
    </dgm:pt>
    <dgm:pt modelId="{D389BD04-B599-4056-952C-E00C24989F9F}" type="sibTrans" cxnId="{C65B52F8-6DF4-40D7-8AB4-FCFF3EC77BF2}">
      <dgm:prSet phldrT="1" phldr="0"/>
      <dgm:spPr/>
      <dgm:t>
        <a:bodyPr/>
        <a:lstStyle/>
        <a:p>
          <a:pPr>
            <a:lnSpc>
              <a:spcPct val="100000"/>
            </a:lnSpc>
          </a:pPr>
          <a:endParaRPr lang="en-US" sz="2400"/>
        </a:p>
      </dgm:t>
    </dgm:pt>
    <dgm:pt modelId="{B069B141-8C64-4964-A2B6-08B639A54F95}">
      <dgm:prSet custT="1"/>
      <dgm:spPr/>
      <dgm:t>
        <a:bodyPr/>
        <a:lstStyle/>
        <a:p>
          <a:pPr>
            <a:lnSpc>
              <a:spcPct val="100000"/>
            </a:lnSpc>
          </a:pPr>
          <a:endParaRPr lang="en-US" sz="1800" b="0" dirty="0">
            <a:solidFill>
              <a:srgbClr val="D62D00"/>
            </a:solidFill>
          </a:endParaRPr>
        </a:p>
      </dgm:t>
    </dgm:pt>
    <dgm:pt modelId="{4C14471B-8A48-43F7-8336-AAD33E0659F3}" type="parTrans" cxnId="{6FA42492-02CC-4A59-968B-53399EBF78D3}">
      <dgm:prSet/>
      <dgm:spPr/>
      <dgm:t>
        <a:bodyPr/>
        <a:lstStyle/>
        <a:p>
          <a:endParaRPr lang="en-US" sz="2400"/>
        </a:p>
      </dgm:t>
    </dgm:pt>
    <dgm:pt modelId="{16D5C096-9659-440A-96C9-498927AA0EE0}" type="sibTrans" cxnId="{6FA42492-02CC-4A59-968B-53399EBF78D3}">
      <dgm:prSet phldrT="2" phldr="0"/>
      <dgm:spPr/>
      <dgm:t>
        <a:bodyPr/>
        <a:lstStyle/>
        <a:p>
          <a:pPr>
            <a:lnSpc>
              <a:spcPct val="100000"/>
            </a:lnSpc>
          </a:pPr>
          <a:endParaRPr lang="en-US" sz="2400"/>
        </a:p>
      </dgm:t>
    </dgm:pt>
    <dgm:pt modelId="{FE32CCEA-5B1F-4AE2-9A09-520800015AEB}">
      <dgm:prSet custT="1"/>
      <dgm:spPr/>
      <dgm:t>
        <a:bodyPr/>
        <a:lstStyle/>
        <a:p>
          <a:pPr>
            <a:lnSpc>
              <a:spcPct val="100000"/>
            </a:lnSpc>
          </a:pPr>
          <a:endParaRPr lang="en-US" sz="1800" b="0" dirty="0">
            <a:solidFill>
              <a:srgbClr val="CD008D"/>
            </a:solidFill>
          </a:endParaRPr>
        </a:p>
      </dgm:t>
    </dgm:pt>
    <dgm:pt modelId="{F810912D-A8A4-4F02-BB9A-7F77C7E7087B}" type="parTrans" cxnId="{5DCE486A-0080-4F25-92A4-4438B6D7AA3C}">
      <dgm:prSet/>
      <dgm:spPr/>
      <dgm:t>
        <a:bodyPr/>
        <a:lstStyle/>
        <a:p>
          <a:endParaRPr lang="en-US" sz="2400"/>
        </a:p>
      </dgm:t>
    </dgm:pt>
    <dgm:pt modelId="{DE4FEDB8-B6A2-4910-ADA0-0CA67C1AFDBA}" type="sibTrans" cxnId="{5DCE486A-0080-4F25-92A4-4438B6D7AA3C}">
      <dgm:prSet phldrT="3" phldr="0"/>
      <dgm:spPr/>
      <dgm:t>
        <a:bodyPr/>
        <a:lstStyle/>
        <a:p>
          <a:pPr>
            <a:lnSpc>
              <a:spcPct val="100000"/>
            </a:lnSpc>
          </a:pPr>
          <a:endParaRPr lang="en-US" sz="2400"/>
        </a:p>
      </dgm:t>
    </dgm:pt>
    <dgm:pt modelId="{CA24DC76-342A-440A-91EE-45A0A115E7AA}">
      <dgm:prSet custT="1"/>
      <dgm:spPr/>
      <dgm:t>
        <a:bodyPr/>
        <a:lstStyle/>
        <a:p>
          <a:pPr>
            <a:lnSpc>
              <a:spcPct val="100000"/>
            </a:lnSpc>
          </a:pPr>
          <a:endParaRPr lang="en-US" sz="1800" b="0" dirty="0">
            <a:solidFill>
              <a:schemeClr val="accent6">
                <a:lumMod val="75000"/>
              </a:schemeClr>
            </a:solidFill>
          </a:endParaRPr>
        </a:p>
      </dgm:t>
    </dgm:pt>
    <dgm:pt modelId="{A19FEFB8-722F-45F5-B95A-12A1A72D7509}" type="parTrans" cxnId="{956CC420-0524-48AE-BC22-E678524920DC}">
      <dgm:prSet/>
      <dgm:spPr/>
      <dgm:t>
        <a:bodyPr/>
        <a:lstStyle/>
        <a:p>
          <a:endParaRPr lang="en-US" sz="2400"/>
        </a:p>
      </dgm:t>
    </dgm:pt>
    <dgm:pt modelId="{1C383D16-F389-411E-A147-458C9202F5D0}" type="sibTrans" cxnId="{956CC420-0524-48AE-BC22-E678524920DC}">
      <dgm:prSet phldrT="4" phldr="0"/>
      <dgm:spPr/>
      <dgm:t>
        <a:bodyPr/>
        <a:lstStyle/>
        <a:p>
          <a:pPr>
            <a:lnSpc>
              <a:spcPct val="100000"/>
            </a:lnSpc>
          </a:pPr>
          <a:endParaRPr lang="en-US" sz="2400"/>
        </a:p>
      </dgm:t>
    </dgm:pt>
    <dgm:pt modelId="{20EA64AF-82E0-43FF-960E-6DB4BA19DD94}">
      <dgm:prSet custT="1"/>
      <dgm:spPr/>
      <dgm:t>
        <a:bodyPr/>
        <a:lstStyle/>
        <a:p>
          <a:pPr>
            <a:lnSpc>
              <a:spcPct val="100000"/>
            </a:lnSpc>
          </a:pPr>
          <a:endParaRPr lang="en-GB" sz="1800" dirty="0">
            <a:solidFill>
              <a:srgbClr val="0070C0"/>
            </a:solidFill>
          </a:endParaRPr>
        </a:p>
      </dgm:t>
    </dgm:pt>
    <dgm:pt modelId="{17530979-1E7B-4872-AE7B-CCBE7ABA1DD9}" type="parTrans" cxnId="{07401CBF-1B74-41A8-AECC-A5983523D748}">
      <dgm:prSet/>
      <dgm:spPr/>
      <dgm:t>
        <a:bodyPr/>
        <a:lstStyle/>
        <a:p>
          <a:endParaRPr lang="en-US" sz="2400"/>
        </a:p>
      </dgm:t>
    </dgm:pt>
    <dgm:pt modelId="{608F07B2-013B-40CA-A7CA-562B821519CF}" type="sibTrans" cxnId="{07401CBF-1B74-41A8-AECC-A5983523D748}">
      <dgm:prSet phldrT="5" phldr="0"/>
      <dgm:spPr/>
      <dgm:t>
        <a:bodyPr/>
        <a:lstStyle/>
        <a:p>
          <a:pPr>
            <a:lnSpc>
              <a:spcPct val="100000"/>
            </a:lnSpc>
          </a:pPr>
          <a:endParaRPr lang="en-US" sz="2400"/>
        </a:p>
      </dgm:t>
    </dgm:pt>
    <dgm:pt modelId="{9DC3AB1E-490D-884F-8E99-3EB680077B87}">
      <dgm:prSet custT="1"/>
      <dgm:spPr/>
      <dgm:t>
        <a:bodyPr/>
        <a:lstStyle/>
        <a:p>
          <a:pPr>
            <a:lnSpc>
              <a:spcPct val="100000"/>
            </a:lnSpc>
          </a:pPr>
          <a:endParaRPr lang="en-GB" sz="1400" b="0" dirty="0"/>
        </a:p>
      </dgm:t>
    </dgm:pt>
    <dgm:pt modelId="{45C83772-EBC3-374E-A5D0-330D8F5A907F}" type="parTrans" cxnId="{7E6CC990-7F1C-A744-ABB7-C81BEA873F0D}">
      <dgm:prSet/>
      <dgm:spPr/>
      <dgm:t>
        <a:bodyPr/>
        <a:lstStyle/>
        <a:p>
          <a:endParaRPr lang="en-GB" sz="2000"/>
        </a:p>
      </dgm:t>
    </dgm:pt>
    <dgm:pt modelId="{9D8BA28C-149A-8344-A51E-49239198CE72}" type="sibTrans" cxnId="{7E6CC990-7F1C-A744-ABB7-C81BEA873F0D}">
      <dgm:prSet/>
      <dgm:spPr/>
      <dgm:t>
        <a:bodyPr/>
        <a:lstStyle/>
        <a:p>
          <a:endParaRPr lang="en-GB"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6"/>
      <dgm:spPr>
        <a:solidFill>
          <a:srgbClr val="9142B5"/>
        </a:solidFill>
      </dgm:spPr>
    </dgm:pt>
    <dgm:pt modelId="{E674FA3D-3113-4A51-863F-1F49D385E40A}" type="pres">
      <dgm:prSet presAssocID="{BFC27976-25E7-4893-96B2-C6B22F972307}" presName="iconRect" presStyleLbl="node1" presStyleIdx="0" presStyleCnt="6" custScaleX="172943" custScaleY="17294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6">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6"/>
      <dgm:spPr>
        <a:solidFill>
          <a:srgbClr val="D62D00"/>
        </a:solidFill>
      </dgm:spPr>
    </dgm:pt>
    <dgm:pt modelId="{3F139C0C-E3C9-41AF-9EE0-0D98E4BD2D33}" type="pres">
      <dgm:prSet presAssocID="{B069B141-8C64-4964-A2B6-08B639A54F95}" presName="iconRect" presStyleLbl="node1" presStyleIdx="1" presStyleCnt="6" custScaleX="172943" custScaleY="17294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6">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6"/>
      <dgm:spPr>
        <a:solidFill>
          <a:srgbClr val="CD008D"/>
        </a:solidFill>
      </dgm:spPr>
    </dgm:pt>
    <dgm:pt modelId="{729B7D0C-E0DF-4C66-ACFF-773CC32E2ACF}" type="pres">
      <dgm:prSet presAssocID="{FE32CCEA-5B1F-4AE2-9A09-520800015AEB}" presName="iconRect" presStyleLbl="node1" presStyleIdx="2" presStyleCnt="6" custScaleX="172943" custScaleY="17294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6">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6"/>
      <dgm:spPr>
        <a:solidFill>
          <a:schemeClr val="accent6">
            <a:lumMod val="75000"/>
          </a:schemeClr>
        </a:solidFill>
      </dgm:spPr>
    </dgm:pt>
    <dgm:pt modelId="{488730A2-C4BB-4925-839D-B57CFD1AE6C9}" type="pres">
      <dgm:prSet presAssocID="{CA24DC76-342A-440A-91EE-45A0A115E7AA}" presName="iconRect" presStyleLbl="node1" presStyleIdx="3" presStyleCnt="6" custScaleX="172943" custScaleY="172943"/>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6">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6"/>
      <dgm:spPr>
        <a:solidFill>
          <a:srgbClr val="0070C0"/>
        </a:solidFill>
      </dgm:spPr>
    </dgm:pt>
    <dgm:pt modelId="{2F9952E6-7443-45AB-A450-921FEFEFC9FF}" type="pres">
      <dgm:prSet presAssocID="{20EA64AF-82E0-43FF-960E-6DB4BA19DD94}" presName="iconRect" presStyleLbl="node1" presStyleIdx="4" presStyleCnt="6" custScaleX="172943" custScaleY="172943"/>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dge 5 with solid fill"/>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6">
        <dgm:presLayoutVars>
          <dgm:chMax val="1"/>
          <dgm:chPref val="1"/>
        </dgm:presLayoutVars>
      </dgm:prSet>
      <dgm:spPr/>
    </dgm:pt>
    <dgm:pt modelId="{8ED3AC1D-FD19-E24E-B7C0-F54B8E049319}" type="pres">
      <dgm:prSet presAssocID="{608F07B2-013B-40CA-A7CA-562B821519CF}" presName="sibTrans" presStyleLbl="sibTrans2D1" presStyleIdx="0" presStyleCnt="0"/>
      <dgm:spPr/>
    </dgm:pt>
    <dgm:pt modelId="{811AD03A-A222-4A42-97DA-84F39F5E28DF}" type="pres">
      <dgm:prSet presAssocID="{9DC3AB1E-490D-884F-8E99-3EB680077B87}" presName="compNode" presStyleCnt="0"/>
      <dgm:spPr/>
    </dgm:pt>
    <dgm:pt modelId="{66A29995-8559-5445-B52B-4EF56665D4CC}" type="pres">
      <dgm:prSet presAssocID="{9DC3AB1E-490D-884F-8E99-3EB680077B87}" presName="iconBgRect" presStyleLbl="bgShp" presStyleIdx="5" presStyleCnt="6"/>
      <dgm:spPr>
        <a:solidFill>
          <a:srgbClr val="196B24"/>
        </a:solidFill>
      </dgm:spPr>
    </dgm:pt>
    <dgm:pt modelId="{144CE267-0E41-5C4F-8517-BE324240790A}" type="pres">
      <dgm:prSet presAssocID="{9DC3AB1E-490D-884F-8E99-3EB680077B87}" presName="iconRect" presStyleLbl="node1" presStyleIdx="5" presStyleCnt="6" custScaleX="172807" custScaleY="17280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6 with solid fill"/>
        </a:ext>
      </dgm:extLst>
    </dgm:pt>
    <dgm:pt modelId="{8BB4949A-B6E4-9146-830A-E670FCEF429A}" type="pres">
      <dgm:prSet presAssocID="{9DC3AB1E-490D-884F-8E99-3EB680077B87}" presName="spaceRect" presStyleCnt="0"/>
      <dgm:spPr/>
    </dgm:pt>
    <dgm:pt modelId="{067B0C36-0427-3F4E-80F9-962F495B3475}" type="pres">
      <dgm:prSet presAssocID="{9DC3AB1E-490D-884F-8E99-3EB680077B87}" presName="textRect" presStyleLbl="revTx" presStyleIdx="5" presStyleCnt="6">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C7004015-738E-514C-AEFC-AFF39A57C3C2}" type="presOf" srcId="{9DC3AB1E-490D-884F-8E99-3EB680077B87}" destId="{067B0C36-0427-3F4E-80F9-962F495B3475}" srcOrd="0" destOrd="0" presId="urn:microsoft.com/office/officeart/2018/2/layout/IconCircleList"/>
    <dgm:cxn modelId="{956CC420-0524-48AE-BC22-E678524920DC}" srcId="{9C79C95C-0D58-4215-BD9D-892A73A02E4A}" destId="{CA24DC76-342A-440A-91EE-45A0A115E7AA}" srcOrd="3" destOrd="0" parTransId="{A19FEFB8-722F-45F5-B95A-12A1A72D7509}" sibTransId="{1C383D16-F389-411E-A147-458C9202F5D0}"/>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7E6CC990-7F1C-A744-ABB7-C81BEA873F0D}" srcId="{9C79C95C-0D58-4215-BD9D-892A73A02E4A}" destId="{9DC3AB1E-490D-884F-8E99-3EB680077B87}" srcOrd="5" destOrd="0" parTransId="{45C83772-EBC3-374E-A5D0-330D8F5A907F}" sibTransId="{9D8BA28C-149A-8344-A51E-49239198CE72}"/>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D87254F7-0EC9-8041-8557-F1846C21B9AF}" type="presOf" srcId="{608F07B2-013B-40CA-A7CA-562B821519CF}" destId="{8ED3AC1D-FD19-E24E-B7C0-F54B8E049319}"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5EB223AD-C5F0-AD4E-B334-4065897FA212}" type="presParOf" srcId="{5A891E65-CA6E-46FB-B6CB-052EBE157168}" destId="{8ED3AC1D-FD19-E24E-B7C0-F54B8E049319}" srcOrd="9" destOrd="0" presId="urn:microsoft.com/office/officeart/2018/2/layout/IconCircleList"/>
    <dgm:cxn modelId="{4391A63D-3D1D-1D45-BE1F-14791593FBE2}" type="presParOf" srcId="{5A891E65-CA6E-46FB-B6CB-052EBE157168}" destId="{811AD03A-A222-4A42-97DA-84F39F5E28DF}" srcOrd="10" destOrd="0" presId="urn:microsoft.com/office/officeart/2018/2/layout/IconCircleList"/>
    <dgm:cxn modelId="{DEF41E50-6DFA-5E47-BD51-529AF9B83683}" type="presParOf" srcId="{811AD03A-A222-4A42-97DA-84F39F5E28DF}" destId="{66A29995-8559-5445-B52B-4EF56665D4CC}" srcOrd="0" destOrd="0" presId="urn:microsoft.com/office/officeart/2018/2/layout/IconCircleList"/>
    <dgm:cxn modelId="{5681BFC9-17EA-7943-A6ED-383F57C41F91}" type="presParOf" srcId="{811AD03A-A222-4A42-97DA-84F39F5E28DF}" destId="{144CE267-0E41-5C4F-8517-BE324240790A}" srcOrd="1" destOrd="0" presId="urn:microsoft.com/office/officeart/2018/2/layout/IconCircleList"/>
    <dgm:cxn modelId="{1903F723-E053-F345-B180-CEFC9F5EE395}" type="presParOf" srcId="{811AD03A-A222-4A42-97DA-84F39F5E28DF}" destId="{8BB4949A-B6E4-9146-830A-E670FCEF429A}" srcOrd="2" destOrd="0" presId="urn:microsoft.com/office/officeart/2018/2/layout/IconCircleList"/>
    <dgm:cxn modelId="{B1A01A41-8D09-B448-8DFB-B470F5864C08}" type="presParOf" srcId="{811AD03A-A222-4A42-97DA-84F39F5E28DF}" destId="{067B0C36-0427-3F4E-80F9-962F495B347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a:lnSpc>
              <a:spcPct val="100000"/>
            </a:lnSpc>
          </a:pPr>
          <a:endParaRPr lang="en-US" sz="1800" dirty="0">
            <a:solidFill>
              <a:srgbClr val="9142B5"/>
            </a:solidFill>
          </a:endParaRPr>
        </a:p>
      </dgm:t>
    </dgm:pt>
    <dgm:pt modelId="{73A5E45E-428E-4F14-A4EE-4E806AE7FE76}" type="parTrans" cxnId="{C65B52F8-6DF4-40D7-8AB4-FCFF3EC77BF2}">
      <dgm:prSet/>
      <dgm:spPr/>
      <dgm:t>
        <a:bodyPr/>
        <a:lstStyle/>
        <a:p>
          <a:endParaRPr lang="en-US" sz="2400"/>
        </a:p>
      </dgm:t>
    </dgm:pt>
    <dgm:pt modelId="{D389BD04-B599-4056-952C-E00C24989F9F}" type="sibTrans" cxnId="{C65B52F8-6DF4-40D7-8AB4-FCFF3EC77BF2}">
      <dgm:prSet phldrT="1" phldr="0"/>
      <dgm:spPr/>
      <dgm:t>
        <a:bodyPr/>
        <a:lstStyle/>
        <a:p>
          <a:pPr>
            <a:lnSpc>
              <a:spcPct val="100000"/>
            </a:lnSpc>
          </a:pPr>
          <a:endParaRPr lang="en-US" sz="2400"/>
        </a:p>
      </dgm:t>
    </dgm:pt>
    <dgm:pt modelId="{B069B141-8C64-4964-A2B6-08B639A54F95}">
      <dgm:prSet custT="1"/>
      <dgm:spPr/>
      <dgm:t>
        <a:bodyPr/>
        <a:lstStyle/>
        <a:p>
          <a:pPr>
            <a:lnSpc>
              <a:spcPct val="100000"/>
            </a:lnSpc>
          </a:pPr>
          <a:endParaRPr lang="en-US" sz="1800" b="0" dirty="0">
            <a:solidFill>
              <a:srgbClr val="D62D00"/>
            </a:solidFill>
          </a:endParaRPr>
        </a:p>
      </dgm:t>
    </dgm:pt>
    <dgm:pt modelId="{4C14471B-8A48-43F7-8336-AAD33E0659F3}" type="parTrans" cxnId="{6FA42492-02CC-4A59-968B-53399EBF78D3}">
      <dgm:prSet/>
      <dgm:spPr/>
      <dgm:t>
        <a:bodyPr/>
        <a:lstStyle/>
        <a:p>
          <a:endParaRPr lang="en-US" sz="2400"/>
        </a:p>
      </dgm:t>
    </dgm:pt>
    <dgm:pt modelId="{16D5C096-9659-440A-96C9-498927AA0EE0}" type="sibTrans" cxnId="{6FA42492-02CC-4A59-968B-53399EBF78D3}">
      <dgm:prSet phldrT="2" phldr="0"/>
      <dgm:spPr/>
      <dgm:t>
        <a:bodyPr/>
        <a:lstStyle/>
        <a:p>
          <a:pPr>
            <a:lnSpc>
              <a:spcPct val="100000"/>
            </a:lnSpc>
          </a:pPr>
          <a:endParaRPr lang="en-US" sz="2400"/>
        </a:p>
      </dgm:t>
    </dgm:pt>
    <dgm:pt modelId="{FE32CCEA-5B1F-4AE2-9A09-520800015AEB}">
      <dgm:prSet custT="1"/>
      <dgm:spPr/>
      <dgm:t>
        <a:bodyPr/>
        <a:lstStyle/>
        <a:p>
          <a:pPr>
            <a:lnSpc>
              <a:spcPct val="100000"/>
            </a:lnSpc>
          </a:pPr>
          <a:endParaRPr lang="en-US" sz="1800" b="0" dirty="0">
            <a:solidFill>
              <a:srgbClr val="CD008D"/>
            </a:solidFill>
          </a:endParaRPr>
        </a:p>
      </dgm:t>
    </dgm:pt>
    <dgm:pt modelId="{F810912D-A8A4-4F02-BB9A-7F77C7E7087B}" type="parTrans" cxnId="{5DCE486A-0080-4F25-92A4-4438B6D7AA3C}">
      <dgm:prSet/>
      <dgm:spPr/>
      <dgm:t>
        <a:bodyPr/>
        <a:lstStyle/>
        <a:p>
          <a:endParaRPr lang="en-US" sz="2400"/>
        </a:p>
      </dgm:t>
    </dgm:pt>
    <dgm:pt modelId="{DE4FEDB8-B6A2-4910-ADA0-0CA67C1AFDBA}" type="sibTrans" cxnId="{5DCE486A-0080-4F25-92A4-4438B6D7AA3C}">
      <dgm:prSet phldrT="3" phldr="0"/>
      <dgm:spPr/>
      <dgm:t>
        <a:bodyPr/>
        <a:lstStyle/>
        <a:p>
          <a:pPr>
            <a:lnSpc>
              <a:spcPct val="100000"/>
            </a:lnSpc>
          </a:pPr>
          <a:endParaRPr lang="en-US" sz="2400"/>
        </a:p>
      </dgm:t>
    </dgm:pt>
    <dgm:pt modelId="{CA24DC76-342A-440A-91EE-45A0A115E7AA}">
      <dgm:prSet custT="1"/>
      <dgm:spPr/>
      <dgm:t>
        <a:bodyPr/>
        <a:lstStyle/>
        <a:p>
          <a:pPr>
            <a:lnSpc>
              <a:spcPct val="100000"/>
            </a:lnSpc>
          </a:pPr>
          <a:endParaRPr lang="en-US" sz="1800" b="0" dirty="0">
            <a:solidFill>
              <a:schemeClr val="accent6">
                <a:lumMod val="75000"/>
              </a:schemeClr>
            </a:solidFill>
          </a:endParaRPr>
        </a:p>
      </dgm:t>
    </dgm:pt>
    <dgm:pt modelId="{A19FEFB8-722F-45F5-B95A-12A1A72D7509}" type="parTrans" cxnId="{956CC420-0524-48AE-BC22-E678524920DC}">
      <dgm:prSet/>
      <dgm:spPr/>
      <dgm:t>
        <a:bodyPr/>
        <a:lstStyle/>
        <a:p>
          <a:endParaRPr lang="en-US" sz="2400"/>
        </a:p>
      </dgm:t>
    </dgm:pt>
    <dgm:pt modelId="{1C383D16-F389-411E-A147-458C9202F5D0}" type="sibTrans" cxnId="{956CC420-0524-48AE-BC22-E678524920DC}">
      <dgm:prSet phldrT="4" phldr="0"/>
      <dgm:spPr/>
      <dgm:t>
        <a:bodyPr/>
        <a:lstStyle/>
        <a:p>
          <a:pPr>
            <a:lnSpc>
              <a:spcPct val="100000"/>
            </a:lnSpc>
          </a:pPr>
          <a:endParaRPr lang="en-US" sz="2400"/>
        </a:p>
      </dgm:t>
    </dgm:pt>
    <dgm:pt modelId="{20EA64AF-82E0-43FF-960E-6DB4BA19DD94}">
      <dgm:prSet custT="1"/>
      <dgm:spPr/>
      <dgm:t>
        <a:bodyPr/>
        <a:lstStyle/>
        <a:p>
          <a:pPr>
            <a:lnSpc>
              <a:spcPct val="100000"/>
            </a:lnSpc>
          </a:pPr>
          <a:endParaRPr lang="en-GB" sz="1800" dirty="0">
            <a:solidFill>
              <a:srgbClr val="0070C0"/>
            </a:solidFill>
          </a:endParaRPr>
        </a:p>
      </dgm:t>
    </dgm:pt>
    <dgm:pt modelId="{17530979-1E7B-4872-AE7B-CCBE7ABA1DD9}" type="parTrans" cxnId="{07401CBF-1B74-41A8-AECC-A5983523D748}">
      <dgm:prSet/>
      <dgm:spPr/>
      <dgm:t>
        <a:bodyPr/>
        <a:lstStyle/>
        <a:p>
          <a:endParaRPr lang="en-US" sz="2400"/>
        </a:p>
      </dgm:t>
    </dgm:pt>
    <dgm:pt modelId="{608F07B2-013B-40CA-A7CA-562B821519CF}" type="sibTrans" cxnId="{07401CBF-1B74-41A8-AECC-A5983523D748}">
      <dgm:prSet phldrT="5" phldr="0"/>
      <dgm:spPr/>
      <dgm:t>
        <a:bodyPr/>
        <a:lstStyle/>
        <a:p>
          <a:pPr>
            <a:lnSpc>
              <a:spcPct val="100000"/>
            </a:lnSpc>
          </a:pPr>
          <a:endParaRPr lang="en-US" sz="2400"/>
        </a:p>
      </dgm:t>
    </dgm:pt>
    <dgm:pt modelId="{9DC3AB1E-490D-884F-8E99-3EB680077B87}">
      <dgm:prSet custT="1"/>
      <dgm:spPr/>
      <dgm:t>
        <a:bodyPr/>
        <a:lstStyle/>
        <a:p>
          <a:pPr>
            <a:lnSpc>
              <a:spcPct val="100000"/>
            </a:lnSpc>
          </a:pPr>
          <a:endParaRPr lang="en-GB" sz="1400" b="0" dirty="0"/>
        </a:p>
      </dgm:t>
    </dgm:pt>
    <dgm:pt modelId="{45C83772-EBC3-374E-A5D0-330D8F5A907F}" type="parTrans" cxnId="{7E6CC990-7F1C-A744-ABB7-C81BEA873F0D}">
      <dgm:prSet/>
      <dgm:spPr/>
      <dgm:t>
        <a:bodyPr/>
        <a:lstStyle/>
        <a:p>
          <a:endParaRPr lang="en-GB" sz="2000"/>
        </a:p>
      </dgm:t>
    </dgm:pt>
    <dgm:pt modelId="{9D8BA28C-149A-8344-A51E-49239198CE72}" type="sibTrans" cxnId="{7E6CC990-7F1C-A744-ABB7-C81BEA873F0D}">
      <dgm:prSet/>
      <dgm:spPr/>
      <dgm:t>
        <a:bodyPr/>
        <a:lstStyle/>
        <a:p>
          <a:endParaRPr lang="en-GB"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6"/>
      <dgm:spPr>
        <a:solidFill>
          <a:srgbClr val="9142B5"/>
        </a:solidFill>
      </dgm:spPr>
    </dgm:pt>
    <dgm:pt modelId="{E674FA3D-3113-4A51-863F-1F49D385E40A}" type="pres">
      <dgm:prSet presAssocID="{BFC27976-25E7-4893-96B2-C6B22F972307}" presName="iconRect" presStyleLbl="node1" presStyleIdx="0" presStyleCnt="6" custScaleX="172943" custScaleY="17294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6">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6"/>
      <dgm:spPr>
        <a:solidFill>
          <a:srgbClr val="D62D00"/>
        </a:solidFill>
      </dgm:spPr>
    </dgm:pt>
    <dgm:pt modelId="{3F139C0C-E3C9-41AF-9EE0-0D98E4BD2D33}" type="pres">
      <dgm:prSet presAssocID="{B069B141-8C64-4964-A2B6-08B639A54F95}" presName="iconRect" presStyleLbl="node1" presStyleIdx="1" presStyleCnt="6" custScaleX="172943" custScaleY="17294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6">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6"/>
      <dgm:spPr>
        <a:solidFill>
          <a:srgbClr val="CD008D"/>
        </a:solidFill>
      </dgm:spPr>
    </dgm:pt>
    <dgm:pt modelId="{729B7D0C-E0DF-4C66-ACFF-773CC32E2ACF}" type="pres">
      <dgm:prSet presAssocID="{FE32CCEA-5B1F-4AE2-9A09-520800015AEB}" presName="iconRect" presStyleLbl="node1" presStyleIdx="2" presStyleCnt="6" custScaleX="172943" custScaleY="17294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6">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6"/>
      <dgm:spPr>
        <a:solidFill>
          <a:schemeClr val="accent6">
            <a:lumMod val="75000"/>
          </a:schemeClr>
        </a:solidFill>
      </dgm:spPr>
    </dgm:pt>
    <dgm:pt modelId="{488730A2-C4BB-4925-839D-B57CFD1AE6C9}" type="pres">
      <dgm:prSet presAssocID="{CA24DC76-342A-440A-91EE-45A0A115E7AA}" presName="iconRect" presStyleLbl="node1" presStyleIdx="3" presStyleCnt="6" custScaleX="172943" custScaleY="172943"/>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6">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6"/>
      <dgm:spPr>
        <a:solidFill>
          <a:srgbClr val="0070C0"/>
        </a:solidFill>
      </dgm:spPr>
    </dgm:pt>
    <dgm:pt modelId="{2F9952E6-7443-45AB-A450-921FEFEFC9FF}" type="pres">
      <dgm:prSet presAssocID="{20EA64AF-82E0-43FF-960E-6DB4BA19DD94}" presName="iconRect" presStyleLbl="node1" presStyleIdx="4" presStyleCnt="6" custScaleX="172943" custScaleY="172943"/>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dge 5 with solid fill"/>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6">
        <dgm:presLayoutVars>
          <dgm:chMax val="1"/>
          <dgm:chPref val="1"/>
        </dgm:presLayoutVars>
      </dgm:prSet>
      <dgm:spPr/>
    </dgm:pt>
    <dgm:pt modelId="{8ED3AC1D-FD19-E24E-B7C0-F54B8E049319}" type="pres">
      <dgm:prSet presAssocID="{608F07B2-013B-40CA-A7CA-562B821519CF}" presName="sibTrans" presStyleLbl="sibTrans2D1" presStyleIdx="0" presStyleCnt="0"/>
      <dgm:spPr/>
    </dgm:pt>
    <dgm:pt modelId="{811AD03A-A222-4A42-97DA-84F39F5E28DF}" type="pres">
      <dgm:prSet presAssocID="{9DC3AB1E-490D-884F-8E99-3EB680077B87}" presName="compNode" presStyleCnt="0"/>
      <dgm:spPr/>
    </dgm:pt>
    <dgm:pt modelId="{66A29995-8559-5445-B52B-4EF56665D4CC}" type="pres">
      <dgm:prSet presAssocID="{9DC3AB1E-490D-884F-8E99-3EB680077B87}" presName="iconBgRect" presStyleLbl="bgShp" presStyleIdx="5" presStyleCnt="6"/>
      <dgm:spPr>
        <a:solidFill>
          <a:srgbClr val="196B24"/>
        </a:solidFill>
      </dgm:spPr>
    </dgm:pt>
    <dgm:pt modelId="{144CE267-0E41-5C4F-8517-BE324240790A}" type="pres">
      <dgm:prSet presAssocID="{9DC3AB1E-490D-884F-8E99-3EB680077B87}" presName="iconRect" presStyleLbl="node1" presStyleIdx="5" presStyleCnt="6" custScaleX="172807" custScaleY="172807"/>
      <dgm:spPr/>
    </dgm:pt>
    <dgm:pt modelId="{8BB4949A-B6E4-9146-830A-E670FCEF429A}" type="pres">
      <dgm:prSet presAssocID="{9DC3AB1E-490D-884F-8E99-3EB680077B87}" presName="spaceRect" presStyleCnt="0"/>
      <dgm:spPr/>
    </dgm:pt>
    <dgm:pt modelId="{067B0C36-0427-3F4E-80F9-962F495B3475}" type="pres">
      <dgm:prSet presAssocID="{9DC3AB1E-490D-884F-8E99-3EB680077B87}" presName="textRect" presStyleLbl="revTx" presStyleIdx="5" presStyleCnt="6">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C7004015-738E-514C-AEFC-AFF39A57C3C2}" type="presOf" srcId="{9DC3AB1E-490D-884F-8E99-3EB680077B87}" destId="{067B0C36-0427-3F4E-80F9-962F495B3475}" srcOrd="0" destOrd="0" presId="urn:microsoft.com/office/officeart/2018/2/layout/IconCircleList"/>
    <dgm:cxn modelId="{956CC420-0524-48AE-BC22-E678524920DC}" srcId="{9C79C95C-0D58-4215-BD9D-892A73A02E4A}" destId="{CA24DC76-342A-440A-91EE-45A0A115E7AA}" srcOrd="3" destOrd="0" parTransId="{A19FEFB8-722F-45F5-B95A-12A1A72D7509}" sibTransId="{1C383D16-F389-411E-A147-458C9202F5D0}"/>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7E6CC990-7F1C-A744-ABB7-C81BEA873F0D}" srcId="{9C79C95C-0D58-4215-BD9D-892A73A02E4A}" destId="{9DC3AB1E-490D-884F-8E99-3EB680077B87}" srcOrd="5" destOrd="0" parTransId="{45C83772-EBC3-374E-A5D0-330D8F5A907F}" sibTransId="{9D8BA28C-149A-8344-A51E-49239198CE72}"/>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D87254F7-0EC9-8041-8557-F1846C21B9AF}" type="presOf" srcId="{608F07B2-013B-40CA-A7CA-562B821519CF}" destId="{8ED3AC1D-FD19-E24E-B7C0-F54B8E049319}"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5EB223AD-C5F0-AD4E-B334-4065897FA212}" type="presParOf" srcId="{5A891E65-CA6E-46FB-B6CB-052EBE157168}" destId="{8ED3AC1D-FD19-E24E-B7C0-F54B8E049319}" srcOrd="9" destOrd="0" presId="urn:microsoft.com/office/officeart/2018/2/layout/IconCircleList"/>
    <dgm:cxn modelId="{4391A63D-3D1D-1D45-BE1F-14791593FBE2}" type="presParOf" srcId="{5A891E65-CA6E-46FB-B6CB-052EBE157168}" destId="{811AD03A-A222-4A42-97DA-84F39F5E28DF}" srcOrd="10" destOrd="0" presId="urn:microsoft.com/office/officeart/2018/2/layout/IconCircleList"/>
    <dgm:cxn modelId="{DEF41E50-6DFA-5E47-BD51-529AF9B83683}" type="presParOf" srcId="{811AD03A-A222-4A42-97DA-84F39F5E28DF}" destId="{66A29995-8559-5445-B52B-4EF56665D4CC}" srcOrd="0" destOrd="0" presId="urn:microsoft.com/office/officeart/2018/2/layout/IconCircleList"/>
    <dgm:cxn modelId="{5681BFC9-17EA-7943-A6ED-383F57C41F91}" type="presParOf" srcId="{811AD03A-A222-4A42-97DA-84F39F5E28DF}" destId="{144CE267-0E41-5C4F-8517-BE324240790A}" srcOrd="1" destOrd="0" presId="urn:microsoft.com/office/officeart/2018/2/layout/IconCircleList"/>
    <dgm:cxn modelId="{1903F723-E053-F345-B180-CEFC9F5EE395}" type="presParOf" srcId="{811AD03A-A222-4A42-97DA-84F39F5E28DF}" destId="{8BB4949A-B6E4-9146-830A-E670FCEF429A}" srcOrd="2" destOrd="0" presId="urn:microsoft.com/office/officeart/2018/2/layout/IconCircleList"/>
    <dgm:cxn modelId="{B1A01A41-8D09-B448-8DFB-B470F5864C08}" type="presParOf" srcId="{811AD03A-A222-4A42-97DA-84F39F5E28DF}" destId="{067B0C36-0427-3F4E-80F9-962F495B347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302086" y="565174"/>
          <a:ext cx="923095" cy="923095"/>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300669" y="563757"/>
          <a:ext cx="925928" cy="92592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422987" y="565174"/>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kern="1200" dirty="0">
            <a:solidFill>
              <a:srgbClr val="9142B5"/>
            </a:solidFill>
          </a:endParaRPr>
        </a:p>
      </dsp:txBody>
      <dsp:txXfrm>
        <a:off x="1422987" y="565174"/>
        <a:ext cx="2175867" cy="923095"/>
      </dsp:txXfrm>
    </dsp:sp>
    <dsp:sp modelId="{5B64E5E9-6D90-4DC0-AE2B-D19592EB8D1B}">
      <dsp:nvSpPr>
        <dsp:cNvPr id="0" name=""/>
        <dsp:cNvSpPr/>
      </dsp:nvSpPr>
      <dsp:spPr>
        <a:xfrm>
          <a:off x="3979400" y="565174"/>
          <a:ext cx="923095" cy="923095"/>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977983" y="563757"/>
          <a:ext cx="925928" cy="92592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5100301" y="565174"/>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b="0" kern="1200" dirty="0">
            <a:solidFill>
              <a:srgbClr val="D62D00"/>
            </a:solidFill>
          </a:endParaRPr>
        </a:p>
      </dsp:txBody>
      <dsp:txXfrm>
        <a:off x="5100301" y="565174"/>
        <a:ext cx="2175867" cy="923095"/>
      </dsp:txXfrm>
    </dsp:sp>
    <dsp:sp modelId="{C0A17B21-E187-408A-9A25-D083CFD9F0C1}">
      <dsp:nvSpPr>
        <dsp:cNvPr id="0" name=""/>
        <dsp:cNvSpPr/>
      </dsp:nvSpPr>
      <dsp:spPr>
        <a:xfrm>
          <a:off x="7656714" y="565174"/>
          <a:ext cx="923095" cy="923095"/>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655297" y="563757"/>
          <a:ext cx="925928" cy="92592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777616" y="565174"/>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b="0" kern="1200" dirty="0">
            <a:solidFill>
              <a:srgbClr val="CD008D"/>
            </a:solidFill>
          </a:endParaRPr>
        </a:p>
      </dsp:txBody>
      <dsp:txXfrm>
        <a:off x="8777616" y="565174"/>
        <a:ext cx="2175867" cy="923095"/>
      </dsp:txXfrm>
    </dsp:sp>
    <dsp:sp modelId="{2A76BBD6-CD1E-42D2-A4B0-57624A65917E}">
      <dsp:nvSpPr>
        <dsp:cNvPr id="0" name=""/>
        <dsp:cNvSpPr/>
      </dsp:nvSpPr>
      <dsp:spPr>
        <a:xfrm>
          <a:off x="302086" y="2101336"/>
          <a:ext cx="923095" cy="923095"/>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300669" y="2099919"/>
          <a:ext cx="925928" cy="92592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422987" y="2101336"/>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b="0" kern="1200" dirty="0">
            <a:solidFill>
              <a:schemeClr val="accent6">
                <a:lumMod val="75000"/>
              </a:schemeClr>
            </a:solidFill>
          </a:endParaRPr>
        </a:p>
      </dsp:txBody>
      <dsp:txXfrm>
        <a:off x="1422987" y="2101336"/>
        <a:ext cx="2175867" cy="923095"/>
      </dsp:txXfrm>
    </dsp:sp>
    <dsp:sp modelId="{6CC78E34-F3D7-4C2D-9689-BC9FB2C7B26A}">
      <dsp:nvSpPr>
        <dsp:cNvPr id="0" name=""/>
        <dsp:cNvSpPr/>
      </dsp:nvSpPr>
      <dsp:spPr>
        <a:xfrm>
          <a:off x="3979400" y="2101336"/>
          <a:ext cx="923095" cy="923095"/>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977983" y="2099919"/>
          <a:ext cx="925928" cy="92592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5100301" y="2101336"/>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GB" sz="1800" kern="1200" dirty="0">
            <a:solidFill>
              <a:srgbClr val="0070C0"/>
            </a:solidFill>
          </a:endParaRPr>
        </a:p>
      </dsp:txBody>
      <dsp:txXfrm>
        <a:off x="5100301" y="2101336"/>
        <a:ext cx="2175867" cy="923095"/>
      </dsp:txXfrm>
    </dsp:sp>
    <dsp:sp modelId="{66A29995-8559-5445-B52B-4EF56665D4CC}">
      <dsp:nvSpPr>
        <dsp:cNvPr id="0" name=""/>
        <dsp:cNvSpPr/>
      </dsp:nvSpPr>
      <dsp:spPr>
        <a:xfrm>
          <a:off x="7656350" y="2101336"/>
          <a:ext cx="923095" cy="923095"/>
        </a:xfrm>
        <a:prstGeom prst="ellipse">
          <a:avLst/>
        </a:prstGeom>
        <a:solidFill>
          <a:srgbClr val="196B24"/>
        </a:solidFill>
        <a:ln>
          <a:noFill/>
        </a:ln>
        <a:effectLst/>
      </dsp:spPr>
      <dsp:style>
        <a:lnRef idx="0">
          <a:scrgbClr r="0" g="0" b="0"/>
        </a:lnRef>
        <a:fillRef idx="1">
          <a:scrgbClr r="0" g="0" b="0"/>
        </a:fillRef>
        <a:effectRef idx="0">
          <a:scrgbClr r="0" g="0" b="0"/>
        </a:effectRef>
        <a:fontRef idx="minor"/>
      </dsp:style>
    </dsp:sp>
    <dsp:sp modelId="{144CE267-0E41-5C4F-8517-BE324240790A}">
      <dsp:nvSpPr>
        <dsp:cNvPr id="0" name=""/>
        <dsp:cNvSpPr/>
      </dsp:nvSpPr>
      <dsp:spPr>
        <a:xfrm>
          <a:off x="7655297" y="2100283"/>
          <a:ext cx="925200" cy="92520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B0C36-0427-3F4E-80F9-962F495B3475}">
      <dsp:nvSpPr>
        <dsp:cNvPr id="0" name=""/>
        <dsp:cNvSpPr/>
      </dsp:nvSpPr>
      <dsp:spPr>
        <a:xfrm>
          <a:off x="8777251" y="2101336"/>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endParaRPr lang="en-GB" sz="1400" b="0" kern="1200" dirty="0"/>
        </a:p>
      </dsp:txBody>
      <dsp:txXfrm>
        <a:off x="8777251" y="2101336"/>
        <a:ext cx="2175867" cy="923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302086" y="565174"/>
          <a:ext cx="923095" cy="923095"/>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300669" y="563757"/>
          <a:ext cx="925928" cy="92592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422987" y="565174"/>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kern="1200" dirty="0">
            <a:solidFill>
              <a:srgbClr val="9142B5"/>
            </a:solidFill>
          </a:endParaRPr>
        </a:p>
      </dsp:txBody>
      <dsp:txXfrm>
        <a:off x="1422987" y="565174"/>
        <a:ext cx="2175867" cy="923095"/>
      </dsp:txXfrm>
    </dsp:sp>
    <dsp:sp modelId="{5B64E5E9-6D90-4DC0-AE2B-D19592EB8D1B}">
      <dsp:nvSpPr>
        <dsp:cNvPr id="0" name=""/>
        <dsp:cNvSpPr/>
      </dsp:nvSpPr>
      <dsp:spPr>
        <a:xfrm>
          <a:off x="3979400" y="565174"/>
          <a:ext cx="923095" cy="923095"/>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977983" y="563757"/>
          <a:ext cx="925928" cy="92592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5100301" y="565174"/>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b="0" kern="1200" dirty="0">
            <a:solidFill>
              <a:srgbClr val="D62D00"/>
            </a:solidFill>
          </a:endParaRPr>
        </a:p>
      </dsp:txBody>
      <dsp:txXfrm>
        <a:off x="5100301" y="565174"/>
        <a:ext cx="2175867" cy="923095"/>
      </dsp:txXfrm>
    </dsp:sp>
    <dsp:sp modelId="{C0A17B21-E187-408A-9A25-D083CFD9F0C1}">
      <dsp:nvSpPr>
        <dsp:cNvPr id="0" name=""/>
        <dsp:cNvSpPr/>
      </dsp:nvSpPr>
      <dsp:spPr>
        <a:xfrm>
          <a:off x="7656714" y="565174"/>
          <a:ext cx="923095" cy="923095"/>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655297" y="563757"/>
          <a:ext cx="925928" cy="92592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777616" y="565174"/>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b="0" kern="1200" dirty="0">
            <a:solidFill>
              <a:srgbClr val="CD008D"/>
            </a:solidFill>
          </a:endParaRPr>
        </a:p>
      </dsp:txBody>
      <dsp:txXfrm>
        <a:off x="8777616" y="565174"/>
        <a:ext cx="2175867" cy="923095"/>
      </dsp:txXfrm>
    </dsp:sp>
    <dsp:sp modelId="{2A76BBD6-CD1E-42D2-A4B0-57624A65917E}">
      <dsp:nvSpPr>
        <dsp:cNvPr id="0" name=""/>
        <dsp:cNvSpPr/>
      </dsp:nvSpPr>
      <dsp:spPr>
        <a:xfrm>
          <a:off x="302086" y="2101336"/>
          <a:ext cx="923095" cy="923095"/>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300669" y="2099919"/>
          <a:ext cx="925928" cy="92592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422987" y="2101336"/>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b="0" kern="1200" dirty="0">
            <a:solidFill>
              <a:schemeClr val="accent6">
                <a:lumMod val="75000"/>
              </a:schemeClr>
            </a:solidFill>
          </a:endParaRPr>
        </a:p>
      </dsp:txBody>
      <dsp:txXfrm>
        <a:off x="1422987" y="2101336"/>
        <a:ext cx="2175867" cy="923095"/>
      </dsp:txXfrm>
    </dsp:sp>
    <dsp:sp modelId="{6CC78E34-F3D7-4C2D-9689-BC9FB2C7B26A}">
      <dsp:nvSpPr>
        <dsp:cNvPr id="0" name=""/>
        <dsp:cNvSpPr/>
      </dsp:nvSpPr>
      <dsp:spPr>
        <a:xfrm>
          <a:off x="3979400" y="2101336"/>
          <a:ext cx="923095" cy="923095"/>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977983" y="2099919"/>
          <a:ext cx="925928" cy="92592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5100301" y="2101336"/>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GB" sz="1800" kern="1200" dirty="0">
            <a:solidFill>
              <a:srgbClr val="0070C0"/>
            </a:solidFill>
          </a:endParaRPr>
        </a:p>
      </dsp:txBody>
      <dsp:txXfrm>
        <a:off x="5100301" y="2101336"/>
        <a:ext cx="2175867" cy="923095"/>
      </dsp:txXfrm>
    </dsp:sp>
    <dsp:sp modelId="{66A29995-8559-5445-B52B-4EF56665D4CC}">
      <dsp:nvSpPr>
        <dsp:cNvPr id="0" name=""/>
        <dsp:cNvSpPr/>
      </dsp:nvSpPr>
      <dsp:spPr>
        <a:xfrm>
          <a:off x="7656350" y="2101336"/>
          <a:ext cx="923095" cy="923095"/>
        </a:xfrm>
        <a:prstGeom prst="ellipse">
          <a:avLst/>
        </a:prstGeom>
        <a:solidFill>
          <a:srgbClr val="196B24"/>
        </a:solidFill>
        <a:ln>
          <a:noFill/>
        </a:ln>
        <a:effectLst/>
      </dsp:spPr>
      <dsp:style>
        <a:lnRef idx="0">
          <a:scrgbClr r="0" g="0" b="0"/>
        </a:lnRef>
        <a:fillRef idx="1">
          <a:scrgbClr r="0" g="0" b="0"/>
        </a:fillRef>
        <a:effectRef idx="0">
          <a:scrgbClr r="0" g="0" b="0"/>
        </a:effectRef>
        <a:fontRef idx="minor"/>
      </dsp:style>
    </dsp:sp>
    <dsp:sp modelId="{144CE267-0E41-5C4F-8517-BE324240790A}">
      <dsp:nvSpPr>
        <dsp:cNvPr id="0" name=""/>
        <dsp:cNvSpPr/>
      </dsp:nvSpPr>
      <dsp:spPr>
        <a:xfrm>
          <a:off x="7655297" y="2100283"/>
          <a:ext cx="925200" cy="925200"/>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B0C36-0427-3F4E-80F9-962F495B3475}">
      <dsp:nvSpPr>
        <dsp:cNvPr id="0" name=""/>
        <dsp:cNvSpPr/>
      </dsp:nvSpPr>
      <dsp:spPr>
        <a:xfrm>
          <a:off x="8777251" y="2101336"/>
          <a:ext cx="2175867" cy="92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endParaRPr lang="en-GB" sz="1400" b="0" kern="1200" dirty="0"/>
        </a:p>
      </dsp:txBody>
      <dsp:txXfrm>
        <a:off x="8777251" y="2101336"/>
        <a:ext cx="2175867" cy="92309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Westend61/Getty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807310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4000" dirty="0">
              <a:effectLst/>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335936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88C4D-7994-0F10-59F0-D8ED4A1DA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45EBB-4CF1-2F28-FA6F-8833DF65E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D232C-F65D-7269-FF24-9827151CFA31}"/>
              </a:ext>
            </a:extLst>
          </p:cNvPr>
          <p:cNvSpPr>
            <a:spLocks noGrp="1"/>
          </p:cNvSpPr>
          <p:nvPr>
            <p:ph type="body" idx="1"/>
          </p:nvPr>
        </p:nvSpPr>
        <p:spPr/>
        <p:txBody>
          <a:bodyPr/>
          <a:lstStyle/>
          <a:p>
            <a:endParaRPr lang="en-IN" sz="4000" dirty="0">
              <a:effectLst/>
            </a:endParaRPr>
          </a:p>
        </p:txBody>
      </p:sp>
      <p:sp>
        <p:nvSpPr>
          <p:cNvPr id="4" name="Slide Number Placeholder 3">
            <a:extLst>
              <a:ext uri="{FF2B5EF4-FFF2-40B4-BE49-F238E27FC236}">
                <a16:creationId xmlns:a16="http://schemas.microsoft.com/office/drawing/2014/main" id="{ED373D2E-A274-AE72-FB3C-092122AB499C}"/>
              </a:ext>
            </a:extLst>
          </p:cNvPr>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34402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27884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92493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5.5 </a:t>
            </a:r>
            <a:r>
              <a:rPr lang="en-IN" sz="1800" b="0" dirty="0">
                <a:effectLst/>
                <a:latin typeface="HelveticaLTStd"/>
              </a:rPr>
              <a:t>You can use the rating of perceived exertion (RPE) scale to determine the intensity level of your activity.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2242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34959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4000" dirty="0">
              <a:effectLst/>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2360317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4000" dirty="0">
              <a:effectLst/>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394621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HelveticaLTStd"/>
              </a:rPr>
              <a:t>Figure 5.12 </a:t>
            </a:r>
            <a:r>
              <a:rPr lang="en-IN" sz="1800" b="0" dirty="0">
                <a:effectLst/>
                <a:latin typeface="HelveticaLTStd"/>
              </a:rPr>
              <a:t>Body composition can be estimated by using skin fold </a:t>
            </a:r>
            <a:r>
              <a:rPr lang="en-IN" sz="1800" b="0" dirty="0" err="1">
                <a:effectLst/>
                <a:latin typeface="HelveticaLTStd"/>
              </a:rPr>
              <a:t>calipers</a:t>
            </a:r>
            <a:r>
              <a:rPr lang="en-IN" sz="1800" b="0" dirty="0">
                <a:effectLst/>
                <a:latin typeface="HelveticaLTStd"/>
              </a:rPr>
              <a:t>. </a:t>
            </a:r>
            <a:endParaRPr lang="en-IN" sz="7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5400"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89205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6" name="Picture 5" descr="A green and black rectangle&#10;&#10;Description automatically generated">
            <a:extLst>
              <a:ext uri="{FF2B5EF4-FFF2-40B4-BE49-F238E27FC236}">
                <a16:creationId xmlns:a16="http://schemas.microsoft.com/office/drawing/2014/main" id="{B540BC27-A2A2-A1E6-0728-8C8719ABD428}"/>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424286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12">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B8DA4102-18EC-6D09-743F-27F1245BBEE4}"/>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pic>
        <p:nvPicPr>
          <p:cNvPr id="4" name="Picture 3">
            <a:extLst>
              <a:ext uri="{FF2B5EF4-FFF2-40B4-BE49-F238E27FC236}">
                <a16:creationId xmlns:a16="http://schemas.microsoft.com/office/drawing/2014/main" id="{6757D76E-C371-DD92-DE17-E53942077C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654102" y="1600778"/>
            <a:ext cx="3278493" cy="4929810"/>
          </a:xfrm>
          <a:prstGeom prst="rect">
            <a:avLst/>
          </a:prstGeom>
        </p:spPr>
      </p:pic>
    </p:spTree>
    <p:extLst>
      <p:ext uri="{BB962C8B-B14F-4D97-AF65-F5344CB8AC3E}">
        <p14:creationId xmlns:p14="http://schemas.microsoft.com/office/powerpoint/2010/main" val="149406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6" name="Picture 5" descr="A green and black rectangle&#10;&#10;Description automatically generated">
            <a:extLst>
              <a:ext uri="{FF2B5EF4-FFF2-40B4-BE49-F238E27FC236}">
                <a16:creationId xmlns:a16="http://schemas.microsoft.com/office/drawing/2014/main" id="{F91D02E7-882D-B016-9A63-BA237AF0071F}"/>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9456174"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9" name="Content Placeholder 8">
            <a:extLst>
              <a:ext uri="{FF2B5EF4-FFF2-40B4-BE49-F238E27FC236}">
                <a16:creationId xmlns:a16="http://schemas.microsoft.com/office/drawing/2014/main" id="{5F277415-9936-DA5D-78B9-8A518DA165B6}"/>
              </a:ext>
            </a:extLst>
          </p:cNvPr>
          <p:cNvSpPr>
            <a:spLocks noGrp="1"/>
          </p:cNvSpPr>
          <p:nvPr>
            <p:ph sz="quarter" idx="11"/>
          </p:nvPr>
        </p:nvSpPr>
        <p:spPr>
          <a:xfrm>
            <a:off x="9291638" y="5707063"/>
            <a:ext cx="2062162" cy="398462"/>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3208419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2" name="Picture 1">
            <a:extLst>
              <a:ext uri="{FF2B5EF4-FFF2-40B4-BE49-F238E27FC236}">
                <a16:creationId xmlns:a16="http://schemas.microsoft.com/office/drawing/2014/main" id="{FD4DD592-7CF1-6DF2-0B1A-18D55093EE1D}"/>
              </a:ext>
            </a:extLst>
          </p:cNvPr>
          <p:cNvPicPr>
            <a:picLocks noChangeAspect="1"/>
          </p:cNvPicPr>
          <p:nvPr userDrawn="1"/>
        </p:nvPicPr>
        <p:blipFill>
          <a:blip r:embed="rId3"/>
          <a:stretch>
            <a:fillRect/>
          </a:stretch>
        </p:blipFill>
        <p:spPr>
          <a:xfrm rot="20338355">
            <a:off x="4448474" y="3736401"/>
            <a:ext cx="7981742" cy="4327878"/>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3" name="Picture 2">
            <a:extLst>
              <a:ext uri="{FF2B5EF4-FFF2-40B4-BE49-F238E27FC236}">
                <a16:creationId xmlns:a16="http://schemas.microsoft.com/office/drawing/2014/main" id="{32BE2497-0D1E-9F75-B1C2-97F573437C84}"/>
              </a:ext>
            </a:extLst>
          </p:cNvPr>
          <p:cNvPicPr>
            <a:picLocks noChangeAspect="1"/>
          </p:cNvPicPr>
          <p:nvPr userDrawn="1"/>
        </p:nvPicPr>
        <p:blipFill>
          <a:blip r:embed="rId4"/>
          <a:stretch>
            <a:fillRect/>
          </a:stretch>
        </p:blipFill>
        <p:spPr>
          <a:xfrm rot="6280645" flipV="1">
            <a:off x="5649278" y="4521566"/>
            <a:ext cx="893442" cy="21855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4130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10105103" cy="3505776"/>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3" name="Content Placeholder 2">
            <a:extLst>
              <a:ext uri="{FF2B5EF4-FFF2-40B4-BE49-F238E27FC236}">
                <a16:creationId xmlns:a16="http://schemas.microsoft.com/office/drawing/2014/main" id="{67328F3D-EB08-767C-F543-3C505ED26843}"/>
              </a:ext>
            </a:extLst>
          </p:cNvPr>
          <p:cNvSpPr>
            <a:spLocks noGrp="1"/>
          </p:cNvSpPr>
          <p:nvPr>
            <p:ph sz="quarter" idx="11"/>
          </p:nvPr>
        </p:nvSpPr>
        <p:spPr>
          <a:xfrm>
            <a:off x="7839075" y="5576888"/>
            <a:ext cx="3224213" cy="463550"/>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813666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2" name="Picture 1">
            <a:extLst>
              <a:ext uri="{FF2B5EF4-FFF2-40B4-BE49-F238E27FC236}">
                <a16:creationId xmlns:a16="http://schemas.microsoft.com/office/drawing/2014/main" id="{A1F13560-043F-6D68-350A-AE952FB085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754"/>
          <a:stretch/>
        </p:blipFill>
        <p:spPr>
          <a:xfrm rot="21147235">
            <a:off x="1928239" y="3624425"/>
            <a:ext cx="3170897" cy="2951827"/>
          </a:xfrm>
          <a:prstGeom prst="rect">
            <a:avLst/>
          </a:prstGeom>
        </p:spPr>
      </p:pic>
    </p:spTree>
    <p:extLst>
      <p:ext uri="{BB962C8B-B14F-4D97-AF65-F5344CB8AC3E}">
        <p14:creationId xmlns:p14="http://schemas.microsoft.com/office/powerpoint/2010/main" val="2514970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descr="A green and black rectangle&#10;&#10;Description automatically generated">
            <a:extLst>
              <a:ext uri="{FF2B5EF4-FFF2-40B4-BE49-F238E27FC236}">
                <a16:creationId xmlns:a16="http://schemas.microsoft.com/office/drawing/2014/main" id="{71F0B95B-57F4-CB55-65C9-C72A862D4F40}"/>
              </a:ext>
            </a:extLst>
          </p:cNvPr>
          <p:cNvPicPr>
            <a:picLocks noChangeAspect="1"/>
          </p:cNvPicPr>
          <p:nvPr userDrawn="1"/>
        </p:nvPicPr>
        <p:blipFill>
          <a:blip r:embed="rId2"/>
          <a:stretch>
            <a:fillRect/>
          </a:stretch>
        </p:blipFill>
        <p:spPr>
          <a:xfrm>
            <a:off x="0" y="324237"/>
            <a:ext cx="12191999" cy="1144800"/>
          </a:xfrm>
          <a:prstGeom prst="rect">
            <a:avLst/>
          </a:prstGeom>
        </p:spPr>
      </p:pic>
      <p:graphicFrame>
        <p:nvGraphicFramePr>
          <p:cNvPr id="2" name="TextBox 6">
            <a:extLst>
              <a:ext uri="{FF2B5EF4-FFF2-40B4-BE49-F238E27FC236}">
                <a16:creationId xmlns:a16="http://schemas.microsoft.com/office/drawing/2014/main" id="{949CFDB7-EF2F-8149-71D8-3CF1D6A8AFBB}"/>
              </a:ext>
            </a:extLst>
          </p:cNvPr>
          <p:cNvGraphicFramePr/>
          <p:nvPr userDrawn="1">
            <p:extLst>
              <p:ext uri="{D42A27DB-BD31-4B8C-83A1-F6EECF244321}">
                <p14:modId xmlns:p14="http://schemas.microsoft.com/office/powerpoint/2010/main" val="282522651"/>
              </p:ext>
            </p:extLst>
          </p:nvPr>
        </p:nvGraphicFramePr>
        <p:xfrm>
          <a:off x="525691" y="2867035"/>
          <a:ext cx="11254153" cy="3589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F1B8168-590E-D2AD-267D-AF12369DB3E6}"/>
              </a:ext>
            </a:extLst>
          </p:cNvPr>
          <p:cNvSpPr>
            <a:spLocks noGrp="1"/>
          </p:cNvSpPr>
          <p:nvPr>
            <p:ph type="title"/>
          </p:nvPr>
        </p:nvSpPr>
        <p:spPr>
          <a:xfrm>
            <a:off x="838200" y="365125"/>
            <a:ext cx="10515600" cy="1325563"/>
          </a:xfrm>
          <a:prstGeom prst="rect">
            <a:avLst/>
          </a:prstGeom>
        </p:spPr>
        <p:txBody>
          <a:bodyPr/>
          <a:lstStyle>
            <a:lvl1pPr>
              <a:defRPr lang="en-US" sz="5000" b="0" i="0" kern="1200" spc="-1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53445A07-48EE-8BE5-D12E-7959CBC6B84F}"/>
              </a:ext>
            </a:extLst>
          </p:cNvPr>
          <p:cNvSpPr>
            <a:spLocks noGrp="1"/>
          </p:cNvSpPr>
          <p:nvPr>
            <p:ph sz="quarter" idx="10"/>
          </p:nvPr>
        </p:nvSpPr>
        <p:spPr>
          <a:xfrm>
            <a:off x="944563" y="2038350"/>
            <a:ext cx="10409237" cy="674688"/>
          </a:xfrm>
          <a:prstGeom prst="rect">
            <a:avLst/>
          </a:prstGeom>
        </p:spPr>
        <p:txBody>
          <a:bodyPr/>
          <a:lstStyle>
            <a:lvl1pPr marL="0" indent="0">
              <a:buNone/>
              <a:defRPr lang="en-US" sz="2400" kern="1200" dirty="0">
                <a:solidFill>
                  <a:prstClr val="black"/>
                </a:solidFill>
                <a:latin typeface="Century Gothic" panose="020B0502020202020204" pitchFamily="34" charset="0"/>
                <a:ea typeface="+mn-ea"/>
                <a:cs typeface="+mn-cs"/>
              </a:defRPr>
            </a:lvl1pPr>
          </a:lstStyle>
          <a:p>
            <a:pPr lvl="0"/>
            <a:endParaRPr lang="en-US" dirty="0"/>
          </a:p>
        </p:txBody>
      </p:sp>
      <p:sp>
        <p:nvSpPr>
          <p:cNvPr id="8" name="Content Placeholder 7" hidden="1">
            <a:extLst>
              <a:ext uri="{FF2B5EF4-FFF2-40B4-BE49-F238E27FC236}">
                <a16:creationId xmlns:a16="http://schemas.microsoft.com/office/drawing/2014/main" id="{FE3D77F3-1D46-F2ED-C3CE-6539CDD98820}"/>
              </a:ext>
            </a:extLst>
          </p:cNvPr>
          <p:cNvSpPr>
            <a:spLocks noGrp="1"/>
          </p:cNvSpPr>
          <p:nvPr>
            <p:ph sz="quarter" idx="11"/>
          </p:nvPr>
        </p:nvSpPr>
        <p:spPr>
          <a:xfrm>
            <a:off x="1138238" y="3629025"/>
            <a:ext cx="295275" cy="523875"/>
          </a:xfrm>
          <a:prstGeom prst="rect">
            <a:avLst/>
          </a:prstGeom>
        </p:spPr>
        <p:txBody>
          <a:bodyPr/>
          <a:lstStyle>
            <a:lvl1pPr marL="0" indent="0">
              <a:buNone/>
              <a:defRPr lang="en-US" sz="2400" b="1" kern="1200" dirty="0">
                <a:solidFill>
                  <a:srgbClr val="9142B5"/>
                </a:solidFill>
                <a:latin typeface="Aptos" panose="02110004020202020204"/>
                <a:ea typeface="+mn-ea"/>
                <a:cs typeface="+mn-cs"/>
              </a:defRPr>
            </a:lvl1pPr>
          </a:lstStyle>
          <a:p>
            <a:pPr lvl="0"/>
            <a:endParaRPr lang="en-US" dirty="0"/>
          </a:p>
        </p:txBody>
      </p:sp>
      <p:sp>
        <p:nvSpPr>
          <p:cNvPr id="10" name="Content Placeholder 9" hidden="1">
            <a:extLst>
              <a:ext uri="{FF2B5EF4-FFF2-40B4-BE49-F238E27FC236}">
                <a16:creationId xmlns:a16="http://schemas.microsoft.com/office/drawing/2014/main" id="{55016148-B7EC-509F-B940-609C0F68DEE5}"/>
              </a:ext>
            </a:extLst>
          </p:cNvPr>
          <p:cNvSpPr>
            <a:spLocks noGrp="1"/>
          </p:cNvSpPr>
          <p:nvPr>
            <p:ph sz="quarter" idx="12"/>
          </p:nvPr>
        </p:nvSpPr>
        <p:spPr>
          <a:xfrm>
            <a:off x="1797050" y="3232150"/>
            <a:ext cx="2216150" cy="1352550"/>
          </a:xfrm>
          <a:prstGeom prst="rect">
            <a:avLst/>
          </a:prstGeom>
        </p:spPr>
        <p:txBody>
          <a:bodyPr/>
          <a:lstStyle>
            <a:lvl1pPr marL="0" indent="0">
              <a:buNone/>
              <a:defRPr lang="en-US" sz="2400" b="1" kern="1200" dirty="0">
                <a:solidFill>
                  <a:srgbClr val="9142B5"/>
                </a:solidFill>
                <a:latin typeface="Aptos" panose="02110004020202020204"/>
                <a:ea typeface="+mn-ea"/>
                <a:cs typeface="+mn-cs"/>
              </a:defRPr>
            </a:lvl1pPr>
          </a:lstStyle>
          <a:p>
            <a:pPr lvl="0"/>
            <a:endParaRPr lang="en-US" dirty="0"/>
          </a:p>
        </p:txBody>
      </p:sp>
      <p:sp>
        <p:nvSpPr>
          <p:cNvPr id="12" name="Content Placeholder 11" hidden="1">
            <a:extLst>
              <a:ext uri="{FF2B5EF4-FFF2-40B4-BE49-F238E27FC236}">
                <a16:creationId xmlns:a16="http://schemas.microsoft.com/office/drawing/2014/main" id="{9C60243F-84C1-86A8-59F8-C101BC98EEC8}"/>
              </a:ext>
            </a:extLst>
          </p:cNvPr>
          <p:cNvSpPr>
            <a:spLocks noGrp="1"/>
          </p:cNvSpPr>
          <p:nvPr>
            <p:ph sz="quarter" idx="13"/>
          </p:nvPr>
        </p:nvSpPr>
        <p:spPr>
          <a:xfrm>
            <a:off x="4737100" y="3629025"/>
            <a:ext cx="469900" cy="568325"/>
          </a:xfrm>
          <a:prstGeom prst="rect">
            <a:avLst/>
          </a:prstGeom>
        </p:spPr>
        <p:txBody>
          <a:bodyPr/>
          <a:lstStyle>
            <a:lvl1pPr marL="0" indent="0">
              <a:buNone/>
              <a:defRPr lang="en-US" sz="2400" b="1" kern="1200" dirty="0">
                <a:solidFill>
                  <a:srgbClr val="D62D00"/>
                </a:solidFill>
                <a:latin typeface="Aptos" panose="02110004020202020204"/>
                <a:ea typeface="+mn-ea"/>
                <a:cs typeface="+mn-cs"/>
              </a:defRPr>
            </a:lvl1pPr>
          </a:lstStyle>
          <a:p>
            <a:pPr lvl="0"/>
            <a:endParaRPr lang="en-US" dirty="0"/>
          </a:p>
        </p:txBody>
      </p:sp>
      <p:sp>
        <p:nvSpPr>
          <p:cNvPr id="14" name="Content Placeholder 13" hidden="1">
            <a:extLst>
              <a:ext uri="{FF2B5EF4-FFF2-40B4-BE49-F238E27FC236}">
                <a16:creationId xmlns:a16="http://schemas.microsoft.com/office/drawing/2014/main" id="{664737BD-FDEF-BFCA-CC2F-65454F78E0E9}"/>
              </a:ext>
            </a:extLst>
          </p:cNvPr>
          <p:cNvSpPr>
            <a:spLocks noGrp="1"/>
          </p:cNvSpPr>
          <p:nvPr>
            <p:ph sz="quarter" idx="14"/>
          </p:nvPr>
        </p:nvSpPr>
        <p:spPr>
          <a:xfrm>
            <a:off x="5511800" y="3282950"/>
            <a:ext cx="2216150" cy="1301750"/>
          </a:xfrm>
          <a:prstGeom prst="rect">
            <a:avLst/>
          </a:prstGeom>
        </p:spPr>
        <p:txBody>
          <a:bodyPr/>
          <a:lstStyle>
            <a:lvl1pPr marL="0" indent="0">
              <a:buNone/>
              <a:defRPr lang="en-US" sz="2400" b="1" kern="1200" dirty="0">
                <a:solidFill>
                  <a:srgbClr val="D62D00"/>
                </a:solidFill>
                <a:latin typeface="Aptos" panose="02110004020202020204"/>
                <a:ea typeface="+mn-ea"/>
                <a:cs typeface="+mn-cs"/>
              </a:defRPr>
            </a:lvl1pPr>
          </a:lstStyle>
          <a:p>
            <a:pPr lvl="0"/>
            <a:endParaRPr lang="en-US" dirty="0"/>
          </a:p>
        </p:txBody>
      </p:sp>
      <p:sp>
        <p:nvSpPr>
          <p:cNvPr id="16" name="Content Placeholder 15" hidden="1">
            <a:extLst>
              <a:ext uri="{FF2B5EF4-FFF2-40B4-BE49-F238E27FC236}">
                <a16:creationId xmlns:a16="http://schemas.microsoft.com/office/drawing/2014/main" id="{85F55136-7260-214E-68D0-44A04A42627F}"/>
              </a:ext>
            </a:extLst>
          </p:cNvPr>
          <p:cNvSpPr>
            <a:spLocks noGrp="1"/>
          </p:cNvSpPr>
          <p:nvPr>
            <p:ph sz="quarter" idx="15"/>
          </p:nvPr>
        </p:nvSpPr>
        <p:spPr>
          <a:xfrm>
            <a:off x="8464550" y="3629025"/>
            <a:ext cx="381000" cy="523875"/>
          </a:xfrm>
          <a:prstGeom prst="rect">
            <a:avLst/>
          </a:prstGeom>
        </p:spPr>
        <p:txBody>
          <a:bodyPr/>
          <a:lstStyle>
            <a:lvl1pPr marL="0" indent="0">
              <a:buNone/>
              <a:defRPr lang="en-US" sz="2400" b="1" kern="1200" dirty="0">
                <a:solidFill>
                  <a:srgbClr val="CD008D"/>
                </a:solidFill>
                <a:latin typeface="Aptos" panose="02110004020202020204"/>
                <a:ea typeface="+mn-ea"/>
                <a:cs typeface="+mn-cs"/>
              </a:defRPr>
            </a:lvl1pPr>
          </a:lstStyle>
          <a:p>
            <a:pPr lvl="0"/>
            <a:endParaRPr lang="en-US" dirty="0"/>
          </a:p>
        </p:txBody>
      </p:sp>
      <p:sp>
        <p:nvSpPr>
          <p:cNvPr id="18" name="Content Placeholder 17" hidden="1">
            <a:extLst>
              <a:ext uri="{FF2B5EF4-FFF2-40B4-BE49-F238E27FC236}">
                <a16:creationId xmlns:a16="http://schemas.microsoft.com/office/drawing/2014/main" id="{6CBD9F30-DEDB-C8A5-8486-D97DE2B10C67}"/>
              </a:ext>
            </a:extLst>
          </p:cNvPr>
          <p:cNvSpPr>
            <a:spLocks noGrp="1"/>
          </p:cNvSpPr>
          <p:nvPr>
            <p:ph sz="quarter" idx="16"/>
          </p:nvPr>
        </p:nvSpPr>
        <p:spPr>
          <a:xfrm>
            <a:off x="9163050" y="3536950"/>
            <a:ext cx="2286000" cy="806450"/>
          </a:xfrm>
          <a:prstGeom prst="rect">
            <a:avLst/>
          </a:prstGeom>
        </p:spPr>
        <p:txBody>
          <a:bodyPr/>
          <a:lstStyle>
            <a:lvl1pPr marL="0" indent="0">
              <a:buNone/>
              <a:defRPr lang="en-US" sz="2400" b="1" kern="1200" dirty="0">
                <a:solidFill>
                  <a:srgbClr val="CD008D"/>
                </a:solidFill>
                <a:latin typeface="Aptos" panose="02110004020202020204"/>
                <a:ea typeface="+mn-ea"/>
                <a:cs typeface="+mn-cs"/>
              </a:defRPr>
            </a:lvl1pPr>
          </a:lstStyle>
          <a:p>
            <a:pPr lvl="0"/>
            <a:endParaRPr lang="en-US" dirty="0"/>
          </a:p>
        </p:txBody>
      </p:sp>
      <p:sp>
        <p:nvSpPr>
          <p:cNvPr id="20" name="Content Placeholder 19" hidden="1">
            <a:extLst>
              <a:ext uri="{FF2B5EF4-FFF2-40B4-BE49-F238E27FC236}">
                <a16:creationId xmlns:a16="http://schemas.microsoft.com/office/drawing/2014/main" id="{3B5DA2C2-97C2-D175-2608-38B51CCCEC5F}"/>
              </a:ext>
            </a:extLst>
          </p:cNvPr>
          <p:cNvSpPr>
            <a:spLocks noGrp="1"/>
          </p:cNvSpPr>
          <p:nvPr>
            <p:ph sz="quarter" idx="17"/>
          </p:nvPr>
        </p:nvSpPr>
        <p:spPr>
          <a:xfrm>
            <a:off x="1074738" y="5159375"/>
            <a:ext cx="419100" cy="523875"/>
          </a:xfrm>
          <a:prstGeom prst="rect">
            <a:avLst/>
          </a:prstGeom>
        </p:spPr>
        <p:txBody>
          <a:bodyPr/>
          <a:lstStyle>
            <a:lvl1pPr marL="0" indent="0">
              <a:buNone/>
              <a:defRPr lang="en-US" sz="2400" b="1" kern="1200" dirty="0">
                <a:solidFill>
                  <a:srgbClr val="4EA72E">
                    <a:lumMod val="75000"/>
                  </a:srgbClr>
                </a:solidFill>
                <a:latin typeface="Aptos" panose="02110004020202020204"/>
                <a:ea typeface="+mn-ea"/>
                <a:cs typeface="+mn-cs"/>
              </a:defRPr>
            </a:lvl1pPr>
          </a:lstStyle>
          <a:p>
            <a:pPr lvl="0"/>
            <a:endParaRPr lang="en-US" dirty="0"/>
          </a:p>
        </p:txBody>
      </p:sp>
      <p:sp>
        <p:nvSpPr>
          <p:cNvPr id="22" name="Content Placeholder 21" hidden="1">
            <a:extLst>
              <a:ext uri="{FF2B5EF4-FFF2-40B4-BE49-F238E27FC236}">
                <a16:creationId xmlns:a16="http://schemas.microsoft.com/office/drawing/2014/main" id="{DE6183E8-1A22-8AC3-F04E-54D5B2DE9840}"/>
              </a:ext>
            </a:extLst>
          </p:cNvPr>
          <p:cNvSpPr>
            <a:spLocks noGrp="1"/>
          </p:cNvSpPr>
          <p:nvPr>
            <p:ph sz="quarter" idx="18"/>
          </p:nvPr>
        </p:nvSpPr>
        <p:spPr>
          <a:xfrm>
            <a:off x="1797050" y="4914900"/>
            <a:ext cx="2325688" cy="1068388"/>
          </a:xfrm>
          <a:prstGeom prst="rect">
            <a:avLst/>
          </a:prstGeom>
        </p:spPr>
        <p:txBody>
          <a:bodyPr/>
          <a:lstStyle>
            <a:lvl1pPr marL="0" indent="0">
              <a:buNone/>
              <a:defRPr lang="en-US" sz="2400" b="1" kern="1200" dirty="0">
                <a:solidFill>
                  <a:srgbClr val="4EA72E">
                    <a:lumMod val="75000"/>
                  </a:srgbClr>
                </a:solidFill>
                <a:latin typeface="Aptos" panose="02110004020202020204"/>
                <a:ea typeface="+mn-ea"/>
                <a:cs typeface="+mn-cs"/>
              </a:defRPr>
            </a:lvl1pPr>
          </a:lstStyle>
          <a:p>
            <a:pPr lvl="0"/>
            <a:endParaRPr lang="en-US" dirty="0"/>
          </a:p>
        </p:txBody>
      </p:sp>
      <p:sp>
        <p:nvSpPr>
          <p:cNvPr id="24" name="Content Placeholder 23" hidden="1">
            <a:extLst>
              <a:ext uri="{FF2B5EF4-FFF2-40B4-BE49-F238E27FC236}">
                <a16:creationId xmlns:a16="http://schemas.microsoft.com/office/drawing/2014/main" id="{B37EBD36-A65E-4CC4-BFCF-BF8ACB588464}"/>
              </a:ext>
            </a:extLst>
          </p:cNvPr>
          <p:cNvSpPr>
            <a:spLocks noGrp="1"/>
          </p:cNvSpPr>
          <p:nvPr>
            <p:ph sz="quarter" idx="19"/>
          </p:nvPr>
        </p:nvSpPr>
        <p:spPr>
          <a:xfrm>
            <a:off x="4737100" y="5159375"/>
            <a:ext cx="469900" cy="568325"/>
          </a:xfrm>
          <a:prstGeom prst="rect">
            <a:avLst/>
          </a:prstGeom>
        </p:spPr>
        <p:txBody>
          <a:bodyPr/>
          <a:lstStyle>
            <a:lvl1pPr marL="0" indent="0">
              <a:buNone/>
              <a:defRPr lang="en-US" sz="2400" b="1" kern="1200" dirty="0">
                <a:solidFill>
                  <a:srgbClr val="0070C0"/>
                </a:solidFill>
                <a:latin typeface="Aptos" panose="02110004020202020204"/>
                <a:ea typeface="+mn-ea"/>
                <a:cs typeface="+mn-cs"/>
              </a:defRPr>
            </a:lvl1pPr>
          </a:lstStyle>
          <a:p>
            <a:pPr lvl="0"/>
            <a:endParaRPr lang="en-US" dirty="0"/>
          </a:p>
        </p:txBody>
      </p:sp>
      <p:sp>
        <p:nvSpPr>
          <p:cNvPr id="26" name="Content Placeholder 25" hidden="1">
            <a:extLst>
              <a:ext uri="{FF2B5EF4-FFF2-40B4-BE49-F238E27FC236}">
                <a16:creationId xmlns:a16="http://schemas.microsoft.com/office/drawing/2014/main" id="{67B6A064-2E53-38C7-73E8-8873FD895A9C}"/>
              </a:ext>
            </a:extLst>
          </p:cNvPr>
          <p:cNvSpPr>
            <a:spLocks noGrp="1"/>
          </p:cNvSpPr>
          <p:nvPr>
            <p:ph sz="quarter" idx="20"/>
          </p:nvPr>
        </p:nvSpPr>
        <p:spPr>
          <a:xfrm>
            <a:off x="5511800" y="4770438"/>
            <a:ext cx="2092325" cy="1301750"/>
          </a:xfrm>
          <a:prstGeom prst="rect">
            <a:avLst/>
          </a:prstGeom>
        </p:spPr>
        <p:txBody>
          <a:bodyPr/>
          <a:lstStyle>
            <a:lvl1pPr marL="0" indent="0">
              <a:buNone/>
              <a:defRPr lang="en-US" sz="2400" b="1" kern="1200" dirty="0">
                <a:solidFill>
                  <a:srgbClr val="0070C0"/>
                </a:solidFill>
                <a:latin typeface="Aptos" panose="02110004020202020204"/>
                <a:ea typeface="+mn-ea"/>
                <a:cs typeface="+mn-cs"/>
              </a:defRPr>
            </a:lvl1pPr>
          </a:lstStyle>
          <a:p>
            <a:pPr lvl="0"/>
            <a:endParaRPr lang="en-US" dirty="0"/>
          </a:p>
        </p:txBody>
      </p:sp>
      <p:sp>
        <p:nvSpPr>
          <p:cNvPr id="28" name="Content Placeholder 27" hidden="1">
            <a:extLst>
              <a:ext uri="{FF2B5EF4-FFF2-40B4-BE49-F238E27FC236}">
                <a16:creationId xmlns:a16="http://schemas.microsoft.com/office/drawing/2014/main" id="{D4E3A887-939A-A172-821A-BA2030F14112}"/>
              </a:ext>
            </a:extLst>
          </p:cNvPr>
          <p:cNvSpPr>
            <a:spLocks noGrp="1"/>
          </p:cNvSpPr>
          <p:nvPr>
            <p:ph sz="quarter" idx="21"/>
          </p:nvPr>
        </p:nvSpPr>
        <p:spPr>
          <a:xfrm>
            <a:off x="8464550" y="5159375"/>
            <a:ext cx="381000" cy="568325"/>
          </a:xfrm>
          <a:prstGeom prst="rect">
            <a:avLst/>
          </a:prstGeom>
        </p:spPr>
        <p:txBody>
          <a:bodyPr/>
          <a:lstStyle>
            <a:lvl1pPr marL="0" indent="0">
              <a:buNone/>
              <a:defRPr lang="en-US" sz="2400" b="1" kern="1200" dirty="0">
                <a:solidFill>
                  <a:srgbClr val="E97132">
                    <a:hueOff val="6443614"/>
                    <a:satOff val="-18493"/>
                    <a:lumOff val="-29609"/>
                    <a:alphaOff val="0"/>
                  </a:srgbClr>
                </a:solidFill>
                <a:latin typeface="Aptos" panose="02110004020202020204"/>
                <a:ea typeface="+mn-ea"/>
                <a:cs typeface="+mn-cs"/>
              </a:defRPr>
            </a:lvl1pPr>
          </a:lstStyle>
          <a:p>
            <a:pPr lvl="0"/>
            <a:endParaRPr lang="en-US" dirty="0"/>
          </a:p>
        </p:txBody>
      </p:sp>
      <p:sp>
        <p:nvSpPr>
          <p:cNvPr id="30" name="Content Placeholder 29" hidden="1">
            <a:extLst>
              <a:ext uri="{FF2B5EF4-FFF2-40B4-BE49-F238E27FC236}">
                <a16:creationId xmlns:a16="http://schemas.microsoft.com/office/drawing/2014/main" id="{EFD6B25B-20EF-7864-1B95-86C59B9BDC08}"/>
              </a:ext>
            </a:extLst>
          </p:cNvPr>
          <p:cNvSpPr>
            <a:spLocks noGrp="1"/>
          </p:cNvSpPr>
          <p:nvPr>
            <p:ph sz="quarter" idx="22"/>
          </p:nvPr>
        </p:nvSpPr>
        <p:spPr>
          <a:xfrm>
            <a:off x="9250363" y="4914900"/>
            <a:ext cx="2092325" cy="1068388"/>
          </a:xfrm>
          <a:prstGeom prst="rect">
            <a:avLst/>
          </a:prstGeom>
        </p:spPr>
        <p:txBody>
          <a:bodyPr/>
          <a:lstStyle>
            <a:lvl1pPr marL="0" indent="0">
              <a:buNone/>
              <a:defRPr lang="en-US" sz="2400" b="1" kern="1200" dirty="0">
                <a:solidFill>
                  <a:srgbClr val="E97132">
                    <a:hueOff val="6443614"/>
                    <a:satOff val="-18493"/>
                    <a:lumOff val="-29609"/>
                    <a:alphaOff val="0"/>
                  </a:srgbClr>
                </a:solidFill>
                <a:latin typeface="Aptos" panose="02110004020202020204"/>
                <a:ea typeface="+mn-ea"/>
                <a:cs typeface="+mn-cs"/>
              </a:defRPr>
            </a:lvl1pPr>
          </a:lstStyle>
          <a:p>
            <a:pPr lvl="0"/>
            <a:endParaRPr lang="en-US" dirty="0"/>
          </a:p>
        </p:txBody>
      </p:sp>
      <p:sp>
        <p:nvSpPr>
          <p:cNvPr id="31" name="TextBox 30">
            <a:extLst>
              <a:ext uri="{FF2B5EF4-FFF2-40B4-BE49-F238E27FC236}">
                <a16:creationId xmlns:a16="http://schemas.microsoft.com/office/drawing/2014/main" id="{4B037B77-4EDD-B0E4-84C9-D26CFAE7E3E3}"/>
              </a:ext>
            </a:extLst>
          </p:cNvPr>
          <p:cNvSpPr txBox="1"/>
          <p:nvPr userDrawn="1"/>
        </p:nvSpPr>
        <p:spPr>
          <a:xfrm>
            <a:off x="1138238" y="3676650"/>
            <a:ext cx="295275" cy="434386"/>
          </a:xfrm>
          <a:prstGeom prst="rect">
            <a:avLst/>
          </a:prstGeom>
          <a:solidFill>
            <a:schemeClr val="bg1"/>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5AB476AC-4F3A-D491-4519-30835B4439D1}"/>
              </a:ext>
            </a:extLst>
          </p:cNvPr>
          <p:cNvSpPr txBox="1"/>
          <p:nvPr userDrawn="1"/>
        </p:nvSpPr>
        <p:spPr>
          <a:xfrm>
            <a:off x="4792980" y="3629025"/>
            <a:ext cx="374333" cy="482011"/>
          </a:xfrm>
          <a:prstGeom prst="rect">
            <a:avLst/>
          </a:prstGeom>
          <a:solidFill>
            <a:schemeClr val="bg1"/>
          </a:solidFill>
        </p:spPr>
        <p:txBody>
          <a:bodyPr wrap="square" rtlCol="0">
            <a:spAutoFit/>
          </a:bodyPr>
          <a:lstStyle/>
          <a:p>
            <a:endParaRPr lang="en-US" dirty="0"/>
          </a:p>
        </p:txBody>
      </p:sp>
      <p:sp>
        <p:nvSpPr>
          <p:cNvPr id="33" name="TextBox 32">
            <a:extLst>
              <a:ext uri="{FF2B5EF4-FFF2-40B4-BE49-F238E27FC236}">
                <a16:creationId xmlns:a16="http://schemas.microsoft.com/office/drawing/2014/main" id="{FAAED205-D371-009C-6E06-30039D1BEA3F}"/>
              </a:ext>
            </a:extLst>
          </p:cNvPr>
          <p:cNvSpPr txBox="1"/>
          <p:nvPr userDrawn="1"/>
        </p:nvSpPr>
        <p:spPr>
          <a:xfrm>
            <a:off x="8464550" y="3676650"/>
            <a:ext cx="381000" cy="476250"/>
          </a:xfrm>
          <a:prstGeom prst="rect">
            <a:avLst/>
          </a:prstGeom>
          <a:solidFill>
            <a:schemeClr val="bg1"/>
          </a:solidFill>
        </p:spPr>
        <p:txBody>
          <a:bodyPr wrap="square" rtlCol="0">
            <a:spAutoFit/>
          </a:bodyPr>
          <a:lstStyle/>
          <a:p>
            <a:endParaRPr lang="en-US" dirty="0"/>
          </a:p>
        </p:txBody>
      </p:sp>
      <p:sp>
        <p:nvSpPr>
          <p:cNvPr id="34" name="TextBox 33">
            <a:extLst>
              <a:ext uri="{FF2B5EF4-FFF2-40B4-BE49-F238E27FC236}">
                <a16:creationId xmlns:a16="http://schemas.microsoft.com/office/drawing/2014/main" id="{2B6B3C63-D38E-8385-45F8-BB3312DAFC19}"/>
              </a:ext>
            </a:extLst>
          </p:cNvPr>
          <p:cNvSpPr txBox="1"/>
          <p:nvPr userDrawn="1"/>
        </p:nvSpPr>
        <p:spPr>
          <a:xfrm>
            <a:off x="1074738" y="5159375"/>
            <a:ext cx="358775" cy="488950"/>
          </a:xfrm>
          <a:prstGeom prst="rect">
            <a:avLst/>
          </a:prstGeom>
          <a:solidFill>
            <a:schemeClr val="bg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F90D7D42-7CEC-6809-1158-F36F03CACD1F}"/>
              </a:ext>
            </a:extLst>
          </p:cNvPr>
          <p:cNvSpPr txBox="1"/>
          <p:nvPr userDrawn="1"/>
        </p:nvSpPr>
        <p:spPr>
          <a:xfrm>
            <a:off x="4833938" y="5213939"/>
            <a:ext cx="290512" cy="434386"/>
          </a:xfrm>
          <a:prstGeom prst="rect">
            <a:avLst/>
          </a:prstGeom>
          <a:solidFill>
            <a:schemeClr val="bg1"/>
          </a:solidFill>
        </p:spPr>
        <p:txBody>
          <a:bodyPr wrap="square" rtlCol="0">
            <a:spAutoFit/>
          </a:bodyPr>
          <a:lstStyle/>
          <a:p>
            <a:endParaRPr lang="en-US" dirty="0"/>
          </a:p>
        </p:txBody>
      </p:sp>
      <p:sp>
        <p:nvSpPr>
          <p:cNvPr id="36" name="TextBox 35">
            <a:extLst>
              <a:ext uri="{FF2B5EF4-FFF2-40B4-BE49-F238E27FC236}">
                <a16:creationId xmlns:a16="http://schemas.microsoft.com/office/drawing/2014/main" id="{03F9F6F7-C4BF-5407-A8E7-9C9AF8E644DA}"/>
              </a:ext>
            </a:extLst>
          </p:cNvPr>
          <p:cNvSpPr txBox="1"/>
          <p:nvPr userDrawn="1"/>
        </p:nvSpPr>
        <p:spPr>
          <a:xfrm>
            <a:off x="8464550" y="5213939"/>
            <a:ext cx="381000" cy="43438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A green and black rectangle&#10;&#10;Description automatically generated">
            <a:extLst>
              <a:ext uri="{FF2B5EF4-FFF2-40B4-BE49-F238E27FC236}">
                <a16:creationId xmlns:a16="http://schemas.microsoft.com/office/drawing/2014/main" id="{71F0B95B-57F4-CB55-65C9-C72A862D4F40}"/>
              </a:ext>
            </a:extLst>
          </p:cNvPr>
          <p:cNvPicPr>
            <a:picLocks noChangeAspect="1"/>
          </p:cNvPicPr>
          <p:nvPr userDrawn="1"/>
        </p:nvPicPr>
        <p:blipFill>
          <a:blip r:embed="rId2"/>
          <a:stretch>
            <a:fillRect/>
          </a:stretch>
        </p:blipFill>
        <p:spPr>
          <a:xfrm>
            <a:off x="0" y="324237"/>
            <a:ext cx="12191999" cy="1144800"/>
          </a:xfrm>
          <a:prstGeom prst="rect">
            <a:avLst/>
          </a:prstGeom>
        </p:spPr>
      </p:pic>
      <p:graphicFrame>
        <p:nvGraphicFramePr>
          <p:cNvPr id="2" name="TextBox 6">
            <a:extLst>
              <a:ext uri="{FF2B5EF4-FFF2-40B4-BE49-F238E27FC236}">
                <a16:creationId xmlns:a16="http://schemas.microsoft.com/office/drawing/2014/main" id="{949CFDB7-EF2F-8149-71D8-3CF1D6A8AFBB}"/>
              </a:ext>
            </a:extLst>
          </p:cNvPr>
          <p:cNvGraphicFramePr/>
          <p:nvPr userDrawn="1">
            <p:extLst>
              <p:ext uri="{D42A27DB-BD31-4B8C-83A1-F6EECF244321}">
                <p14:modId xmlns:p14="http://schemas.microsoft.com/office/powerpoint/2010/main" val="3731214399"/>
              </p:ext>
            </p:extLst>
          </p:nvPr>
        </p:nvGraphicFramePr>
        <p:xfrm>
          <a:off x="525691" y="2867035"/>
          <a:ext cx="11254153" cy="3589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F1B8168-590E-D2AD-267D-AF12369DB3E6}"/>
              </a:ext>
            </a:extLst>
          </p:cNvPr>
          <p:cNvSpPr>
            <a:spLocks noGrp="1"/>
          </p:cNvSpPr>
          <p:nvPr>
            <p:ph type="title"/>
          </p:nvPr>
        </p:nvSpPr>
        <p:spPr>
          <a:xfrm>
            <a:off x="838200" y="365125"/>
            <a:ext cx="10515600" cy="1325563"/>
          </a:xfrm>
          <a:prstGeom prst="rect">
            <a:avLst/>
          </a:prstGeom>
        </p:spPr>
        <p:txBody>
          <a:bodyPr/>
          <a:lstStyle>
            <a:lvl1pPr>
              <a:defRPr lang="en-US" sz="5000" b="0" i="0" kern="1200" spc="-1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53445A07-48EE-8BE5-D12E-7959CBC6B84F}"/>
              </a:ext>
            </a:extLst>
          </p:cNvPr>
          <p:cNvSpPr>
            <a:spLocks noGrp="1"/>
          </p:cNvSpPr>
          <p:nvPr>
            <p:ph sz="quarter" idx="10"/>
          </p:nvPr>
        </p:nvSpPr>
        <p:spPr>
          <a:xfrm>
            <a:off x="944563" y="2038350"/>
            <a:ext cx="10409237" cy="674688"/>
          </a:xfrm>
          <a:prstGeom prst="rect">
            <a:avLst/>
          </a:prstGeom>
        </p:spPr>
        <p:txBody>
          <a:bodyPr/>
          <a:lstStyle>
            <a:lvl1pPr marL="0" indent="0">
              <a:buNone/>
              <a:defRPr lang="en-US" sz="2400" kern="1200" dirty="0">
                <a:solidFill>
                  <a:prstClr val="black"/>
                </a:solidFill>
                <a:latin typeface="Century Gothic" panose="020B0502020202020204" pitchFamily="34" charset="0"/>
                <a:ea typeface="+mn-ea"/>
                <a:cs typeface="+mn-cs"/>
              </a:defRPr>
            </a:lvl1pPr>
          </a:lstStyle>
          <a:p>
            <a:pPr lvl="0"/>
            <a:endParaRPr lang="en-US" dirty="0"/>
          </a:p>
        </p:txBody>
      </p:sp>
      <p:sp>
        <p:nvSpPr>
          <p:cNvPr id="8" name="Content Placeholder 7" hidden="1">
            <a:extLst>
              <a:ext uri="{FF2B5EF4-FFF2-40B4-BE49-F238E27FC236}">
                <a16:creationId xmlns:a16="http://schemas.microsoft.com/office/drawing/2014/main" id="{FE3D77F3-1D46-F2ED-C3CE-6539CDD98820}"/>
              </a:ext>
            </a:extLst>
          </p:cNvPr>
          <p:cNvSpPr>
            <a:spLocks noGrp="1"/>
          </p:cNvSpPr>
          <p:nvPr>
            <p:ph sz="quarter" idx="11"/>
          </p:nvPr>
        </p:nvSpPr>
        <p:spPr>
          <a:xfrm>
            <a:off x="1138238" y="3629025"/>
            <a:ext cx="295275" cy="523875"/>
          </a:xfrm>
          <a:prstGeom prst="rect">
            <a:avLst/>
          </a:prstGeom>
        </p:spPr>
        <p:txBody>
          <a:bodyPr/>
          <a:lstStyle>
            <a:lvl1pPr marL="0" indent="0">
              <a:buNone/>
              <a:defRPr lang="en-US" sz="2400" b="1" kern="1200" dirty="0">
                <a:solidFill>
                  <a:srgbClr val="9142B5"/>
                </a:solidFill>
                <a:latin typeface="Aptos" panose="02110004020202020204"/>
                <a:ea typeface="+mn-ea"/>
                <a:cs typeface="+mn-cs"/>
              </a:defRPr>
            </a:lvl1pPr>
          </a:lstStyle>
          <a:p>
            <a:pPr lvl="0"/>
            <a:endParaRPr lang="en-US" dirty="0"/>
          </a:p>
        </p:txBody>
      </p:sp>
      <p:sp>
        <p:nvSpPr>
          <p:cNvPr id="10" name="Content Placeholder 9" hidden="1">
            <a:extLst>
              <a:ext uri="{FF2B5EF4-FFF2-40B4-BE49-F238E27FC236}">
                <a16:creationId xmlns:a16="http://schemas.microsoft.com/office/drawing/2014/main" id="{55016148-B7EC-509F-B940-609C0F68DEE5}"/>
              </a:ext>
            </a:extLst>
          </p:cNvPr>
          <p:cNvSpPr>
            <a:spLocks noGrp="1"/>
          </p:cNvSpPr>
          <p:nvPr>
            <p:ph sz="quarter" idx="12"/>
          </p:nvPr>
        </p:nvSpPr>
        <p:spPr>
          <a:xfrm>
            <a:off x="1797050" y="3232150"/>
            <a:ext cx="2216150" cy="1352550"/>
          </a:xfrm>
          <a:prstGeom prst="rect">
            <a:avLst/>
          </a:prstGeom>
        </p:spPr>
        <p:txBody>
          <a:bodyPr/>
          <a:lstStyle>
            <a:lvl1pPr marL="0" indent="0">
              <a:buNone/>
              <a:defRPr lang="en-US" sz="2400" b="1" kern="1200" dirty="0">
                <a:solidFill>
                  <a:srgbClr val="9142B5"/>
                </a:solidFill>
                <a:latin typeface="Aptos" panose="02110004020202020204"/>
                <a:ea typeface="+mn-ea"/>
                <a:cs typeface="+mn-cs"/>
              </a:defRPr>
            </a:lvl1pPr>
          </a:lstStyle>
          <a:p>
            <a:pPr lvl="0"/>
            <a:endParaRPr lang="en-US" dirty="0"/>
          </a:p>
        </p:txBody>
      </p:sp>
      <p:sp>
        <p:nvSpPr>
          <p:cNvPr id="12" name="Content Placeholder 11" hidden="1">
            <a:extLst>
              <a:ext uri="{FF2B5EF4-FFF2-40B4-BE49-F238E27FC236}">
                <a16:creationId xmlns:a16="http://schemas.microsoft.com/office/drawing/2014/main" id="{9C60243F-84C1-86A8-59F8-C101BC98EEC8}"/>
              </a:ext>
            </a:extLst>
          </p:cNvPr>
          <p:cNvSpPr>
            <a:spLocks noGrp="1"/>
          </p:cNvSpPr>
          <p:nvPr>
            <p:ph sz="quarter" idx="13"/>
          </p:nvPr>
        </p:nvSpPr>
        <p:spPr>
          <a:xfrm>
            <a:off x="4737100" y="3629025"/>
            <a:ext cx="469900" cy="568325"/>
          </a:xfrm>
          <a:prstGeom prst="rect">
            <a:avLst/>
          </a:prstGeom>
        </p:spPr>
        <p:txBody>
          <a:bodyPr/>
          <a:lstStyle>
            <a:lvl1pPr marL="0" indent="0">
              <a:buNone/>
              <a:defRPr lang="en-US" sz="2400" b="1" kern="1200" dirty="0">
                <a:solidFill>
                  <a:srgbClr val="D62D00"/>
                </a:solidFill>
                <a:latin typeface="Aptos" panose="02110004020202020204"/>
                <a:ea typeface="+mn-ea"/>
                <a:cs typeface="+mn-cs"/>
              </a:defRPr>
            </a:lvl1pPr>
          </a:lstStyle>
          <a:p>
            <a:pPr lvl="0"/>
            <a:endParaRPr lang="en-US" dirty="0"/>
          </a:p>
        </p:txBody>
      </p:sp>
      <p:sp>
        <p:nvSpPr>
          <p:cNvPr id="14" name="Content Placeholder 13" hidden="1">
            <a:extLst>
              <a:ext uri="{FF2B5EF4-FFF2-40B4-BE49-F238E27FC236}">
                <a16:creationId xmlns:a16="http://schemas.microsoft.com/office/drawing/2014/main" id="{664737BD-FDEF-BFCA-CC2F-65454F78E0E9}"/>
              </a:ext>
            </a:extLst>
          </p:cNvPr>
          <p:cNvSpPr>
            <a:spLocks noGrp="1"/>
          </p:cNvSpPr>
          <p:nvPr>
            <p:ph sz="quarter" idx="14"/>
          </p:nvPr>
        </p:nvSpPr>
        <p:spPr>
          <a:xfrm>
            <a:off x="5511800" y="3282950"/>
            <a:ext cx="2216150" cy="1301750"/>
          </a:xfrm>
          <a:prstGeom prst="rect">
            <a:avLst/>
          </a:prstGeom>
        </p:spPr>
        <p:txBody>
          <a:bodyPr/>
          <a:lstStyle>
            <a:lvl1pPr marL="0" indent="0">
              <a:buNone/>
              <a:defRPr lang="en-US" sz="2400" b="1" kern="1200" dirty="0">
                <a:solidFill>
                  <a:srgbClr val="D62D00"/>
                </a:solidFill>
                <a:latin typeface="Aptos" panose="02110004020202020204"/>
                <a:ea typeface="+mn-ea"/>
                <a:cs typeface="+mn-cs"/>
              </a:defRPr>
            </a:lvl1pPr>
          </a:lstStyle>
          <a:p>
            <a:pPr lvl="0"/>
            <a:endParaRPr lang="en-US" dirty="0"/>
          </a:p>
        </p:txBody>
      </p:sp>
      <p:sp>
        <p:nvSpPr>
          <p:cNvPr id="16" name="Content Placeholder 15" hidden="1">
            <a:extLst>
              <a:ext uri="{FF2B5EF4-FFF2-40B4-BE49-F238E27FC236}">
                <a16:creationId xmlns:a16="http://schemas.microsoft.com/office/drawing/2014/main" id="{85F55136-7260-214E-68D0-44A04A42627F}"/>
              </a:ext>
            </a:extLst>
          </p:cNvPr>
          <p:cNvSpPr>
            <a:spLocks noGrp="1"/>
          </p:cNvSpPr>
          <p:nvPr>
            <p:ph sz="quarter" idx="15"/>
          </p:nvPr>
        </p:nvSpPr>
        <p:spPr>
          <a:xfrm>
            <a:off x="8464550" y="3629025"/>
            <a:ext cx="381000" cy="523875"/>
          </a:xfrm>
          <a:prstGeom prst="rect">
            <a:avLst/>
          </a:prstGeom>
        </p:spPr>
        <p:txBody>
          <a:bodyPr/>
          <a:lstStyle>
            <a:lvl1pPr marL="0" indent="0">
              <a:buNone/>
              <a:defRPr lang="en-US" sz="2400" b="1" kern="1200" dirty="0">
                <a:solidFill>
                  <a:srgbClr val="CD008D"/>
                </a:solidFill>
                <a:latin typeface="Aptos" panose="02110004020202020204"/>
                <a:ea typeface="+mn-ea"/>
                <a:cs typeface="+mn-cs"/>
              </a:defRPr>
            </a:lvl1pPr>
          </a:lstStyle>
          <a:p>
            <a:pPr lvl="0"/>
            <a:endParaRPr lang="en-US" dirty="0"/>
          </a:p>
        </p:txBody>
      </p:sp>
      <p:sp>
        <p:nvSpPr>
          <p:cNvPr id="18" name="Content Placeholder 17" hidden="1">
            <a:extLst>
              <a:ext uri="{FF2B5EF4-FFF2-40B4-BE49-F238E27FC236}">
                <a16:creationId xmlns:a16="http://schemas.microsoft.com/office/drawing/2014/main" id="{6CBD9F30-DEDB-C8A5-8486-D97DE2B10C67}"/>
              </a:ext>
            </a:extLst>
          </p:cNvPr>
          <p:cNvSpPr>
            <a:spLocks noGrp="1"/>
          </p:cNvSpPr>
          <p:nvPr>
            <p:ph sz="quarter" idx="16"/>
          </p:nvPr>
        </p:nvSpPr>
        <p:spPr>
          <a:xfrm>
            <a:off x="9163050" y="3536950"/>
            <a:ext cx="2286000" cy="806450"/>
          </a:xfrm>
          <a:prstGeom prst="rect">
            <a:avLst/>
          </a:prstGeom>
        </p:spPr>
        <p:txBody>
          <a:bodyPr/>
          <a:lstStyle>
            <a:lvl1pPr marL="0" indent="0">
              <a:buNone/>
              <a:defRPr lang="en-US" sz="2400" b="1" kern="1200" dirty="0">
                <a:solidFill>
                  <a:srgbClr val="CD008D"/>
                </a:solidFill>
                <a:latin typeface="Aptos" panose="02110004020202020204"/>
                <a:ea typeface="+mn-ea"/>
                <a:cs typeface="+mn-cs"/>
              </a:defRPr>
            </a:lvl1pPr>
          </a:lstStyle>
          <a:p>
            <a:pPr lvl="0"/>
            <a:endParaRPr lang="en-US" dirty="0"/>
          </a:p>
        </p:txBody>
      </p:sp>
      <p:sp>
        <p:nvSpPr>
          <p:cNvPr id="20" name="Content Placeholder 19" hidden="1">
            <a:extLst>
              <a:ext uri="{FF2B5EF4-FFF2-40B4-BE49-F238E27FC236}">
                <a16:creationId xmlns:a16="http://schemas.microsoft.com/office/drawing/2014/main" id="{3B5DA2C2-97C2-D175-2608-38B51CCCEC5F}"/>
              </a:ext>
            </a:extLst>
          </p:cNvPr>
          <p:cNvSpPr>
            <a:spLocks noGrp="1"/>
          </p:cNvSpPr>
          <p:nvPr>
            <p:ph sz="quarter" idx="17"/>
          </p:nvPr>
        </p:nvSpPr>
        <p:spPr>
          <a:xfrm>
            <a:off x="1074738" y="5159375"/>
            <a:ext cx="419100" cy="523875"/>
          </a:xfrm>
          <a:prstGeom prst="rect">
            <a:avLst/>
          </a:prstGeom>
        </p:spPr>
        <p:txBody>
          <a:bodyPr/>
          <a:lstStyle>
            <a:lvl1pPr marL="0" indent="0">
              <a:buNone/>
              <a:defRPr lang="en-US" sz="2400" b="1" kern="1200" dirty="0">
                <a:solidFill>
                  <a:srgbClr val="4EA72E">
                    <a:lumMod val="75000"/>
                  </a:srgbClr>
                </a:solidFill>
                <a:latin typeface="Aptos" panose="02110004020202020204"/>
                <a:ea typeface="+mn-ea"/>
                <a:cs typeface="+mn-cs"/>
              </a:defRPr>
            </a:lvl1pPr>
          </a:lstStyle>
          <a:p>
            <a:pPr lvl="0"/>
            <a:endParaRPr lang="en-US" dirty="0"/>
          </a:p>
        </p:txBody>
      </p:sp>
      <p:sp>
        <p:nvSpPr>
          <p:cNvPr id="22" name="Content Placeholder 21" hidden="1">
            <a:extLst>
              <a:ext uri="{FF2B5EF4-FFF2-40B4-BE49-F238E27FC236}">
                <a16:creationId xmlns:a16="http://schemas.microsoft.com/office/drawing/2014/main" id="{DE6183E8-1A22-8AC3-F04E-54D5B2DE9840}"/>
              </a:ext>
            </a:extLst>
          </p:cNvPr>
          <p:cNvSpPr>
            <a:spLocks noGrp="1"/>
          </p:cNvSpPr>
          <p:nvPr>
            <p:ph sz="quarter" idx="18"/>
          </p:nvPr>
        </p:nvSpPr>
        <p:spPr>
          <a:xfrm>
            <a:off x="1797050" y="4914900"/>
            <a:ext cx="2325688" cy="1068388"/>
          </a:xfrm>
          <a:prstGeom prst="rect">
            <a:avLst/>
          </a:prstGeom>
        </p:spPr>
        <p:txBody>
          <a:bodyPr/>
          <a:lstStyle>
            <a:lvl1pPr marL="0" indent="0">
              <a:buNone/>
              <a:defRPr lang="en-US" sz="2400" b="1" kern="1200" dirty="0">
                <a:solidFill>
                  <a:srgbClr val="4EA72E">
                    <a:lumMod val="75000"/>
                  </a:srgbClr>
                </a:solidFill>
                <a:latin typeface="Aptos" panose="02110004020202020204"/>
                <a:ea typeface="+mn-ea"/>
                <a:cs typeface="+mn-cs"/>
              </a:defRPr>
            </a:lvl1pPr>
          </a:lstStyle>
          <a:p>
            <a:pPr lvl="0"/>
            <a:endParaRPr lang="en-US" dirty="0"/>
          </a:p>
        </p:txBody>
      </p:sp>
      <p:sp>
        <p:nvSpPr>
          <p:cNvPr id="24" name="Content Placeholder 23" hidden="1">
            <a:extLst>
              <a:ext uri="{FF2B5EF4-FFF2-40B4-BE49-F238E27FC236}">
                <a16:creationId xmlns:a16="http://schemas.microsoft.com/office/drawing/2014/main" id="{B37EBD36-A65E-4CC4-BFCF-BF8ACB588464}"/>
              </a:ext>
            </a:extLst>
          </p:cNvPr>
          <p:cNvSpPr>
            <a:spLocks noGrp="1"/>
          </p:cNvSpPr>
          <p:nvPr>
            <p:ph sz="quarter" idx="19"/>
          </p:nvPr>
        </p:nvSpPr>
        <p:spPr>
          <a:xfrm>
            <a:off x="4737100" y="5159375"/>
            <a:ext cx="469900" cy="568325"/>
          </a:xfrm>
          <a:prstGeom prst="rect">
            <a:avLst/>
          </a:prstGeom>
        </p:spPr>
        <p:txBody>
          <a:bodyPr/>
          <a:lstStyle>
            <a:lvl1pPr marL="0" indent="0">
              <a:buNone/>
              <a:defRPr lang="en-US" sz="2400" b="1" kern="1200" dirty="0">
                <a:solidFill>
                  <a:srgbClr val="0070C0"/>
                </a:solidFill>
                <a:latin typeface="Aptos" panose="02110004020202020204"/>
                <a:ea typeface="+mn-ea"/>
                <a:cs typeface="+mn-cs"/>
              </a:defRPr>
            </a:lvl1pPr>
          </a:lstStyle>
          <a:p>
            <a:pPr lvl="0"/>
            <a:endParaRPr lang="en-US" dirty="0"/>
          </a:p>
        </p:txBody>
      </p:sp>
      <p:sp>
        <p:nvSpPr>
          <p:cNvPr id="26" name="Content Placeholder 25" hidden="1">
            <a:extLst>
              <a:ext uri="{FF2B5EF4-FFF2-40B4-BE49-F238E27FC236}">
                <a16:creationId xmlns:a16="http://schemas.microsoft.com/office/drawing/2014/main" id="{67B6A064-2E53-38C7-73E8-8873FD895A9C}"/>
              </a:ext>
            </a:extLst>
          </p:cNvPr>
          <p:cNvSpPr>
            <a:spLocks noGrp="1"/>
          </p:cNvSpPr>
          <p:nvPr>
            <p:ph sz="quarter" idx="20"/>
          </p:nvPr>
        </p:nvSpPr>
        <p:spPr>
          <a:xfrm>
            <a:off x="5511800" y="4770438"/>
            <a:ext cx="2092325" cy="1301750"/>
          </a:xfrm>
          <a:prstGeom prst="rect">
            <a:avLst/>
          </a:prstGeom>
        </p:spPr>
        <p:txBody>
          <a:bodyPr/>
          <a:lstStyle>
            <a:lvl1pPr marL="0" indent="0">
              <a:buNone/>
              <a:defRPr lang="en-US" sz="2400" b="1" kern="1200" dirty="0">
                <a:solidFill>
                  <a:srgbClr val="0070C0"/>
                </a:solidFill>
                <a:latin typeface="Aptos" panose="02110004020202020204"/>
                <a:ea typeface="+mn-ea"/>
                <a:cs typeface="+mn-cs"/>
              </a:defRPr>
            </a:lvl1pPr>
          </a:lstStyle>
          <a:p>
            <a:pPr lvl="0"/>
            <a:endParaRPr lang="en-US" dirty="0"/>
          </a:p>
        </p:txBody>
      </p:sp>
      <p:sp>
        <p:nvSpPr>
          <p:cNvPr id="28" name="Content Placeholder 27" hidden="1">
            <a:extLst>
              <a:ext uri="{FF2B5EF4-FFF2-40B4-BE49-F238E27FC236}">
                <a16:creationId xmlns:a16="http://schemas.microsoft.com/office/drawing/2014/main" id="{D4E3A887-939A-A172-821A-BA2030F14112}"/>
              </a:ext>
            </a:extLst>
          </p:cNvPr>
          <p:cNvSpPr>
            <a:spLocks noGrp="1"/>
          </p:cNvSpPr>
          <p:nvPr>
            <p:ph sz="quarter" idx="21"/>
          </p:nvPr>
        </p:nvSpPr>
        <p:spPr>
          <a:xfrm>
            <a:off x="8464550" y="5159375"/>
            <a:ext cx="381000" cy="568325"/>
          </a:xfrm>
          <a:prstGeom prst="rect">
            <a:avLst/>
          </a:prstGeom>
        </p:spPr>
        <p:txBody>
          <a:bodyPr/>
          <a:lstStyle>
            <a:lvl1pPr marL="0" indent="0">
              <a:buNone/>
              <a:defRPr lang="en-US" sz="2400" b="1" kern="1200" dirty="0">
                <a:solidFill>
                  <a:srgbClr val="E97132">
                    <a:hueOff val="6443614"/>
                    <a:satOff val="-18493"/>
                    <a:lumOff val="-29609"/>
                    <a:alphaOff val="0"/>
                  </a:srgbClr>
                </a:solidFill>
                <a:latin typeface="Aptos" panose="02110004020202020204"/>
                <a:ea typeface="+mn-ea"/>
                <a:cs typeface="+mn-cs"/>
              </a:defRPr>
            </a:lvl1pPr>
          </a:lstStyle>
          <a:p>
            <a:pPr lvl="0"/>
            <a:endParaRPr lang="en-US" dirty="0"/>
          </a:p>
        </p:txBody>
      </p:sp>
      <p:sp>
        <p:nvSpPr>
          <p:cNvPr id="30" name="Content Placeholder 29" hidden="1">
            <a:extLst>
              <a:ext uri="{FF2B5EF4-FFF2-40B4-BE49-F238E27FC236}">
                <a16:creationId xmlns:a16="http://schemas.microsoft.com/office/drawing/2014/main" id="{EFD6B25B-20EF-7864-1B95-86C59B9BDC08}"/>
              </a:ext>
            </a:extLst>
          </p:cNvPr>
          <p:cNvSpPr>
            <a:spLocks noGrp="1"/>
          </p:cNvSpPr>
          <p:nvPr>
            <p:ph sz="quarter" idx="22"/>
          </p:nvPr>
        </p:nvSpPr>
        <p:spPr>
          <a:xfrm>
            <a:off x="9250363" y="4914900"/>
            <a:ext cx="2092325" cy="1068388"/>
          </a:xfrm>
          <a:prstGeom prst="rect">
            <a:avLst/>
          </a:prstGeom>
        </p:spPr>
        <p:txBody>
          <a:bodyPr/>
          <a:lstStyle>
            <a:lvl1pPr marL="0" indent="0">
              <a:buNone/>
              <a:defRPr lang="en-US" sz="2400" b="1" kern="1200" dirty="0">
                <a:solidFill>
                  <a:srgbClr val="E97132">
                    <a:hueOff val="6443614"/>
                    <a:satOff val="-18493"/>
                    <a:lumOff val="-29609"/>
                    <a:alphaOff val="0"/>
                  </a:srgbClr>
                </a:solidFill>
                <a:latin typeface="Aptos" panose="02110004020202020204"/>
                <a:ea typeface="+mn-ea"/>
                <a:cs typeface="+mn-cs"/>
              </a:defRPr>
            </a:lvl1pPr>
          </a:lstStyle>
          <a:p>
            <a:pPr lvl="0"/>
            <a:endParaRPr lang="en-US" dirty="0"/>
          </a:p>
        </p:txBody>
      </p:sp>
      <p:sp>
        <p:nvSpPr>
          <p:cNvPr id="31" name="TextBox 30">
            <a:extLst>
              <a:ext uri="{FF2B5EF4-FFF2-40B4-BE49-F238E27FC236}">
                <a16:creationId xmlns:a16="http://schemas.microsoft.com/office/drawing/2014/main" id="{4B037B77-4EDD-B0E4-84C9-D26CFAE7E3E3}"/>
              </a:ext>
            </a:extLst>
          </p:cNvPr>
          <p:cNvSpPr txBox="1"/>
          <p:nvPr userDrawn="1"/>
        </p:nvSpPr>
        <p:spPr>
          <a:xfrm>
            <a:off x="1138238" y="3676650"/>
            <a:ext cx="295275" cy="434386"/>
          </a:xfrm>
          <a:prstGeom prst="rect">
            <a:avLst/>
          </a:prstGeom>
          <a:solidFill>
            <a:schemeClr val="bg1"/>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5AB476AC-4F3A-D491-4519-30835B4439D1}"/>
              </a:ext>
            </a:extLst>
          </p:cNvPr>
          <p:cNvSpPr txBox="1"/>
          <p:nvPr userDrawn="1"/>
        </p:nvSpPr>
        <p:spPr>
          <a:xfrm>
            <a:off x="4792980" y="3629025"/>
            <a:ext cx="374333" cy="482011"/>
          </a:xfrm>
          <a:prstGeom prst="rect">
            <a:avLst/>
          </a:prstGeom>
          <a:solidFill>
            <a:schemeClr val="bg1"/>
          </a:solidFill>
        </p:spPr>
        <p:txBody>
          <a:bodyPr wrap="square" rtlCol="0">
            <a:spAutoFit/>
          </a:bodyPr>
          <a:lstStyle/>
          <a:p>
            <a:endParaRPr lang="en-US" dirty="0"/>
          </a:p>
        </p:txBody>
      </p:sp>
      <p:sp>
        <p:nvSpPr>
          <p:cNvPr id="33" name="TextBox 32">
            <a:extLst>
              <a:ext uri="{FF2B5EF4-FFF2-40B4-BE49-F238E27FC236}">
                <a16:creationId xmlns:a16="http://schemas.microsoft.com/office/drawing/2014/main" id="{FAAED205-D371-009C-6E06-30039D1BEA3F}"/>
              </a:ext>
            </a:extLst>
          </p:cNvPr>
          <p:cNvSpPr txBox="1"/>
          <p:nvPr userDrawn="1"/>
        </p:nvSpPr>
        <p:spPr>
          <a:xfrm>
            <a:off x="8464550" y="3676650"/>
            <a:ext cx="381000" cy="476250"/>
          </a:xfrm>
          <a:prstGeom prst="rect">
            <a:avLst/>
          </a:prstGeom>
          <a:solidFill>
            <a:schemeClr val="bg1"/>
          </a:solidFill>
        </p:spPr>
        <p:txBody>
          <a:bodyPr wrap="square" rtlCol="0">
            <a:spAutoFit/>
          </a:bodyPr>
          <a:lstStyle/>
          <a:p>
            <a:endParaRPr lang="en-US" dirty="0"/>
          </a:p>
        </p:txBody>
      </p:sp>
      <p:sp>
        <p:nvSpPr>
          <p:cNvPr id="34" name="TextBox 33">
            <a:extLst>
              <a:ext uri="{FF2B5EF4-FFF2-40B4-BE49-F238E27FC236}">
                <a16:creationId xmlns:a16="http://schemas.microsoft.com/office/drawing/2014/main" id="{2B6B3C63-D38E-8385-45F8-BB3312DAFC19}"/>
              </a:ext>
            </a:extLst>
          </p:cNvPr>
          <p:cNvSpPr txBox="1"/>
          <p:nvPr userDrawn="1"/>
        </p:nvSpPr>
        <p:spPr>
          <a:xfrm>
            <a:off x="1074738" y="5159375"/>
            <a:ext cx="358775" cy="488950"/>
          </a:xfrm>
          <a:prstGeom prst="rect">
            <a:avLst/>
          </a:prstGeom>
          <a:solidFill>
            <a:schemeClr val="bg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F90D7D42-7CEC-6809-1158-F36F03CACD1F}"/>
              </a:ext>
            </a:extLst>
          </p:cNvPr>
          <p:cNvSpPr txBox="1"/>
          <p:nvPr userDrawn="1"/>
        </p:nvSpPr>
        <p:spPr>
          <a:xfrm>
            <a:off x="4833938" y="5213939"/>
            <a:ext cx="290512" cy="434386"/>
          </a:xfrm>
          <a:prstGeom prst="rect">
            <a:avLst/>
          </a:prstGeom>
          <a:solidFill>
            <a:schemeClr val="bg1"/>
          </a:solidFill>
        </p:spPr>
        <p:txBody>
          <a:bodyPr wrap="square" rtlCol="0">
            <a:spAutoFit/>
          </a:bodyPr>
          <a:lstStyle/>
          <a:p>
            <a:endParaRPr lang="en-US" dirty="0"/>
          </a:p>
        </p:txBody>
      </p:sp>
      <p:sp>
        <p:nvSpPr>
          <p:cNvPr id="36" name="TextBox 35">
            <a:extLst>
              <a:ext uri="{FF2B5EF4-FFF2-40B4-BE49-F238E27FC236}">
                <a16:creationId xmlns:a16="http://schemas.microsoft.com/office/drawing/2014/main" id="{03F9F6F7-C4BF-5407-A8E7-9C9AF8E644DA}"/>
              </a:ext>
            </a:extLst>
          </p:cNvPr>
          <p:cNvSpPr txBox="1"/>
          <p:nvPr userDrawn="1"/>
        </p:nvSpPr>
        <p:spPr>
          <a:xfrm>
            <a:off x="8464550" y="5213939"/>
            <a:ext cx="381000" cy="43438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44182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46B59-17F4-3148-80A3-3853981B68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7" name="Picture 6">
            <a:extLst>
              <a:ext uri="{FF2B5EF4-FFF2-40B4-BE49-F238E27FC236}">
                <a16:creationId xmlns:a16="http://schemas.microsoft.com/office/drawing/2014/main" id="{B4F7A574-8551-B443-A29F-144808EC05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309" y="501566"/>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58790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C97DE05C-5544-CCE7-CD38-0215F5A25567}"/>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309517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C97DE05C-5544-CCE7-CD38-0215F5A25567}"/>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6" name="Content Placeholder 5"/>
          <p:cNvSpPr>
            <a:spLocks noGrp="1"/>
          </p:cNvSpPr>
          <p:nvPr>
            <p:ph sz="quarter" idx="11"/>
          </p:nvPr>
        </p:nvSpPr>
        <p:spPr>
          <a:xfrm>
            <a:off x="8924925" y="5815013"/>
            <a:ext cx="2597150" cy="604837"/>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3626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6">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E35042ED-3994-71D4-A8BD-B3651ABD7B3F}"/>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120393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F0568A36-3767-D571-0E65-F8B2D34DB805}"/>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B540BC27-A2A2-A1E6-0728-8C8719ABD428}"/>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748007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8.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26" r:id="rId4"/>
    <p:sldLayoutId id="2147483715" r:id="rId5"/>
    <p:sldLayoutId id="2147483716" r:id="rId6"/>
    <p:sldLayoutId id="2147483725" r:id="rId7"/>
    <p:sldLayoutId id="2147483721" r:id="rId8"/>
    <p:sldLayoutId id="2147483722" r:id="rId9"/>
    <p:sldLayoutId id="2147483723" r:id="rId10"/>
    <p:sldLayoutId id="2147483724"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8" r:id="rId3"/>
    <p:sldLayoutId id="2147483719" r:id="rId4"/>
    <p:sldLayoutId id="214748372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02AD73-19FC-FB66-43EE-09A60EDDCC18}"/>
              </a:ext>
            </a:extLst>
          </p:cNvPr>
          <p:cNvSpPr>
            <a:spLocks noGrp="1"/>
          </p:cNvSpPr>
          <p:nvPr>
            <p:ph sz="quarter" idx="10"/>
          </p:nvPr>
        </p:nvSpPr>
        <p:spPr>
          <a:xfrm>
            <a:off x="6494751" y="863382"/>
            <a:ext cx="5002213" cy="1599625"/>
          </a:xfrm>
        </p:spPr>
        <p:txBody>
          <a:bodyPr/>
          <a:lstStyle/>
          <a:p>
            <a:pPr algn="ctr">
              <a:lnSpc>
                <a:spcPct val="113000"/>
              </a:lnSpc>
              <a:spcBef>
                <a:spcPts val="1200"/>
              </a:spcBef>
            </a:pPr>
            <a:r>
              <a:rPr lang="en-US" sz="4000" dirty="0"/>
              <a:t>Chapter </a:t>
            </a:r>
            <a:r>
              <a:rPr lang="en-IN" dirty="0"/>
              <a:t>5</a:t>
            </a:r>
            <a:endParaRPr lang="en-US" sz="4000" dirty="0"/>
          </a:p>
          <a:p>
            <a:pPr algn="ctr">
              <a:lnSpc>
                <a:spcPct val="113000"/>
              </a:lnSpc>
              <a:spcBef>
                <a:spcPts val="1200"/>
              </a:spcBef>
            </a:pPr>
            <a:r>
              <a:rPr lang="en-US" sz="4000" dirty="0">
                <a:effectLst/>
              </a:rPr>
              <a:t>LESSON </a:t>
            </a:r>
            <a:r>
              <a:rPr lang="en-IN" sz="4000" dirty="0">
                <a:effectLst/>
              </a:rPr>
              <a:t>5</a:t>
            </a:r>
            <a:r>
              <a:rPr lang="en-US" sz="4000" dirty="0">
                <a:effectLst/>
              </a:rPr>
              <a:t>.2</a:t>
            </a:r>
          </a:p>
        </p:txBody>
      </p:sp>
      <p:sp>
        <p:nvSpPr>
          <p:cNvPr id="2" name="Title 1">
            <a:extLst>
              <a:ext uri="{FF2B5EF4-FFF2-40B4-BE49-F238E27FC236}">
                <a16:creationId xmlns:a16="http://schemas.microsoft.com/office/drawing/2014/main" id="{9FCB3553-CF21-4E02-3218-A0E5B0EF121F}"/>
              </a:ext>
            </a:extLst>
          </p:cNvPr>
          <p:cNvSpPr>
            <a:spLocks noGrp="1"/>
          </p:cNvSpPr>
          <p:nvPr>
            <p:ph type="title"/>
          </p:nvPr>
        </p:nvSpPr>
        <p:spPr>
          <a:xfrm>
            <a:off x="6278669" y="2374898"/>
            <a:ext cx="5429201" cy="3545557"/>
          </a:xfrm>
        </p:spPr>
        <p:txBody>
          <a:bodyPr/>
          <a:lstStyle/>
          <a:p>
            <a:r>
              <a:rPr lang="en-US" sz="5400" b="1" dirty="0">
                <a:solidFill>
                  <a:srgbClr val="C52039"/>
                </a:solidFill>
                <a:latin typeface="Century Gothic" panose="020B0502020202020204" pitchFamily="34" charset="0"/>
              </a:rPr>
              <a:t>Health-Related and  Skill-Related Fitness Components</a:t>
            </a:r>
          </a:p>
        </p:txBody>
      </p:sp>
      <p:sp>
        <p:nvSpPr>
          <p:cNvPr id="4" name="Content Placeholder 3">
            <a:extLst>
              <a:ext uri="{FF2B5EF4-FFF2-40B4-BE49-F238E27FC236}">
                <a16:creationId xmlns:a16="http://schemas.microsoft.com/office/drawing/2014/main" id="{4231EF4B-6883-9FE9-44BA-871309FD7067}"/>
              </a:ext>
            </a:extLst>
          </p:cNvPr>
          <p:cNvSpPr>
            <a:spLocks noGrp="1"/>
          </p:cNvSpPr>
          <p:nvPr>
            <p:ph sz="quarter" idx="11"/>
          </p:nvPr>
        </p:nvSpPr>
        <p:spPr>
          <a:xfrm>
            <a:off x="1426805" y="5884680"/>
            <a:ext cx="9338397" cy="638175"/>
          </a:xfrm>
        </p:spPr>
        <p:txBody>
          <a:bodyPr/>
          <a:lstStyle/>
          <a:p>
            <a:pPr algn="ctr"/>
            <a:r>
              <a:rPr lang="en-US" sz="2800" dirty="0">
                <a:latin typeface="Century Gothic" panose="020B0502020202020204" pitchFamily="34" charset="0"/>
                <a:cs typeface="Aptos Light" panose="020F0302020204030204" pitchFamily="34" charset="0"/>
              </a:rPr>
              <a:t>Live Well: </a:t>
            </a:r>
            <a:r>
              <a:rPr lang="en-IN" sz="2800" dirty="0">
                <a:latin typeface="Century Gothic" panose="020B0502020202020204" pitchFamily="34" charset="0"/>
                <a:cs typeface="Aptos Light" panose="020F0302020204030204" pitchFamily="34" charset="0"/>
              </a:rPr>
              <a:t>Middle</a:t>
            </a:r>
            <a:r>
              <a:rPr lang="en-US" sz="2800" dirty="0">
                <a:latin typeface="Century Gothic" panose="020B0502020202020204" pitchFamily="34" charset="0"/>
                <a:cs typeface="Aptos Light" panose="020F0302020204030204" pitchFamily="34" charset="0"/>
              </a:rPr>
              <a:t> School Health</a:t>
            </a:r>
          </a:p>
        </p:txBody>
      </p:sp>
    </p:spTree>
    <p:extLst>
      <p:ext uri="{BB962C8B-B14F-4D97-AF65-F5344CB8AC3E}">
        <p14:creationId xmlns:p14="http://schemas.microsoft.com/office/powerpoint/2010/main" val="97698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9FB3-1845-8CF0-5643-8510DE32B8F5}"/>
              </a:ext>
            </a:extLst>
          </p:cNvPr>
          <p:cNvSpPr>
            <a:spLocks noGrp="1"/>
          </p:cNvSpPr>
          <p:nvPr>
            <p:ph type="title"/>
          </p:nvPr>
        </p:nvSpPr>
        <p:spPr>
          <a:xfrm>
            <a:off x="215900" y="454025"/>
            <a:ext cx="11753850" cy="972439"/>
          </a:xfrm>
        </p:spPr>
        <p:txBody>
          <a:bodyPr/>
          <a:lstStyle/>
          <a:p>
            <a:pPr algn="ctr">
              <a:lnSpc>
                <a:spcPct val="100000"/>
              </a:lnSpc>
            </a:pPr>
            <a:r>
              <a:rPr lang="en-US" sz="5000" spc="-100" dirty="0"/>
              <a:t>Flexibility and Range of Motion </a:t>
            </a:r>
            <a:r>
              <a:rPr lang="en-US" sz="3000" spc="-100" dirty="0"/>
              <a:t>(2 of 2)</a:t>
            </a:r>
          </a:p>
        </p:txBody>
      </p:sp>
      <p:sp>
        <p:nvSpPr>
          <p:cNvPr id="3" name="Content Placeholder 2">
            <a:extLst>
              <a:ext uri="{FF2B5EF4-FFF2-40B4-BE49-F238E27FC236}">
                <a16:creationId xmlns:a16="http://schemas.microsoft.com/office/drawing/2014/main" id="{16C41317-DEDB-2800-C830-D55F320D7A63}"/>
              </a:ext>
            </a:extLst>
          </p:cNvPr>
          <p:cNvSpPr>
            <a:spLocks noGrp="1"/>
          </p:cNvSpPr>
          <p:nvPr>
            <p:ph sz="quarter" idx="10"/>
          </p:nvPr>
        </p:nvSpPr>
        <p:spPr>
          <a:xfrm>
            <a:off x="857250" y="1968499"/>
            <a:ext cx="10090653" cy="3738563"/>
          </a:xfrm>
        </p:spPr>
        <p:txBody>
          <a:bodyPr/>
          <a:lstStyle/>
          <a:p>
            <a:pPr marL="0" marR="0" lvl="1" indent="0" algn="l" defTabSz="914400" rtl="0" eaLnBrk="1" fontAlgn="auto" latinLnBrk="0" hangingPunct="1">
              <a:lnSpc>
                <a:spcPct val="114000"/>
              </a:lnSpc>
              <a:spcBef>
                <a:spcPts val="1200"/>
              </a:spcBef>
              <a:spcAft>
                <a:spcPts val="0"/>
              </a:spcAft>
              <a:buClrTx/>
              <a:buSzTx/>
              <a:buNone/>
              <a:tabLst/>
              <a:defRPr/>
            </a:pPr>
            <a:r>
              <a:rPr lang="en-US" sz="2400" b="1" dirty="0">
                <a:solidFill>
                  <a:srgbClr val="BF0071"/>
                </a:solidFill>
                <a:latin typeface="Century Gothic" panose="020B0502020202020204" pitchFamily="34" charset="0"/>
              </a:rPr>
              <a:t>Dynamic stretching</a:t>
            </a:r>
            <a:r>
              <a:rPr lang="en-US" sz="2400" dirty="0">
                <a:solidFill>
                  <a:prstClr val="black"/>
                </a:solidFill>
                <a:latin typeface="Century Gothic" panose="020B0502020202020204" pitchFamily="34" charset="0"/>
              </a:rPr>
              <a:t> is being able to perform dynamic movements of the muscles through the full range of motion in the joints.</a:t>
            </a:r>
          </a:p>
          <a:p>
            <a:pPr marL="0" marR="0" lvl="1" indent="0" algn="l" defTabSz="914400" rtl="0" eaLnBrk="1" fontAlgn="auto" latinLnBrk="0" hangingPunct="1">
              <a:lnSpc>
                <a:spcPct val="114000"/>
              </a:lnSpc>
              <a:spcBef>
                <a:spcPts val="1200"/>
              </a:spcBef>
              <a:spcAft>
                <a:spcPts val="0"/>
              </a:spcAft>
              <a:buClrTx/>
              <a:buSzTx/>
              <a:buNone/>
              <a:tabLst/>
              <a:defRPr/>
            </a:pPr>
            <a:r>
              <a:rPr lang="en-US" sz="2400" b="1" dirty="0">
                <a:solidFill>
                  <a:srgbClr val="BF0071"/>
                </a:solidFill>
                <a:latin typeface="Century Gothic" panose="020B0502020202020204" pitchFamily="34" charset="0"/>
              </a:rPr>
              <a:t>Static stretching </a:t>
            </a:r>
            <a:r>
              <a:rPr lang="en-US" sz="2400" dirty="0">
                <a:solidFill>
                  <a:prstClr val="black"/>
                </a:solidFill>
                <a:latin typeface="Century Gothic" panose="020B0502020202020204" pitchFamily="34" charset="0"/>
              </a:rPr>
              <a:t>is being able to maintain an extended stretching position.</a:t>
            </a:r>
          </a:p>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Before you begin dynamic or static stretching, it’s important that you warm up your muscles to increase blood flow throughout your body, increase the muscles’ range of motion, and prevent straining muscles.</a:t>
            </a:r>
          </a:p>
        </p:txBody>
      </p:sp>
    </p:spTree>
    <p:extLst>
      <p:ext uri="{BB962C8B-B14F-4D97-AF65-F5344CB8AC3E}">
        <p14:creationId xmlns:p14="http://schemas.microsoft.com/office/powerpoint/2010/main" val="1164965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A4936-D1F0-625B-7F17-181212DDE8E0}"/>
              </a:ext>
            </a:extLst>
          </p:cNvPr>
          <p:cNvSpPr>
            <a:spLocks noGrp="1"/>
          </p:cNvSpPr>
          <p:nvPr>
            <p:ph type="title"/>
          </p:nvPr>
        </p:nvSpPr>
        <p:spPr>
          <a:xfrm>
            <a:off x="838200" y="509655"/>
            <a:ext cx="10515600" cy="945922"/>
          </a:xfrm>
        </p:spPr>
        <p:txBody>
          <a:bodyPr/>
          <a:lstStyle/>
          <a:p>
            <a:pPr algn="ctr"/>
            <a:r>
              <a:rPr lang="en-US" sz="5000" spc="-100" dirty="0"/>
              <a:t>Body Composition</a:t>
            </a:r>
            <a:endParaRPr lang="en-US" sz="3000" spc="-100" dirty="0"/>
          </a:p>
        </p:txBody>
      </p:sp>
      <p:sp>
        <p:nvSpPr>
          <p:cNvPr id="4" name="Content Placeholder 3">
            <a:extLst>
              <a:ext uri="{FF2B5EF4-FFF2-40B4-BE49-F238E27FC236}">
                <a16:creationId xmlns:a16="http://schemas.microsoft.com/office/drawing/2014/main" id="{7B403B54-397D-BC0B-0E73-E1A77A9FB052}"/>
              </a:ext>
            </a:extLst>
          </p:cNvPr>
          <p:cNvSpPr>
            <a:spLocks noGrp="1"/>
          </p:cNvSpPr>
          <p:nvPr>
            <p:ph sz="quarter" idx="10"/>
          </p:nvPr>
        </p:nvSpPr>
        <p:spPr>
          <a:xfrm>
            <a:off x="850901" y="1966419"/>
            <a:ext cx="5703277" cy="4381113"/>
          </a:xfrm>
        </p:spPr>
        <p:txBody>
          <a:bodyPr/>
          <a:lstStyle/>
          <a:p>
            <a:pPr marL="0" marR="0" lvl="1" indent="0" algn="l" defTabSz="914400" rtl="0" eaLnBrk="1" fontAlgn="auto" latinLnBrk="0" hangingPunct="1">
              <a:lnSpc>
                <a:spcPct val="114000"/>
              </a:lnSpc>
              <a:spcBef>
                <a:spcPts val="1200"/>
              </a:spcBef>
              <a:spcAft>
                <a:spcPts val="0"/>
              </a:spcAft>
              <a:buClrTx/>
              <a:buSzTx/>
              <a:buNone/>
              <a:tabLst/>
              <a:defRPr/>
            </a:pPr>
            <a:r>
              <a:rPr lang="en-US" sz="2400" b="1" dirty="0">
                <a:solidFill>
                  <a:srgbClr val="BF0071"/>
                </a:solidFill>
                <a:latin typeface="Century Gothic" panose="020B0502020202020204" pitchFamily="34" charset="0"/>
              </a:rPr>
              <a:t>Body composition </a:t>
            </a:r>
            <a:r>
              <a:rPr lang="en-US" sz="2400" dirty="0">
                <a:solidFill>
                  <a:prstClr val="black"/>
                </a:solidFill>
                <a:latin typeface="Century Gothic" panose="020B0502020202020204" pitchFamily="34" charset="0"/>
              </a:rPr>
              <a:t>refers to the ratio of lean (muscle) tissue to fat tissue in your body.</a:t>
            </a:r>
          </a:p>
          <a:p>
            <a:pPr marL="800100" marR="0" lvl="2" indent="-342900" fontAlgn="auto">
              <a:lnSpc>
                <a:spcPct val="114000"/>
              </a:lnSpc>
              <a:spcBef>
                <a:spcPts val="1200"/>
              </a:spcBef>
              <a:spcAft>
                <a:spcPts val="0"/>
              </a:spcAft>
              <a:buClrTx/>
              <a:buSzTx/>
              <a:buFont typeface="Arial" panose="020B0604020202020204" pitchFamily="34" charset="0"/>
              <a:buChar char="•"/>
              <a:tabLst/>
              <a:defRPr/>
            </a:pPr>
            <a:r>
              <a:rPr lang="en-US" sz="2000" dirty="0">
                <a:latin typeface="Century Gothic" panose="020B0502020202020204" pitchFamily="34" charset="0"/>
              </a:rPr>
              <a:t>Two people can weigh the same yet look very different due to their body composition.</a:t>
            </a:r>
          </a:p>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Body composition is affected by your cardiorespiratory endurance, muscle strength, muscular endurance, and flexibility.</a:t>
            </a:r>
          </a:p>
        </p:txBody>
      </p:sp>
    </p:spTree>
    <p:extLst>
      <p:ext uri="{BB962C8B-B14F-4D97-AF65-F5344CB8AC3E}">
        <p14:creationId xmlns:p14="http://schemas.microsoft.com/office/powerpoint/2010/main" val="2303913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1749-C46D-9D7E-280E-DAABFEB0609B}"/>
              </a:ext>
            </a:extLst>
          </p:cNvPr>
          <p:cNvSpPr>
            <a:spLocks noGrp="1"/>
          </p:cNvSpPr>
          <p:nvPr>
            <p:ph type="title"/>
          </p:nvPr>
        </p:nvSpPr>
        <p:spPr>
          <a:xfrm>
            <a:off x="112041" y="512926"/>
            <a:ext cx="12073179" cy="727350"/>
          </a:xfrm>
        </p:spPr>
        <p:txBody>
          <a:bodyPr/>
          <a:lstStyle/>
          <a:p>
            <a:pPr algn="ctr"/>
            <a:r>
              <a:rPr lang="en-US" sz="5000" spc="-100" dirty="0"/>
              <a:t>Skill-Related Fitness Components</a:t>
            </a:r>
            <a:endParaRPr lang="en-US" sz="3000" spc="-100" dirty="0"/>
          </a:p>
        </p:txBody>
      </p:sp>
      <p:sp>
        <p:nvSpPr>
          <p:cNvPr id="3" name="Content Placeholder 2">
            <a:extLst>
              <a:ext uri="{FF2B5EF4-FFF2-40B4-BE49-F238E27FC236}">
                <a16:creationId xmlns:a16="http://schemas.microsoft.com/office/drawing/2014/main" id="{2328B16A-B5D7-4551-4003-5780BBBC144B}"/>
              </a:ext>
            </a:extLst>
          </p:cNvPr>
          <p:cNvSpPr>
            <a:spLocks noGrp="1"/>
          </p:cNvSpPr>
          <p:nvPr>
            <p:ph sz="quarter" idx="10"/>
          </p:nvPr>
        </p:nvSpPr>
        <p:spPr>
          <a:xfrm>
            <a:off x="851574" y="1976357"/>
            <a:ext cx="10409237" cy="860147"/>
          </a:xfrm>
        </p:spPr>
        <p:txBody>
          <a:bodyPr/>
          <a:lstStyle/>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Skill-related fitness components help you perform well in sports and other activities that require specific skills. These components are: </a:t>
            </a:r>
          </a:p>
        </p:txBody>
      </p:sp>
      <p:sp>
        <p:nvSpPr>
          <p:cNvPr id="4" name="Content Placeholder 3">
            <a:extLst>
              <a:ext uri="{FF2B5EF4-FFF2-40B4-BE49-F238E27FC236}">
                <a16:creationId xmlns:a16="http://schemas.microsoft.com/office/drawing/2014/main" id="{CB422AEA-ED61-1C5B-7FE7-CA2829972751}"/>
              </a:ext>
            </a:extLst>
          </p:cNvPr>
          <p:cNvSpPr>
            <a:spLocks noGrp="1"/>
          </p:cNvSpPr>
          <p:nvPr>
            <p:ph sz="quarter" idx="11"/>
          </p:nvPr>
        </p:nvSpPr>
        <p:spPr>
          <a:xfrm>
            <a:off x="1065213" y="3587750"/>
            <a:ext cx="295275" cy="523875"/>
          </a:xfrm>
        </p:spPr>
        <p:txBody>
          <a:bodyPr/>
          <a:lstStyle/>
          <a:p>
            <a:r>
              <a:rPr lang="en-IN" sz="4000" b="0" dirty="0"/>
              <a:t>1</a:t>
            </a:r>
            <a:endParaRPr lang="en-US" sz="4000" b="0" dirty="0"/>
          </a:p>
        </p:txBody>
      </p:sp>
      <p:sp>
        <p:nvSpPr>
          <p:cNvPr id="5" name="Content Placeholder 4">
            <a:extLst>
              <a:ext uri="{FF2B5EF4-FFF2-40B4-BE49-F238E27FC236}">
                <a16:creationId xmlns:a16="http://schemas.microsoft.com/office/drawing/2014/main" id="{04260DF3-0C37-F52E-D617-53C10824F16C}"/>
              </a:ext>
            </a:extLst>
          </p:cNvPr>
          <p:cNvSpPr>
            <a:spLocks noGrp="1"/>
          </p:cNvSpPr>
          <p:nvPr>
            <p:ph sz="quarter" idx="12"/>
          </p:nvPr>
        </p:nvSpPr>
        <p:spPr>
          <a:xfrm>
            <a:off x="1854200" y="3251200"/>
            <a:ext cx="2216150" cy="1557338"/>
          </a:xfrm>
        </p:spPr>
        <p:txBody>
          <a:bodyPr/>
          <a:lstStyle/>
          <a:p>
            <a:pPr lvl="0">
              <a:lnSpc>
                <a:spcPct val="100000"/>
              </a:lnSpc>
            </a:pPr>
            <a:r>
              <a:rPr lang="en-GB" b="1" dirty="0">
                <a:solidFill>
                  <a:srgbClr val="9142B5"/>
                </a:solidFill>
              </a:rPr>
              <a:t>Speed</a:t>
            </a:r>
            <a:br>
              <a:rPr lang="en-GB" b="1" dirty="0">
                <a:solidFill>
                  <a:srgbClr val="9142B5"/>
                </a:solidFill>
              </a:rPr>
            </a:br>
            <a:r>
              <a:rPr lang="en-GB" sz="1800" b="0" dirty="0">
                <a:solidFill>
                  <a:srgbClr val="9142B5"/>
                </a:solidFill>
              </a:rPr>
              <a:t>Ability to perform a movement in a short time</a:t>
            </a:r>
            <a:endParaRPr lang="en-US" sz="1800" b="0" dirty="0">
              <a:solidFill>
                <a:srgbClr val="9142B5"/>
              </a:solidFill>
            </a:endParaRPr>
          </a:p>
        </p:txBody>
      </p:sp>
      <p:sp>
        <p:nvSpPr>
          <p:cNvPr id="6" name="Content Placeholder 5">
            <a:extLst>
              <a:ext uri="{FF2B5EF4-FFF2-40B4-BE49-F238E27FC236}">
                <a16:creationId xmlns:a16="http://schemas.microsoft.com/office/drawing/2014/main" id="{5BBA937C-B7EC-11A9-DF65-A221EC051F98}"/>
              </a:ext>
            </a:extLst>
          </p:cNvPr>
          <p:cNvSpPr>
            <a:spLocks noGrp="1"/>
          </p:cNvSpPr>
          <p:nvPr>
            <p:ph sz="quarter" idx="13"/>
          </p:nvPr>
        </p:nvSpPr>
        <p:spPr>
          <a:xfrm>
            <a:off x="4737100" y="3597275"/>
            <a:ext cx="469900" cy="568325"/>
          </a:xfrm>
        </p:spPr>
        <p:txBody>
          <a:bodyPr/>
          <a:lstStyle/>
          <a:p>
            <a:r>
              <a:rPr lang="en-IN" sz="4000" b="0" dirty="0"/>
              <a:t>2</a:t>
            </a:r>
            <a:endParaRPr lang="en-US" sz="4000" b="0" dirty="0"/>
          </a:p>
        </p:txBody>
      </p:sp>
      <p:sp>
        <p:nvSpPr>
          <p:cNvPr id="7" name="Content Placeholder 6">
            <a:extLst>
              <a:ext uri="{FF2B5EF4-FFF2-40B4-BE49-F238E27FC236}">
                <a16:creationId xmlns:a16="http://schemas.microsoft.com/office/drawing/2014/main" id="{1776DA65-B37A-6A4F-CCBE-A675B550B21D}"/>
              </a:ext>
            </a:extLst>
          </p:cNvPr>
          <p:cNvSpPr>
            <a:spLocks noGrp="1"/>
          </p:cNvSpPr>
          <p:nvPr>
            <p:ph sz="quarter" idx="14"/>
          </p:nvPr>
        </p:nvSpPr>
        <p:spPr>
          <a:xfrm>
            <a:off x="5530850" y="3263900"/>
            <a:ext cx="2286000" cy="1544638"/>
          </a:xfrm>
        </p:spPr>
        <p:txBody>
          <a:bodyPr/>
          <a:lstStyle/>
          <a:p>
            <a:pPr lvl="0">
              <a:lnSpc>
                <a:spcPct val="100000"/>
              </a:lnSpc>
            </a:pPr>
            <a:r>
              <a:rPr lang="en-GB" b="1" dirty="0">
                <a:solidFill>
                  <a:srgbClr val="D62D00"/>
                </a:solidFill>
              </a:rPr>
              <a:t>Agility</a:t>
            </a:r>
            <a:br>
              <a:rPr lang="en-GB" b="1" dirty="0">
                <a:solidFill>
                  <a:srgbClr val="D62D00"/>
                </a:solidFill>
              </a:rPr>
            </a:br>
            <a:r>
              <a:rPr lang="en-GB" sz="1800" b="0" dirty="0">
                <a:solidFill>
                  <a:srgbClr val="D62D00"/>
                </a:solidFill>
              </a:rPr>
              <a:t>Ability to change position of your body quickly </a:t>
            </a:r>
            <a:endParaRPr lang="en-US" sz="1800" b="0" dirty="0">
              <a:solidFill>
                <a:srgbClr val="D62D00"/>
              </a:solidFill>
            </a:endParaRPr>
          </a:p>
        </p:txBody>
      </p:sp>
      <p:sp>
        <p:nvSpPr>
          <p:cNvPr id="10" name="Content Placeholder 9">
            <a:extLst>
              <a:ext uri="{FF2B5EF4-FFF2-40B4-BE49-F238E27FC236}">
                <a16:creationId xmlns:a16="http://schemas.microsoft.com/office/drawing/2014/main" id="{9EC8F318-63B6-BBC9-92B9-418B11B1742E}"/>
              </a:ext>
            </a:extLst>
          </p:cNvPr>
          <p:cNvSpPr>
            <a:spLocks noGrp="1"/>
          </p:cNvSpPr>
          <p:nvPr>
            <p:ph sz="quarter" idx="15"/>
          </p:nvPr>
        </p:nvSpPr>
        <p:spPr>
          <a:xfrm>
            <a:off x="8407400" y="3600450"/>
            <a:ext cx="381000" cy="523875"/>
          </a:xfrm>
        </p:spPr>
        <p:txBody>
          <a:bodyPr/>
          <a:lstStyle/>
          <a:p>
            <a:r>
              <a:rPr lang="en-IN" sz="4000" b="0" dirty="0"/>
              <a:t>3</a:t>
            </a:r>
            <a:endParaRPr lang="en-US" sz="4000" b="0" dirty="0"/>
          </a:p>
        </p:txBody>
      </p:sp>
      <p:sp>
        <p:nvSpPr>
          <p:cNvPr id="11" name="Content Placeholder 10">
            <a:extLst>
              <a:ext uri="{FF2B5EF4-FFF2-40B4-BE49-F238E27FC236}">
                <a16:creationId xmlns:a16="http://schemas.microsoft.com/office/drawing/2014/main" id="{6B118EDF-93DC-F588-D575-83E804FE573B}"/>
              </a:ext>
            </a:extLst>
          </p:cNvPr>
          <p:cNvSpPr>
            <a:spLocks noGrp="1"/>
          </p:cNvSpPr>
          <p:nvPr>
            <p:ph sz="quarter" idx="16"/>
          </p:nvPr>
        </p:nvSpPr>
        <p:spPr>
          <a:xfrm>
            <a:off x="9201150" y="3536950"/>
            <a:ext cx="2286000" cy="997728"/>
          </a:xfrm>
        </p:spPr>
        <p:txBody>
          <a:bodyPr/>
          <a:lstStyle/>
          <a:p>
            <a:pPr lvl="0">
              <a:lnSpc>
                <a:spcPct val="100000"/>
              </a:lnSpc>
            </a:pPr>
            <a:r>
              <a:rPr lang="en-GB" b="1" dirty="0">
                <a:solidFill>
                  <a:srgbClr val="CD008D"/>
                </a:solidFill>
              </a:rPr>
              <a:t>Balance</a:t>
            </a:r>
            <a:br>
              <a:rPr lang="en-GB" b="1" dirty="0">
                <a:solidFill>
                  <a:srgbClr val="CD008D"/>
                </a:solidFill>
              </a:rPr>
            </a:br>
            <a:r>
              <a:rPr lang="en-GB" sz="1800" b="0" dirty="0">
                <a:solidFill>
                  <a:srgbClr val="CD008D"/>
                </a:solidFill>
              </a:rPr>
              <a:t>Ability to stay upright</a:t>
            </a:r>
            <a:endParaRPr lang="en-US" sz="1800" b="0" dirty="0">
              <a:solidFill>
                <a:srgbClr val="CD008D"/>
              </a:solidFill>
            </a:endParaRPr>
          </a:p>
        </p:txBody>
      </p:sp>
      <p:sp>
        <p:nvSpPr>
          <p:cNvPr id="12" name="Content Placeholder 11">
            <a:extLst>
              <a:ext uri="{FF2B5EF4-FFF2-40B4-BE49-F238E27FC236}">
                <a16:creationId xmlns:a16="http://schemas.microsoft.com/office/drawing/2014/main" id="{D27D881E-5629-8D40-9103-8D0CFD2EE92A}"/>
              </a:ext>
            </a:extLst>
          </p:cNvPr>
          <p:cNvSpPr>
            <a:spLocks noGrp="1"/>
          </p:cNvSpPr>
          <p:nvPr>
            <p:ph sz="quarter" idx="17"/>
          </p:nvPr>
        </p:nvSpPr>
        <p:spPr>
          <a:xfrm>
            <a:off x="1048544" y="5121279"/>
            <a:ext cx="419100" cy="523875"/>
          </a:xfrm>
        </p:spPr>
        <p:txBody>
          <a:bodyPr/>
          <a:lstStyle/>
          <a:p>
            <a:r>
              <a:rPr lang="en-IN" sz="4000" b="0" dirty="0">
                <a:solidFill>
                  <a:srgbClr val="3B7D23"/>
                </a:solidFill>
              </a:rPr>
              <a:t>4</a:t>
            </a:r>
            <a:endParaRPr lang="en-US" sz="4000" b="0" dirty="0">
              <a:solidFill>
                <a:srgbClr val="3B7D23"/>
              </a:solidFill>
            </a:endParaRPr>
          </a:p>
        </p:txBody>
      </p:sp>
      <p:sp>
        <p:nvSpPr>
          <p:cNvPr id="13" name="Content Placeholder 12">
            <a:extLst>
              <a:ext uri="{FF2B5EF4-FFF2-40B4-BE49-F238E27FC236}">
                <a16:creationId xmlns:a16="http://schemas.microsoft.com/office/drawing/2014/main" id="{2D5AE83E-9F0C-48B5-8C28-338CC91A2849}"/>
              </a:ext>
            </a:extLst>
          </p:cNvPr>
          <p:cNvSpPr>
            <a:spLocks noGrp="1"/>
          </p:cNvSpPr>
          <p:nvPr>
            <p:ph sz="quarter" idx="18"/>
          </p:nvPr>
        </p:nvSpPr>
        <p:spPr>
          <a:xfrm>
            <a:off x="1835150" y="4933950"/>
            <a:ext cx="2325688" cy="1373544"/>
          </a:xfrm>
        </p:spPr>
        <p:txBody>
          <a:bodyPr/>
          <a:lstStyle/>
          <a:p>
            <a:pPr lvl="0">
              <a:lnSpc>
                <a:spcPct val="100000"/>
              </a:lnSpc>
            </a:pPr>
            <a:r>
              <a:rPr lang="en-GB" b="1" dirty="0">
                <a:solidFill>
                  <a:schemeClr val="accent6">
                    <a:lumMod val="75000"/>
                  </a:schemeClr>
                </a:solidFill>
              </a:rPr>
              <a:t>Power</a:t>
            </a:r>
            <a:br>
              <a:rPr lang="en-GB" sz="3200" b="1" dirty="0">
                <a:solidFill>
                  <a:schemeClr val="accent6">
                    <a:lumMod val="75000"/>
                  </a:schemeClr>
                </a:solidFill>
              </a:rPr>
            </a:br>
            <a:r>
              <a:rPr lang="en-GB" sz="1800" b="0" dirty="0">
                <a:solidFill>
                  <a:schemeClr val="accent6">
                    <a:lumMod val="75000"/>
                  </a:schemeClr>
                </a:solidFill>
              </a:rPr>
              <a:t>Ability to use strength quickly</a:t>
            </a:r>
            <a:endParaRPr lang="en-US" sz="1800" b="0" dirty="0">
              <a:solidFill>
                <a:schemeClr val="accent6">
                  <a:lumMod val="75000"/>
                </a:schemeClr>
              </a:solidFill>
            </a:endParaRPr>
          </a:p>
        </p:txBody>
      </p:sp>
      <p:sp>
        <p:nvSpPr>
          <p:cNvPr id="14" name="Content Placeholder 13">
            <a:extLst>
              <a:ext uri="{FF2B5EF4-FFF2-40B4-BE49-F238E27FC236}">
                <a16:creationId xmlns:a16="http://schemas.microsoft.com/office/drawing/2014/main" id="{3A71B3B1-C99E-680E-955E-A30276ACDD8B}"/>
              </a:ext>
            </a:extLst>
          </p:cNvPr>
          <p:cNvSpPr>
            <a:spLocks noGrp="1"/>
          </p:cNvSpPr>
          <p:nvPr>
            <p:ph sz="quarter" idx="19"/>
          </p:nvPr>
        </p:nvSpPr>
        <p:spPr>
          <a:xfrm>
            <a:off x="4751387" y="5128419"/>
            <a:ext cx="469900" cy="568325"/>
          </a:xfrm>
        </p:spPr>
        <p:txBody>
          <a:bodyPr/>
          <a:lstStyle/>
          <a:p>
            <a:r>
              <a:rPr lang="en-IN" sz="4000" b="0" dirty="0"/>
              <a:t>5</a:t>
            </a:r>
            <a:endParaRPr lang="en-US" sz="4000" b="0" dirty="0"/>
          </a:p>
        </p:txBody>
      </p:sp>
      <p:sp>
        <p:nvSpPr>
          <p:cNvPr id="15" name="Content Placeholder 14">
            <a:extLst>
              <a:ext uri="{FF2B5EF4-FFF2-40B4-BE49-F238E27FC236}">
                <a16:creationId xmlns:a16="http://schemas.microsoft.com/office/drawing/2014/main" id="{1BB24C82-8F78-700A-D2D8-D9431DE4044C}"/>
              </a:ext>
            </a:extLst>
          </p:cNvPr>
          <p:cNvSpPr>
            <a:spLocks noGrp="1"/>
          </p:cNvSpPr>
          <p:nvPr>
            <p:ph sz="quarter" idx="20"/>
          </p:nvPr>
        </p:nvSpPr>
        <p:spPr>
          <a:xfrm>
            <a:off x="5511800" y="4808537"/>
            <a:ext cx="2216150" cy="1648103"/>
          </a:xfrm>
        </p:spPr>
        <p:txBody>
          <a:bodyPr/>
          <a:lstStyle/>
          <a:p>
            <a:pPr lvl="0"/>
            <a:r>
              <a:rPr lang="en-GB" b="1" dirty="0">
                <a:solidFill>
                  <a:srgbClr val="0070C0"/>
                </a:solidFill>
              </a:rPr>
              <a:t>Coordination</a:t>
            </a:r>
            <a:br>
              <a:rPr lang="en-GB" dirty="0">
                <a:solidFill>
                  <a:srgbClr val="0070C0"/>
                </a:solidFill>
              </a:rPr>
            </a:br>
            <a:r>
              <a:rPr lang="en-GB" sz="1800" b="0" dirty="0">
                <a:solidFill>
                  <a:srgbClr val="0070C0"/>
                </a:solidFill>
              </a:rPr>
              <a:t>Ability to use senses and body parts together</a:t>
            </a:r>
            <a:endParaRPr lang="en-US" sz="1800" b="0" dirty="0"/>
          </a:p>
        </p:txBody>
      </p:sp>
      <p:sp>
        <p:nvSpPr>
          <p:cNvPr id="16" name="Content Placeholder 15">
            <a:extLst>
              <a:ext uri="{FF2B5EF4-FFF2-40B4-BE49-F238E27FC236}">
                <a16:creationId xmlns:a16="http://schemas.microsoft.com/office/drawing/2014/main" id="{A3723FCB-8FDA-6C97-ADF3-E7C7A689C247}"/>
              </a:ext>
            </a:extLst>
          </p:cNvPr>
          <p:cNvSpPr>
            <a:spLocks noGrp="1"/>
          </p:cNvSpPr>
          <p:nvPr>
            <p:ph sz="quarter" idx="21"/>
          </p:nvPr>
        </p:nvSpPr>
        <p:spPr>
          <a:xfrm>
            <a:off x="8421687" y="5121271"/>
            <a:ext cx="381000" cy="568325"/>
          </a:xfrm>
        </p:spPr>
        <p:txBody>
          <a:bodyPr/>
          <a:lstStyle/>
          <a:p>
            <a:r>
              <a:rPr lang="en-IN" sz="4000" b="0" dirty="0"/>
              <a:t>6</a:t>
            </a:r>
            <a:endParaRPr lang="en-US" sz="4000" b="0" dirty="0"/>
          </a:p>
        </p:txBody>
      </p:sp>
      <p:sp>
        <p:nvSpPr>
          <p:cNvPr id="17" name="Content Placeholder 16">
            <a:extLst>
              <a:ext uri="{FF2B5EF4-FFF2-40B4-BE49-F238E27FC236}">
                <a16:creationId xmlns:a16="http://schemas.microsoft.com/office/drawing/2014/main" id="{B3BDD511-4E42-1479-0A29-3EDB9AC9FD42}"/>
              </a:ext>
            </a:extLst>
          </p:cNvPr>
          <p:cNvSpPr>
            <a:spLocks noGrp="1"/>
          </p:cNvSpPr>
          <p:nvPr>
            <p:ph sz="quarter" idx="22"/>
          </p:nvPr>
        </p:nvSpPr>
        <p:spPr>
          <a:xfrm>
            <a:off x="9212263" y="4914899"/>
            <a:ext cx="2286000" cy="1541741"/>
          </a:xfrm>
        </p:spPr>
        <p:txBody>
          <a:bodyPr/>
          <a:lstStyle/>
          <a:p>
            <a:pPr lvl="0">
              <a:lnSpc>
                <a:spcPct val="100000"/>
              </a:lnSpc>
            </a:pPr>
            <a:r>
              <a:rPr lang="en-GB" b="1" dirty="0"/>
              <a:t>Reaction time</a:t>
            </a:r>
            <a:br>
              <a:rPr lang="en-GB" b="1" dirty="0"/>
            </a:br>
            <a:r>
              <a:rPr lang="en-GB" sz="1800" b="0" dirty="0" err="1"/>
              <a:t>Time</a:t>
            </a:r>
            <a:r>
              <a:rPr lang="en-GB" sz="1800" b="0" dirty="0"/>
              <a:t> it takes you to start moving</a:t>
            </a:r>
          </a:p>
        </p:txBody>
      </p:sp>
    </p:spTree>
    <p:extLst>
      <p:ext uri="{BB962C8B-B14F-4D97-AF65-F5344CB8AC3E}">
        <p14:creationId xmlns:p14="http://schemas.microsoft.com/office/powerpoint/2010/main" val="231415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235-A245-CD4F-A92B-28C118F998D0}"/>
              </a:ext>
            </a:extLst>
          </p:cNvPr>
          <p:cNvSpPr>
            <a:spLocks noGrp="1"/>
          </p:cNvSpPr>
          <p:nvPr>
            <p:ph type="title"/>
          </p:nvPr>
        </p:nvSpPr>
        <p:spPr>
          <a:xfrm>
            <a:off x="838200" y="606491"/>
            <a:ext cx="10515600" cy="1313749"/>
          </a:xfrm>
        </p:spPr>
        <p:txBody>
          <a:bodyPr/>
          <a:lstStyle/>
          <a:p>
            <a:pPr algn="ctr"/>
            <a:r>
              <a:rPr lang="en-US" dirty="0"/>
              <a:t>Speed, Agility, and Balance</a:t>
            </a:r>
          </a:p>
        </p:txBody>
      </p:sp>
      <p:sp>
        <p:nvSpPr>
          <p:cNvPr id="3" name="Content Placeholder 2">
            <a:extLst>
              <a:ext uri="{FF2B5EF4-FFF2-40B4-BE49-F238E27FC236}">
                <a16:creationId xmlns:a16="http://schemas.microsoft.com/office/drawing/2014/main" id="{785775FD-2DF0-B9C0-5EAA-4D110AC2A04F}"/>
              </a:ext>
            </a:extLst>
          </p:cNvPr>
          <p:cNvSpPr>
            <a:spLocks noGrp="1"/>
          </p:cNvSpPr>
          <p:nvPr>
            <p:ph sz="quarter" idx="10"/>
          </p:nvPr>
        </p:nvSpPr>
        <p:spPr>
          <a:xfrm>
            <a:off x="838200" y="2458092"/>
            <a:ext cx="10515600" cy="3793417"/>
          </a:xfrm>
        </p:spPr>
        <p:txBody>
          <a:bodyPr/>
          <a:lstStyle/>
          <a:p>
            <a:pPr>
              <a:lnSpc>
                <a:spcPct val="150000"/>
              </a:lnSpc>
            </a:pPr>
            <a:r>
              <a:rPr lang="en-US" b="1" dirty="0">
                <a:solidFill>
                  <a:srgbClr val="CD008D"/>
                </a:solidFill>
              </a:rPr>
              <a:t>Speed</a:t>
            </a:r>
            <a:r>
              <a:rPr lang="en-US" dirty="0"/>
              <a:t> is the ability to perform a movement or cover a distance in a short period of time. </a:t>
            </a:r>
          </a:p>
          <a:p>
            <a:pPr>
              <a:lnSpc>
                <a:spcPct val="150000"/>
              </a:lnSpc>
            </a:pPr>
            <a:r>
              <a:rPr lang="en-US" b="1" dirty="0">
                <a:solidFill>
                  <a:srgbClr val="CD008D"/>
                </a:solidFill>
              </a:rPr>
              <a:t>Agility</a:t>
            </a:r>
            <a:r>
              <a:rPr lang="en-US" dirty="0"/>
              <a:t> is the ability to change the position of your body quickly and control your body’s movements. </a:t>
            </a:r>
          </a:p>
          <a:p>
            <a:pPr>
              <a:lnSpc>
                <a:spcPct val="150000"/>
              </a:lnSpc>
            </a:pPr>
            <a:r>
              <a:rPr lang="en-US" b="1" dirty="0">
                <a:solidFill>
                  <a:srgbClr val="CD008D"/>
                </a:solidFill>
              </a:rPr>
              <a:t>Balance</a:t>
            </a:r>
            <a:r>
              <a:rPr lang="en-US" dirty="0"/>
              <a:t> is the ability to keep an upright posture while standing still or moving. </a:t>
            </a:r>
          </a:p>
        </p:txBody>
      </p:sp>
    </p:spTree>
    <p:extLst>
      <p:ext uri="{BB962C8B-B14F-4D97-AF65-F5344CB8AC3E}">
        <p14:creationId xmlns:p14="http://schemas.microsoft.com/office/powerpoint/2010/main" val="2510520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235-A245-CD4F-A92B-28C118F998D0}"/>
              </a:ext>
            </a:extLst>
          </p:cNvPr>
          <p:cNvSpPr>
            <a:spLocks noGrp="1"/>
          </p:cNvSpPr>
          <p:nvPr>
            <p:ph type="title"/>
          </p:nvPr>
        </p:nvSpPr>
        <p:spPr>
          <a:xfrm>
            <a:off x="0" y="643812"/>
            <a:ext cx="12192000" cy="1843374"/>
          </a:xfrm>
        </p:spPr>
        <p:txBody>
          <a:bodyPr/>
          <a:lstStyle/>
          <a:p>
            <a:pPr algn="ctr"/>
            <a:r>
              <a:rPr lang="en-US" dirty="0"/>
              <a:t>Power, Coordination, and Reaction</a:t>
            </a:r>
            <a:r>
              <a:rPr lang="en-IN" dirty="0"/>
              <a:t> </a:t>
            </a:r>
            <a:r>
              <a:rPr lang="en-US" dirty="0"/>
              <a:t>Time</a:t>
            </a:r>
          </a:p>
        </p:txBody>
      </p:sp>
      <p:sp>
        <p:nvSpPr>
          <p:cNvPr id="3" name="Content Placeholder 2">
            <a:extLst>
              <a:ext uri="{FF2B5EF4-FFF2-40B4-BE49-F238E27FC236}">
                <a16:creationId xmlns:a16="http://schemas.microsoft.com/office/drawing/2014/main" id="{785775FD-2DF0-B9C0-5EAA-4D110AC2A04F}"/>
              </a:ext>
            </a:extLst>
          </p:cNvPr>
          <p:cNvSpPr>
            <a:spLocks noGrp="1"/>
          </p:cNvSpPr>
          <p:nvPr>
            <p:ph sz="quarter" idx="10"/>
          </p:nvPr>
        </p:nvSpPr>
        <p:spPr>
          <a:xfrm>
            <a:off x="838200" y="2800992"/>
            <a:ext cx="10515600" cy="3662789"/>
          </a:xfrm>
        </p:spPr>
        <p:txBody>
          <a:bodyPr/>
          <a:lstStyle/>
          <a:p>
            <a:pPr>
              <a:lnSpc>
                <a:spcPct val="150000"/>
              </a:lnSpc>
            </a:pPr>
            <a:r>
              <a:rPr lang="en-US" b="1" dirty="0">
                <a:solidFill>
                  <a:srgbClr val="CD008D"/>
                </a:solidFill>
              </a:rPr>
              <a:t>Power</a:t>
            </a:r>
            <a:r>
              <a:rPr lang="en-US" dirty="0"/>
              <a:t> is the ability to use strength quickly. Power involves both strength and speed. </a:t>
            </a:r>
          </a:p>
          <a:p>
            <a:pPr>
              <a:lnSpc>
                <a:spcPct val="150000"/>
              </a:lnSpc>
            </a:pPr>
            <a:r>
              <a:rPr lang="en-US" b="1" dirty="0">
                <a:solidFill>
                  <a:srgbClr val="CD008D"/>
                </a:solidFill>
              </a:rPr>
              <a:t>Coordination</a:t>
            </a:r>
            <a:r>
              <a:rPr lang="en-US" dirty="0"/>
              <a:t> is the ability to use your senses together with your body parts or to use two or more body parts together.</a:t>
            </a:r>
          </a:p>
          <a:p>
            <a:pPr>
              <a:lnSpc>
                <a:spcPct val="150000"/>
              </a:lnSpc>
            </a:pPr>
            <a:r>
              <a:rPr lang="en-US" b="1" dirty="0">
                <a:solidFill>
                  <a:srgbClr val="CD008D"/>
                </a:solidFill>
              </a:rPr>
              <a:t>Reaction time </a:t>
            </a:r>
            <a:r>
              <a:rPr lang="en-US" dirty="0"/>
              <a:t>is the amount of time it takes you to move once you realize you need to move. </a:t>
            </a:r>
          </a:p>
        </p:txBody>
      </p:sp>
    </p:spTree>
    <p:extLst>
      <p:ext uri="{BB962C8B-B14F-4D97-AF65-F5344CB8AC3E}">
        <p14:creationId xmlns:p14="http://schemas.microsoft.com/office/powerpoint/2010/main" val="240797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AE08-312A-366D-BDB5-5B35051109BE}"/>
              </a:ext>
            </a:extLst>
          </p:cNvPr>
          <p:cNvSpPr>
            <a:spLocks noGrp="1"/>
          </p:cNvSpPr>
          <p:nvPr>
            <p:ph type="title"/>
          </p:nvPr>
        </p:nvSpPr>
        <p:spPr>
          <a:xfrm>
            <a:off x="838200" y="365126"/>
            <a:ext cx="10515600" cy="1015806"/>
          </a:xfrm>
        </p:spPr>
        <p:txBody>
          <a:bodyPr/>
          <a:lstStyle/>
          <a:p>
            <a:pPr algn="ctr"/>
            <a:r>
              <a:rPr lang="en-US" dirty="0"/>
              <a:t>Body Systems </a:t>
            </a:r>
            <a:r>
              <a:rPr lang="en-US" sz="3000" dirty="0"/>
              <a:t>(1 of 2)</a:t>
            </a:r>
          </a:p>
        </p:txBody>
      </p:sp>
      <p:sp>
        <p:nvSpPr>
          <p:cNvPr id="3" name="Content Placeholder 2">
            <a:extLst>
              <a:ext uri="{FF2B5EF4-FFF2-40B4-BE49-F238E27FC236}">
                <a16:creationId xmlns:a16="http://schemas.microsoft.com/office/drawing/2014/main" id="{346A6AF0-0DC5-820A-14A0-55F480728639}"/>
              </a:ext>
            </a:extLst>
          </p:cNvPr>
          <p:cNvSpPr>
            <a:spLocks noGrp="1"/>
          </p:cNvSpPr>
          <p:nvPr>
            <p:ph sz="quarter" idx="10"/>
          </p:nvPr>
        </p:nvSpPr>
        <p:spPr>
          <a:xfrm>
            <a:off x="838200" y="2152649"/>
            <a:ext cx="10515600" cy="3744297"/>
          </a:xfrm>
        </p:spPr>
        <p:txBody>
          <a:bodyPr/>
          <a:lstStyle/>
          <a:p>
            <a:pPr>
              <a:lnSpc>
                <a:spcPct val="150000"/>
              </a:lnSpc>
            </a:pPr>
            <a:r>
              <a:rPr lang="en-US" dirty="0"/>
              <a:t>The </a:t>
            </a:r>
            <a:r>
              <a:rPr lang="en-US" b="1" dirty="0">
                <a:solidFill>
                  <a:srgbClr val="CD008D"/>
                </a:solidFill>
              </a:rPr>
              <a:t>circulatory system</a:t>
            </a:r>
            <a:r>
              <a:rPr lang="en-US" dirty="0"/>
              <a:t> controls the flow of blood in your body and consists of your heart, blood vessels, and blood.</a:t>
            </a:r>
          </a:p>
          <a:p>
            <a:pPr>
              <a:lnSpc>
                <a:spcPct val="150000"/>
              </a:lnSpc>
            </a:pPr>
            <a:r>
              <a:rPr lang="en-US" dirty="0"/>
              <a:t>The </a:t>
            </a:r>
            <a:r>
              <a:rPr lang="en-US" b="1" dirty="0">
                <a:solidFill>
                  <a:srgbClr val="CD008D"/>
                </a:solidFill>
              </a:rPr>
              <a:t>respiratory system </a:t>
            </a:r>
            <a:r>
              <a:rPr lang="en-US" dirty="0"/>
              <a:t>controls the flow of oxygen in your body and is made up of your mouth, nose, trachea, diaphragm, and lungs.</a:t>
            </a:r>
          </a:p>
          <a:p>
            <a:pPr>
              <a:lnSpc>
                <a:spcPct val="150000"/>
              </a:lnSpc>
            </a:pPr>
            <a:r>
              <a:rPr lang="en-US" dirty="0"/>
              <a:t>The </a:t>
            </a:r>
            <a:r>
              <a:rPr lang="en-US" b="1" dirty="0">
                <a:solidFill>
                  <a:srgbClr val="CD008D"/>
                </a:solidFill>
              </a:rPr>
              <a:t>muscular system </a:t>
            </a:r>
            <a:r>
              <a:rPr lang="en-US" dirty="0"/>
              <a:t>is responsible for all movement and consists of more than 650 muscles.</a:t>
            </a:r>
          </a:p>
        </p:txBody>
      </p:sp>
      <p:sp>
        <p:nvSpPr>
          <p:cNvPr id="5" name="Content Placeholder 4"/>
          <p:cNvSpPr>
            <a:spLocks noGrp="1"/>
          </p:cNvSpPr>
          <p:nvPr>
            <p:ph sz="quarter" idx="11"/>
          </p:nvPr>
        </p:nvSpPr>
        <p:spPr>
          <a:xfrm>
            <a:off x="10319657" y="6144197"/>
            <a:ext cx="1732770" cy="341632"/>
          </a:xfrm>
          <a:noFill/>
        </p:spPr>
        <p:txBody>
          <a:bodyPr wrap="square" rtlCol="0">
            <a:spAutoFit/>
          </a:bodyPr>
          <a:lstStyle/>
          <a:p>
            <a:pPr algn="r"/>
            <a:r>
              <a:rPr lang="en-IN" sz="1800" i="1" dirty="0">
                <a:latin typeface="Century Gothic" panose="020B0502020202020204" pitchFamily="34" charset="0"/>
              </a:rPr>
              <a:t>(continued)</a:t>
            </a:r>
            <a:endParaRPr lang="en-US" sz="1800" i="1" dirty="0">
              <a:latin typeface="Century Gothic" panose="020B0502020202020204" pitchFamily="34" charset="0"/>
            </a:endParaRPr>
          </a:p>
        </p:txBody>
      </p:sp>
    </p:spTree>
    <p:extLst>
      <p:ext uri="{BB962C8B-B14F-4D97-AF65-F5344CB8AC3E}">
        <p14:creationId xmlns:p14="http://schemas.microsoft.com/office/powerpoint/2010/main" val="497476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AE08-312A-366D-BDB5-5B35051109BE}"/>
              </a:ext>
            </a:extLst>
          </p:cNvPr>
          <p:cNvSpPr>
            <a:spLocks noGrp="1"/>
          </p:cNvSpPr>
          <p:nvPr>
            <p:ph type="title"/>
          </p:nvPr>
        </p:nvSpPr>
        <p:spPr>
          <a:xfrm>
            <a:off x="838200" y="365125"/>
            <a:ext cx="10515600" cy="941161"/>
          </a:xfrm>
        </p:spPr>
        <p:txBody>
          <a:bodyPr/>
          <a:lstStyle/>
          <a:p>
            <a:pPr algn="ctr"/>
            <a:r>
              <a:rPr lang="en-US" dirty="0"/>
              <a:t>Body Systems </a:t>
            </a:r>
            <a:r>
              <a:rPr lang="en-US" sz="3000" dirty="0"/>
              <a:t>(2 of 2)</a:t>
            </a:r>
            <a:endParaRPr lang="en-US" sz="3000" i="1" dirty="0"/>
          </a:p>
        </p:txBody>
      </p:sp>
      <p:sp>
        <p:nvSpPr>
          <p:cNvPr id="3" name="Content Placeholder 2">
            <a:extLst>
              <a:ext uri="{FF2B5EF4-FFF2-40B4-BE49-F238E27FC236}">
                <a16:creationId xmlns:a16="http://schemas.microsoft.com/office/drawing/2014/main" id="{346A6AF0-0DC5-820A-14A0-55F480728639}"/>
              </a:ext>
            </a:extLst>
          </p:cNvPr>
          <p:cNvSpPr>
            <a:spLocks noGrp="1"/>
          </p:cNvSpPr>
          <p:nvPr>
            <p:ph sz="quarter" idx="10"/>
          </p:nvPr>
        </p:nvSpPr>
        <p:spPr>
          <a:xfrm>
            <a:off x="838200" y="2152650"/>
            <a:ext cx="10515600" cy="2661946"/>
          </a:xfrm>
        </p:spPr>
        <p:txBody>
          <a:bodyPr/>
          <a:lstStyle/>
          <a:p>
            <a:pPr>
              <a:lnSpc>
                <a:spcPct val="150000"/>
              </a:lnSpc>
            </a:pPr>
            <a:r>
              <a:rPr lang="en-US" dirty="0"/>
              <a:t>The </a:t>
            </a:r>
            <a:r>
              <a:rPr lang="en-US" b="1" dirty="0">
                <a:solidFill>
                  <a:srgbClr val="CD008D"/>
                </a:solidFill>
              </a:rPr>
              <a:t>nervous system</a:t>
            </a:r>
            <a:r>
              <a:rPr lang="en-US" dirty="0"/>
              <a:t> provides all the electrical signals that control your movements. </a:t>
            </a:r>
          </a:p>
          <a:p>
            <a:pPr>
              <a:lnSpc>
                <a:spcPct val="150000"/>
              </a:lnSpc>
            </a:pPr>
            <a:r>
              <a:rPr lang="en-US" dirty="0"/>
              <a:t>The </a:t>
            </a:r>
            <a:r>
              <a:rPr lang="en-US" b="1" dirty="0">
                <a:solidFill>
                  <a:srgbClr val="CD008D"/>
                </a:solidFill>
              </a:rPr>
              <a:t>skeletal system</a:t>
            </a:r>
            <a:r>
              <a:rPr lang="en-US" dirty="0"/>
              <a:t> is made up of your bones and the tendons, ligaments, and cartilage that connect the bones together</a:t>
            </a:r>
            <a:r>
              <a:rPr lang="en-IN" dirty="0"/>
              <a:t>.</a:t>
            </a:r>
            <a:endParaRPr lang="en-US" dirty="0"/>
          </a:p>
        </p:txBody>
      </p:sp>
    </p:spTree>
    <p:extLst>
      <p:ext uri="{BB962C8B-B14F-4D97-AF65-F5344CB8AC3E}">
        <p14:creationId xmlns:p14="http://schemas.microsoft.com/office/powerpoint/2010/main" val="353690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AD7A-8FD1-B0EA-0BFA-158FA4FE2EBD}"/>
              </a:ext>
            </a:extLst>
          </p:cNvPr>
          <p:cNvSpPr>
            <a:spLocks noGrp="1"/>
          </p:cNvSpPr>
          <p:nvPr>
            <p:ph type="title"/>
          </p:nvPr>
        </p:nvSpPr>
        <p:spPr>
          <a:xfrm>
            <a:off x="2876034" y="450441"/>
            <a:ext cx="6438900" cy="915336"/>
          </a:xfrm>
        </p:spPr>
        <p:txBody>
          <a:bodyPr/>
          <a:lstStyle/>
          <a:p>
            <a:r>
              <a:rPr lang="en-US" sz="5000" dirty="0"/>
              <a:t>Write About It</a:t>
            </a:r>
          </a:p>
        </p:txBody>
      </p:sp>
      <p:sp>
        <p:nvSpPr>
          <p:cNvPr id="4" name="Content Placeholder 3">
            <a:extLst>
              <a:ext uri="{FF2B5EF4-FFF2-40B4-BE49-F238E27FC236}">
                <a16:creationId xmlns:a16="http://schemas.microsoft.com/office/drawing/2014/main" id="{D8E2D397-42FA-58B9-F1F3-1C9A728681FE}"/>
              </a:ext>
            </a:extLst>
          </p:cNvPr>
          <p:cNvSpPr>
            <a:spLocks noGrp="1"/>
          </p:cNvSpPr>
          <p:nvPr>
            <p:ph sz="quarter" idx="10"/>
          </p:nvPr>
        </p:nvSpPr>
        <p:spPr>
          <a:xfrm>
            <a:off x="857250" y="1969199"/>
            <a:ext cx="7130143" cy="4097769"/>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could you be more physically active at school, especially if you don’t have physical education at this time?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Try to list at least three things you could do throughout your day</a:t>
            </a:r>
            <a:r>
              <a:rPr lang="en-IN" sz="2400" dirty="0">
                <a:latin typeface="Century Gothic" panose="020B0502020202020204" pitchFamily="34" charset="0"/>
                <a:cs typeface="Aptos Light" panose="020F0302020204030204" pitchFamily="34" charset="0"/>
              </a:rPr>
              <a:t>.</a:t>
            </a:r>
            <a:endParaRPr lang="en-US" sz="24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B9C0-2EAC-B4D7-909D-E5D1E90E702F}"/>
            </a:ext>
          </a:extLst>
        </p:cNvPr>
        <p:cNvGrpSpPr/>
        <p:nvPr/>
      </p:nvGrpSpPr>
      <p:grpSpPr>
        <a:xfrm>
          <a:off x="0" y="0"/>
          <a:ext cx="0" cy="0"/>
          <a:chOff x="0" y="0"/>
          <a:chExt cx="0" cy="0"/>
        </a:xfrm>
      </p:grpSpPr>
      <p:sp>
        <p:nvSpPr>
          <p:cNvPr id="40" name="Title 1">
            <a:extLst>
              <a:ext uri="{FF2B5EF4-FFF2-40B4-BE49-F238E27FC236}">
                <a16:creationId xmlns:a16="http://schemas.microsoft.com/office/drawing/2014/main" id="{B7BAFAC6-D5E7-291B-BD33-4CDA57343A3A}"/>
              </a:ext>
            </a:extLst>
          </p:cNvPr>
          <p:cNvSpPr>
            <a:spLocks noGrp="1"/>
          </p:cNvSpPr>
          <p:nvPr>
            <p:ph type="title"/>
          </p:nvPr>
        </p:nvSpPr>
        <p:spPr>
          <a:xfrm>
            <a:off x="112041" y="512926"/>
            <a:ext cx="12073179" cy="727350"/>
          </a:xfrm>
        </p:spPr>
        <p:txBody>
          <a:bodyPr/>
          <a:lstStyle/>
          <a:p>
            <a:pPr algn="ctr"/>
            <a:r>
              <a:rPr lang="en-US" sz="5000" spc="-100" dirty="0"/>
              <a:t>Health-Related  Fitness Components </a:t>
            </a:r>
            <a:endParaRPr lang="en-US" sz="3000" spc="-100" dirty="0"/>
          </a:p>
        </p:txBody>
      </p:sp>
      <p:sp>
        <p:nvSpPr>
          <p:cNvPr id="41" name="Content Placeholder 3">
            <a:extLst>
              <a:ext uri="{FF2B5EF4-FFF2-40B4-BE49-F238E27FC236}">
                <a16:creationId xmlns:a16="http://schemas.microsoft.com/office/drawing/2014/main" id="{EB1854A5-582E-9667-E42F-F68117070D35}"/>
              </a:ext>
            </a:extLst>
          </p:cNvPr>
          <p:cNvSpPr txBox="1">
            <a:spLocks/>
          </p:cNvSpPr>
          <p:nvPr/>
        </p:nvSpPr>
        <p:spPr>
          <a:xfrm>
            <a:off x="1065213" y="3587750"/>
            <a:ext cx="295275" cy="523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9142B5"/>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b="0"/>
              <a:t>1</a:t>
            </a:r>
          </a:p>
        </p:txBody>
      </p:sp>
      <p:sp>
        <p:nvSpPr>
          <p:cNvPr id="42" name="Content Placeholder 4">
            <a:extLst>
              <a:ext uri="{FF2B5EF4-FFF2-40B4-BE49-F238E27FC236}">
                <a16:creationId xmlns:a16="http://schemas.microsoft.com/office/drawing/2014/main" id="{5536C2CD-F9E1-2EF0-4E42-ABC8CC204854}"/>
              </a:ext>
            </a:extLst>
          </p:cNvPr>
          <p:cNvSpPr txBox="1">
            <a:spLocks/>
          </p:cNvSpPr>
          <p:nvPr/>
        </p:nvSpPr>
        <p:spPr>
          <a:xfrm>
            <a:off x="1854200" y="3251200"/>
            <a:ext cx="2325688" cy="128201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9142B5"/>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a:t>Cardiorespiratory endurance</a:t>
            </a:r>
            <a:endParaRPr lang="en-GB" sz="1600" b="0"/>
          </a:p>
        </p:txBody>
      </p:sp>
      <p:sp>
        <p:nvSpPr>
          <p:cNvPr id="43" name="Content Placeholder 5">
            <a:extLst>
              <a:ext uri="{FF2B5EF4-FFF2-40B4-BE49-F238E27FC236}">
                <a16:creationId xmlns:a16="http://schemas.microsoft.com/office/drawing/2014/main" id="{0CC4B1C4-15BB-8517-A47E-BE01B2A879FA}"/>
              </a:ext>
            </a:extLst>
          </p:cNvPr>
          <p:cNvSpPr txBox="1">
            <a:spLocks/>
          </p:cNvSpPr>
          <p:nvPr/>
        </p:nvSpPr>
        <p:spPr>
          <a:xfrm>
            <a:off x="4737100" y="3597275"/>
            <a:ext cx="469900" cy="5683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D62D00"/>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b="0"/>
              <a:t>2</a:t>
            </a:r>
          </a:p>
        </p:txBody>
      </p:sp>
      <p:sp>
        <p:nvSpPr>
          <p:cNvPr id="44" name="Content Placeholder 6">
            <a:extLst>
              <a:ext uri="{FF2B5EF4-FFF2-40B4-BE49-F238E27FC236}">
                <a16:creationId xmlns:a16="http://schemas.microsoft.com/office/drawing/2014/main" id="{2110C86E-D3E7-3535-DA73-8C8A232F8B51}"/>
              </a:ext>
            </a:extLst>
          </p:cNvPr>
          <p:cNvSpPr txBox="1">
            <a:spLocks/>
          </p:cNvSpPr>
          <p:nvPr/>
        </p:nvSpPr>
        <p:spPr>
          <a:xfrm>
            <a:off x="5530850" y="3263900"/>
            <a:ext cx="2286000" cy="128201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D62D00"/>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a:t>Muscular strength</a:t>
            </a:r>
            <a:endParaRPr lang="en-GB" sz="1600" b="0"/>
          </a:p>
        </p:txBody>
      </p:sp>
      <p:sp>
        <p:nvSpPr>
          <p:cNvPr id="45" name="Content Placeholder 9">
            <a:extLst>
              <a:ext uri="{FF2B5EF4-FFF2-40B4-BE49-F238E27FC236}">
                <a16:creationId xmlns:a16="http://schemas.microsoft.com/office/drawing/2014/main" id="{49BB0DF4-132B-3633-E170-45C43315DA53}"/>
              </a:ext>
            </a:extLst>
          </p:cNvPr>
          <p:cNvSpPr txBox="1">
            <a:spLocks/>
          </p:cNvSpPr>
          <p:nvPr/>
        </p:nvSpPr>
        <p:spPr>
          <a:xfrm>
            <a:off x="8407400" y="3600450"/>
            <a:ext cx="381000" cy="523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CD008D"/>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b="0"/>
              <a:t>3</a:t>
            </a:r>
          </a:p>
        </p:txBody>
      </p:sp>
      <p:sp>
        <p:nvSpPr>
          <p:cNvPr id="46" name="Content Placeholder 10">
            <a:extLst>
              <a:ext uri="{FF2B5EF4-FFF2-40B4-BE49-F238E27FC236}">
                <a16:creationId xmlns:a16="http://schemas.microsoft.com/office/drawing/2014/main" id="{EC5F9FA2-1910-4454-B092-4D417A780ED0}"/>
              </a:ext>
            </a:extLst>
          </p:cNvPr>
          <p:cNvSpPr txBox="1">
            <a:spLocks/>
          </p:cNvSpPr>
          <p:nvPr/>
        </p:nvSpPr>
        <p:spPr>
          <a:xfrm>
            <a:off x="9201150" y="3263900"/>
            <a:ext cx="2286000" cy="126931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CD008D"/>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a:t>Muscular endurance</a:t>
            </a:r>
            <a:endParaRPr lang="en-GB" sz="1600" b="0"/>
          </a:p>
        </p:txBody>
      </p:sp>
      <p:sp>
        <p:nvSpPr>
          <p:cNvPr id="47" name="Content Placeholder 11">
            <a:extLst>
              <a:ext uri="{FF2B5EF4-FFF2-40B4-BE49-F238E27FC236}">
                <a16:creationId xmlns:a16="http://schemas.microsoft.com/office/drawing/2014/main" id="{9A0F32BF-F53B-EE17-C6AE-FE1942496783}"/>
              </a:ext>
            </a:extLst>
          </p:cNvPr>
          <p:cNvSpPr txBox="1">
            <a:spLocks/>
          </p:cNvSpPr>
          <p:nvPr/>
        </p:nvSpPr>
        <p:spPr>
          <a:xfrm>
            <a:off x="1048544" y="5121279"/>
            <a:ext cx="419100" cy="523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4EA72E">
                    <a:lumMod val="75000"/>
                  </a:srgbClr>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b="0">
                <a:solidFill>
                  <a:srgbClr val="3B7D23"/>
                </a:solidFill>
              </a:rPr>
              <a:t>4</a:t>
            </a:r>
          </a:p>
        </p:txBody>
      </p:sp>
      <p:sp>
        <p:nvSpPr>
          <p:cNvPr id="48" name="Content Placeholder 12">
            <a:extLst>
              <a:ext uri="{FF2B5EF4-FFF2-40B4-BE49-F238E27FC236}">
                <a16:creationId xmlns:a16="http://schemas.microsoft.com/office/drawing/2014/main" id="{F54C2B7D-8E17-1EBF-E428-1F97050190CB}"/>
              </a:ext>
            </a:extLst>
          </p:cNvPr>
          <p:cNvSpPr txBox="1">
            <a:spLocks/>
          </p:cNvSpPr>
          <p:nvPr/>
        </p:nvSpPr>
        <p:spPr>
          <a:xfrm>
            <a:off x="1835150" y="4933950"/>
            <a:ext cx="2325688" cy="95146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4EA72E">
                    <a:lumMod val="75000"/>
                  </a:srgbClr>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a:solidFill>
                  <a:schemeClr val="accent6">
                    <a:lumMod val="75000"/>
                  </a:schemeClr>
                </a:solidFill>
              </a:rPr>
              <a:t>Flexibility</a:t>
            </a:r>
            <a:endParaRPr lang="en-GB" sz="1600" b="0">
              <a:solidFill>
                <a:schemeClr val="accent6">
                  <a:lumMod val="75000"/>
                </a:schemeClr>
              </a:solidFill>
            </a:endParaRPr>
          </a:p>
        </p:txBody>
      </p:sp>
      <p:sp>
        <p:nvSpPr>
          <p:cNvPr id="49" name="Content Placeholder 13">
            <a:extLst>
              <a:ext uri="{FF2B5EF4-FFF2-40B4-BE49-F238E27FC236}">
                <a16:creationId xmlns:a16="http://schemas.microsoft.com/office/drawing/2014/main" id="{2AFAC28B-0A19-B193-6B62-CEE6E40D8645}"/>
              </a:ext>
            </a:extLst>
          </p:cNvPr>
          <p:cNvSpPr txBox="1">
            <a:spLocks/>
          </p:cNvSpPr>
          <p:nvPr/>
        </p:nvSpPr>
        <p:spPr>
          <a:xfrm>
            <a:off x="4751387" y="5128419"/>
            <a:ext cx="469900" cy="5683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0070C0"/>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b="0"/>
              <a:t>5</a:t>
            </a:r>
          </a:p>
        </p:txBody>
      </p:sp>
      <p:sp>
        <p:nvSpPr>
          <p:cNvPr id="50" name="Content Placeholder 14">
            <a:extLst>
              <a:ext uri="{FF2B5EF4-FFF2-40B4-BE49-F238E27FC236}">
                <a16:creationId xmlns:a16="http://schemas.microsoft.com/office/drawing/2014/main" id="{AF6A4572-0CE3-3C77-A238-643E581A14E8}"/>
              </a:ext>
            </a:extLst>
          </p:cNvPr>
          <p:cNvSpPr txBox="1">
            <a:spLocks/>
          </p:cNvSpPr>
          <p:nvPr/>
        </p:nvSpPr>
        <p:spPr>
          <a:xfrm>
            <a:off x="5511800" y="4808537"/>
            <a:ext cx="2216150" cy="1282017"/>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2400" b="1" kern="1200" dirty="0">
                <a:solidFill>
                  <a:srgbClr val="0070C0"/>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Body composition</a:t>
            </a:r>
          </a:p>
        </p:txBody>
      </p:sp>
      <p:sp>
        <p:nvSpPr>
          <p:cNvPr id="51" name="Content Placeholder 3">
            <a:extLst>
              <a:ext uri="{FF2B5EF4-FFF2-40B4-BE49-F238E27FC236}">
                <a16:creationId xmlns:a16="http://schemas.microsoft.com/office/drawing/2014/main" id="{B98A2215-99FD-B4DD-DFCA-006B59331194}"/>
              </a:ext>
            </a:extLst>
          </p:cNvPr>
          <p:cNvSpPr>
            <a:spLocks noGrp="1"/>
          </p:cNvSpPr>
          <p:nvPr>
            <p:ph sz="quarter" idx="10"/>
          </p:nvPr>
        </p:nvSpPr>
        <p:spPr>
          <a:xfrm>
            <a:off x="854867" y="1969183"/>
            <a:ext cx="10300813" cy="1282016"/>
          </a:xfrm>
        </p:spPr>
        <p:txBody>
          <a:bodyPr/>
          <a:lstStyle/>
          <a:p>
            <a:pPr marL="0" lvl="1" indent="0">
              <a:lnSpc>
                <a:spcPct val="114000"/>
              </a:lnSpc>
              <a:spcBef>
                <a:spcPts val="1200"/>
              </a:spcBef>
              <a:buNone/>
            </a:pPr>
            <a:r>
              <a:rPr lang="en-US" sz="2400" b="1" dirty="0">
                <a:solidFill>
                  <a:srgbClr val="BF0071"/>
                </a:solidFill>
                <a:latin typeface="Century Gothic" panose="020B0502020202020204" pitchFamily="34" charset="0"/>
              </a:rPr>
              <a:t>Health-related fitness </a:t>
            </a:r>
            <a:r>
              <a:rPr lang="en-US" sz="2400" dirty="0">
                <a:latin typeface="Century Gothic" panose="020B0502020202020204" pitchFamily="34" charset="0"/>
                <a:cs typeface="Aptos Light" panose="020F0302020204030204" pitchFamily="34" charset="0"/>
              </a:rPr>
              <a:t>helps you to be healthy and able to perform daily </a:t>
            </a:r>
            <a:r>
              <a:rPr lang="en-US" sz="2400" dirty="0" err="1">
                <a:latin typeface="Century Gothic" panose="020B0502020202020204" pitchFamily="34" charset="0"/>
                <a:cs typeface="Aptos Light" panose="020F0302020204030204" pitchFamily="34" charset="0"/>
              </a:rPr>
              <a:t>activitie</a:t>
            </a:r>
            <a:r>
              <a:rPr lang="en-IN" sz="2400" dirty="0">
                <a:latin typeface="Century Gothic" panose="020B0502020202020204" pitchFamily="34" charset="0"/>
                <a:cs typeface="Aptos Light" panose="020F0302020204030204" pitchFamily="34" charset="0"/>
              </a:rPr>
              <a:t>s. </a:t>
            </a:r>
            <a:r>
              <a:rPr lang="en-IN" sz="2200" dirty="0">
                <a:latin typeface="Century Gothic" panose="020B0502020202020204" pitchFamily="34" charset="0"/>
                <a:cs typeface="Aptos Light" panose="020F0302020204030204" pitchFamily="34" charset="0"/>
              </a:rPr>
              <a:t>Components include:</a:t>
            </a:r>
            <a:endParaRPr lang="en-US" sz="22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2988820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01C5-F8ED-368D-13EF-82DAC5A89B3D}"/>
              </a:ext>
            </a:extLst>
          </p:cNvPr>
          <p:cNvSpPr>
            <a:spLocks noGrp="1"/>
          </p:cNvSpPr>
          <p:nvPr>
            <p:ph type="title"/>
          </p:nvPr>
        </p:nvSpPr>
        <p:spPr/>
        <p:txBody>
          <a:bodyPr/>
          <a:lstStyle/>
          <a:p>
            <a:pPr algn="ctr"/>
            <a:r>
              <a:rPr lang="en-US" sz="5300" spc="-100" dirty="0"/>
              <a:t>Cardiorespiratory Endurance</a:t>
            </a:r>
          </a:p>
        </p:txBody>
      </p:sp>
      <p:sp>
        <p:nvSpPr>
          <p:cNvPr id="3" name="Content Placeholder 2">
            <a:extLst>
              <a:ext uri="{FF2B5EF4-FFF2-40B4-BE49-F238E27FC236}">
                <a16:creationId xmlns:a16="http://schemas.microsoft.com/office/drawing/2014/main" id="{96BD3320-8B7E-EC5A-92A5-2CA987FF54D6}"/>
              </a:ext>
            </a:extLst>
          </p:cNvPr>
          <p:cNvSpPr>
            <a:spLocks noGrp="1"/>
          </p:cNvSpPr>
          <p:nvPr>
            <p:ph sz="quarter" idx="10"/>
          </p:nvPr>
        </p:nvSpPr>
        <p:spPr/>
        <p:txBody>
          <a:bodyPr/>
          <a:lstStyle/>
          <a:p>
            <a:pPr marL="0" indent="0">
              <a:lnSpc>
                <a:spcPct val="140000"/>
              </a:lnSpc>
              <a:spcBef>
                <a:spcPts val="800"/>
              </a:spcBef>
              <a:buNone/>
            </a:pPr>
            <a:r>
              <a:rPr lang="en-US" sz="2400" b="1" dirty="0">
                <a:solidFill>
                  <a:srgbClr val="BF0071"/>
                </a:solidFill>
                <a:latin typeface="Century Gothic" panose="020B0502020202020204" pitchFamily="34" charset="0"/>
              </a:rPr>
              <a:t>Cardiorespiratory endurance </a:t>
            </a:r>
            <a:r>
              <a:rPr lang="en-US" sz="2400" dirty="0">
                <a:latin typeface="Century Gothic" panose="020B0502020202020204" pitchFamily="34" charset="0"/>
              </a:rPr>
              <a:t>is the ability to exercise your entire body for a long time without stopping. </a:t>
            </a:r>
            <a:endParaRPr lang="en-IN" sz="2400" dirty="0">
              <a:latin typeface="Century Gothic" panose="020B0502020202020204" pitchFamily="34" charset="0"/>
            </a:endParaRPr>
          </a:p>
          <a:p>
            <a:pPr marL="800100" lvl="2" indent="-342900">
              <a:lnSpc>
                <a:spcPct val="114000"/>
              </a:lnSpc>
              <a:spcBef>
                <a:spcPts val="1200"/>
              </a:spcBef>
            </a:pPr>
            <a:r>
              <a:rPr lang="en-US" dirty="0">
                <a:latin typeface="Century Gothic" panose="020B0502020202020204" pitchFamily="34" charset="0"/>
              </a:rPr>
              <a:t>Aerobic exercises are the foundation for being physically active. </a:t>
            </a:r>
          </a:p>
          <a:p>
            <a:pPr marL="800100" lvl="2" indent="-342900">
              <a:lnSpc>
                <a:spcPct val="114000"/>
              </a:lnSpc>
              <a:spcBef>
                <a:spcPts val="1200"/>
              </a:spcBef>
            </a:pPr>
            <a:r>
              <a:rPr lang="en-US" dirty="0">
                <a:latin typeface="Century Gothic" panose="020B0502020202020204" pitchFamily="34" charset="0"/>
              </a:rPr>
              <a:t>Moderate-intensity activities will increase your heart rate and make you breathe harder than normal, but you’ll still be able to carry on a conversation.</a:t>
            </a:r>
          </a:p>
          <a:p>
            <a:pPr marL="800100" lvl="2" indent="-342900">
              <a:lnSpc>
                <a:spcPct val="114000"/>
              </a:lnSpc>
              <a:spcBef>
                <a:spcPts val="1200"/>
              </a:spcBef>
            </a:pPr>
            <a:r>
              <a:rPr lang="en-US" dirty="0">
                <a:latin typeface="Century Gothic" panose="020B0502020202020204" pitchFamily="34" charset="0"/>
              </a:rPr>
              <a:t>Vigorous-intensity activities will increase your heart rate and make you breathe harder than a moderate-intensity activity, and they’ll make it difficult to talk. </a:t>
            </a:r>
          </a:p>
        </p:txBody>
      </p:sp>
    </p:spTree>
    <p:extLst>
      <p:ext uri="{BB962C8B-B14F-4D97-AF65-F5344CB8AC3E}">
        <p14:creationId xmlns:p14="http://schemas.microsoft.com/office/powerpoint/2010/main" val="229695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C16F-0881-6129-7377-A64A53037A9A}"/>
              </a:ext>
            </a:extLst>
          </p:cNvPr>
          <p:cNvSpPr>
            <a:spLocks noGrp="1"/>
          </p:cNvSpPr>
          <p:nvPr>
            <p:ph type="title"/>
          </p:nvPr>
        </p:nvSpPr>
        <p:spPr>
          <a:xfrm>
            <a:off x="0" y="451890"/>
            <a:ext cx="12192000" cy="1656828"/>
          </a:xfrm>
        </p:spPr>
        <p:txBody>
          <a:bodyPr/>
          <a:lstStyle/>
          <a:p>
            <a:pPr algn="ctr">
              <a:lnSpc>
                <a:spcPct val="100000"/>
              </a:lnSpc>
            </a:pPr>
            <a:r>
              <a:rPr lang="en-US" sz="5000" spc="-100" dirty="0"/>
              <a:t>Determining Your Cardiorespiratory </a:t>
            </a:r>
            <a:br>
              <a:rPr lang="en-US" sz="5000" spc="-100" dirty="0"/>
            </a:br>
            <a:r>
              <a:rPr lang="en-US" sz="5000" spc="-100" dirty="0"/>
              <a:t>Endurance Intensity</a:t>
            </a:r>
            <a:endParaRPr lang="en-US" sz="3000" spc="-100" dirty="0"/>
          </a:p>
        </p:txBody>
      </p:sp>
      <p:sp>
        <p:nvSpPr>
          <p:cNvPr id="3" name="Content Placeholder 2">
            <a:extLst>
              <a:ext uri="{FF2B5EF4-FFF2-40B4-BE49-F238E27FC236}">
                <a16:creationId xmlns:a16="http://schemas.microsoft.com/office/drawing/2014/main" id="{85BD372C-C876-5E0C-710A-9AC78EC03201}"/>
              </a:ext>
            </a:extLst>
          </p:cNvPr>
          <p:cNvSpPr>
            <a:spLocks noGrp="1"/>
          </p:cNvSpPr>
          <p:nvPr>
            <p:ph sz="quarter" idx="10"/>
          </p:nvPr>
        </p:nvSpPr>
        <p:spPr>
          <a:xfrm>
            <a:off x="852489" y="2409821"/>
            <a:ext cx="10853057" cy="3505787"/>
          </a:xfrm>
        </p:spPr>
        <p:txBody>
          <a:bodyPr/>
          <a:lstStyle/>
          <a:p>
            <a:pPr marL="0" indent="0">
              <a:lnSpc>
                <a:spcPct val="140000"/>
              </a:lnSpc>
              <a:spcBef>
                <a:spcPts val="800"/>
              </a:spcBef>
              <a:buNone/>
            </a:pPr>
            <a:r>
              <a:rPr lang="en-US" sz="2400" dirty="0">
                <a:latin typeface="Century Gothic" panose="020B0502020202020204" pitchFamily="34" charset="0"/>
              </a:rPr>
              <a:t>To gain the most benefit from being physically active, you should make sure you are working at the proper intensity of moderate or vigorous.</a:t>
            </a:r>
          </a:p>
          <a:p>
            <a:pPr marL="0" indent="0">
              <a:lnSpc>
                <a:spcPct val="140000"/>
              </a:lnSpc>
              <a:spcBef>
                <a:spcPts val="800"/>
              </a:spcBef>
              <a:buNone/>
            </a:pPr>
            <a:r>
              <a:rPr lang="en-US" sz="2400" dirty="0">
                <a:latin typeface="Century Gothic" panose="020B0502020202020204" pitchFamily="34" charset="0"/>
              </a:rPr>
              <a:t>To determine how hard you are working, use the following two measures.</a:t>
            </a:r>
          </a:p>
          <a:p>
            <a:pPr marL="800100" lvl="2" indent="-342900">
              <a:lnSpc>
                <a:spcPct val="114000"/>
              </a:lnSpc>
              <a:spcBef>
                <a:spcPts val="1200"/>
              </a:spcBef>
              <a:buFont typeface="Arial" panose="020B0604020202020204" pitchFamily="34" charset="0"/>
              <a:buChar char="•"/>
            </a:pPr>
            <a:r>
              <a:rPr lang="en-US" sz="2200" b="1" spc="-10000" dirty="0">
                <a:latin typeface="Century Gothic" panose="020B0502020202020204" pitchFamily="34" charset="0"/>
              </a:rPr>
              <a:t> </a:t>
            </a:r>
            <a:r>
              <a:rPr lang="en-US" sz="2200" b="1" dirty="0">
                <a:solidFill>
                  <a:srgbClr val="BF0071"/>
                </a:solidFill>
                <a:latin typeface="Century Gothic" panose="020B0502020202020204" pitchFamily="34" charset="0"/>
              </a:rPr>
              <a:t>RPE scale</a:t>
            </a:r>
            <a:endParaRPr lang="en-US" sz="2200" dirty="0">
              <a:latin typeface="Century Gothic" panose="020B0502020202020204" pitchFamily="34" charset="0"/>
            </a:endParaRPr>
          </a:p>
          <a:p>
            <a:pPr marL="800100" lvl="2" indent="-342900">
              <a:lnSpc>
                <a:spcPct val="114000"/>
              </a:lnSpc>
              <a:spcBef>
                <a:spcPts val="1200"/>
              </a:spcBef>
              <a:buFont typeface="Arial" panose="020B0604020202020204" pitchFamily="34" charset="0"/>
              <a:buChar char="•"/>
            </a:pPr>
            <a:r>
              <a:rPr lang="en-US" sz="2200" b="1" spc="-10000" dirty="0">
                <a:latin typeface="Century Gothic" panose="020B0502020202020204" pitchFamily="34" charset="0"/>
              </a:rPr>
              <a:t> </a:t>
            </a:r>
            <a:r>
              <a:rPr lang="en-US" sz="2200" b="1" dirty="0">
                <a:solidFill>
                  <a:srgbClr val="BF0071"/>
                </a:solidFill>
                <a:latin typeface="Century Gothic" panose="020B0502020202020204" pitchFamily="34" charset="0"/>
              </a:rPr>
              <a:t>Target heart rate zone</a:t>
            </a:r>
            <a:endParaRPr lang="en-US" sz="2200" dirty="0"/>
          </a:p>
        </p:txBody>
      </p:sp>
    </p:spTree>
    <p:extLst>
      <p:ext uri="{BB962C8B-B14F-4D97-AF65-F5344CB8AC3E}">
        <p14:creationId xmlns:p14="http://schemas.microsoft.com/office/powerpoint/2010/main" val="4167834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667-997E-F5B0-2D89-F94063128F33}"/>
              </a:ext>
            </a:extLst>
          </p:cNvPr>
          <p:cNvSpPr>
            <a:spLocks noGrp="1"/>
          </p:cNvSpPr>
          <p:nvPr>
            <p:ph type="title"/>
          </p:nvPr>
        </p:nvSpPr>
        <p:spPr>
          <a:xfrm>
            <a:off x="838200" y="365125"/>
            <a:ext cx="10515600" cy="933323"/>
          </a:xfrm>
        </p:spPr>
        <p:txBody>
          <a:bodyPr/>
          <a:lstStyle/>
          <a:p>
            <a:pPr algn="ctr"/>
            <a:r>
              <a:rPr lang="en-IN" dirty="0"/>
              <a:t>RPE Scale</a:t>
            </a:r>
            <a:endParaRPr lang="en-US" dirty="0"/>
          </a:p>
        </p:txBody>
      </p:sp>
      <p:pic>
        <p:nvPicPr>
          <p:cNvPr id="5" name="Picture 4" descr="The RPE scale is shown as a staircase with 0 at the bottom step (no exertion) and 10 at the top step (maximum exertion). Moderate intensity is about 4 to 5. Vigorous intensity is about 6 to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283" y="1688811"/>
            <a:ext cx="6049434" cy="4804064"/>
          </a:xfrm>
          <a:prstGeom prst="rect">
            <a:avLst/>
          </a:prstGeom>
        </p:spPr>
      </p:pic>
    </p:spTree>
    <p:extLst>
      <p:ext uri="{BB962C8B-B14F-4D97-AF65-F5344CB8AC3E}">
        <p14:creationId xmlns:p14="http://schemas.microsoft.com/office/powerpoint/2010/main" val="421669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667-997E-F5B0-2D89-F94063128F33}"/>
              </a:ext>
            </a:extLst>
          </p:cNvPr>
          <p:cNvSpPr>
            <a:spLocks noGrp="1"/>
          </p:cNvSpPr>
          <p:nvPr>
            <p:ph type="title"/>
          </p:nvPr>
        </p:nvSpPr>
        <p:spPr>
          <a:xfrm>
            <a:off x="838200" y="365126"/>
            <a:ext cx="10515600" cy="959822"/>
          </a:xfrm>
        </p:spPr>
        <p:txBody>
          <a:bodyPr/>
          <a:lstStyle/>
          <a:p>
            <a:pPr algn="ctr"/>
            <a:r>
              <a:rPr lang="en-IN" dirty="0"/>
              <a:t>Target Heart Rate Zone</a:t>
            </a:r>
            <a:endParaRPr lang="en-US" dirty="0"/>
          </a:p>
        </p:txBody>
      </p:sp>
      <p:sp>
        <p:nvSpPr>
          <p:cNvPr id="3" name="Content Placeholder 2">
            <a:extLst>
              <a:ext uri="{FF2B5EF4-FFF2-40B4-BE49-F238E27FC236}">
                <a16:creationId xmlns:a16="http://schemas.microsoft.com/office/drawing/2014/main" id="{F0E430A0-116C-AFEC-2915-F51109AA980E}"/>
              </a:ext>
            </a:extLst>
          </p:cNvPr>
          <p:cNvSpPr>
            <a:spLocks noGrp="1"/>
          </p:cNvSpPr>
          <p:nvPr>
            <p:ph sz="quarter" idx="10"/>
          </p:nvPr>
        </p:nvSpPr>
        <p:spPr>
          <a:xfrm>
            <a:off x="838200" y="2152650"/>
            <a:ext cx="10515600" cy="2493995"/>
          </a:xfrm>
        </p:spPr>
        <p:txBody>
          <a:bodyPr/>
          <a:lstStyle/>
          <a:p>
            <a:r>
              <a:rPr lang="en-US" dirty="0"/>
              <a:t>It is a range of two numbers that you want to stay in when exercising to get the most benefit from your workout. </a:t>
            </a:r>
          </a:p>
          <a:p>
            <a:r>
              <a:rPr lang="en-US" dirty="0"/>
              <a:t>To exercise at a moderate-intensity level, your target heart rate should be at 60 to 75 percent of your maximum heart rate.</a:t>
            </a:r>
          </a:p>
          <a:p>
            <a:r>
              <a:rPr lang="en-US" dirty="0"/>
              <a:t>To exercise at a vigorous-intensity level, your target heart rate should be at 75 to 90 percent of your maximum heart rate.</a:t>
            </a:r>
          </a:p>
        </p:txBody>
      </p:sp>
    </p:spTree>
    <p:extLst>
      <p:ext uri="{BB962C8B-B14F-4D97-AF65-F5344CB8AC3E}">
        <p14:creationId xmlns:p14="http://schemas.microsoft.com/office/powerpoint/2010/main" val="400968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0036-3C3D-2ADE-0C24-5B7773A891D6}"/>
              </a:ext>
            </a:extLst>
          </p:cNvPr>
          <p:cNvSpPr>
            <a:spLocks noGrp="1"/>
          </p:cNvSpPr>
          <p:nvPr>
            <p:ph type="title"/>
          </p:nvPr>
        </p:nvSpPr>
        <p:spPr>
          <a:xfrm>
            <a:off x="836248" y="300404"/>
            <a:ext cx="10515600" cy="1604485"/>
          </a:xfrm>
        </p:spPr>
        <p:txBody>
          <a:bodyPr/>
          <a:lstStyle/>
          <a:p>
            <a:pPr algn="ctr">
              <a:lnSpc>
                <a:spcPct val="100000"/>
              </a:lnSpc>
            </a:pPr>
            <a:r>
              <a:rPr lang="en-US" sz="5000" spc="-100" dirty="0"/>
              <a:t>Muscular Strength and Endurance</a:t>
            </a:r>
            <a:endParaRPr lang="en-US" sz="3000" spc="-100" dirty="0"/>
          </a:p>
        </p:txBody>
      </p:sp>
      <p:sp>
        <p:nvSpPr>
          <p:cNvPr id="3" name="Content Placeholder 2">
            <a:extLst>
              <a:ext uri="{FF2B5EF4-FFF2-40B4-BE49-F238E27FC236}">
                <a16:creationId xmlns:a16="http://schemas.microsoft.com/office/drawing/2014/main" id="{6327D08F-C8C7-8BF8-4A88-EFE4ED49F7B6}"/>
              </a:ext>
            </a:extLst>
          </p:cNvPr>
          <p:cNvSpPr>
            <a:spLocks noGrp="1"/>
          </p:cNvSpPr>
          <p:nvPr>
            <p:ph sz="quarter" idx="10"/>
          </p:nvPr>
        </p:nvSpPr>
        <p:spPr>
          <a:xfrm>
            <a:off x="836248" y="2312759"/>
            <a:ext cx="10871247" cy="3951954"/>
          </a:xfrm>
        </p:spPr>
        <p:txBody>
          <a:bodyPr/>
          <a:lstStyle/>
          <a:p>
            <a:pPr marL="0" indent="0">
              <a:lnSpc>
                <a:spcPct val="140000"/>
              </a:lnSpc>
              <a:spcBef>
                <a:spcPts val="800"/>
              </a:spcBef>
              <a:buNone/>
            </a:pPr>
            <a:r>
              <a:rPr lang="en-US" sz="2400" b="1" dirty="0">
                <a:solidFill>
                  <a:srgbClr val="BF0071"/>
                </a:solidFill>
                <a:latin typeface="Century Gothic" panose="020B0502020202020204" pitchFamily="34" charset="0"/>
              </a:rPr>
              <a:t>Muscular strength </a:t>
            </a:r>
            <a:r>
              <a:rPr lang="en-US" sz="2400" dirty="0">
                <a:latin typeface="Century Gothic" panose="020B0502020202020204" pitchFamily="34" charset="0"/>
              </a:rPr>
              <a:t>is the amount of force a muscle can produce.</a:t>
            </a:r>
          </a:p>
          <a:p>
            <a:pPr marL="0" indent="0">
              <a:lnSpc>
                <a:spcPct val="140000"/>
              </a:lnSpc>
              <a:spcBef>
                <a:spcPts val="800"/>
              </a:spcBef>
              <a:buNone/>
            </a:pPr>
            <a:r>
              <a:rPr lang="en-US" sz="2400" b="1" dirty="0">
                <a:solidFill>
                  <a:srgbClr val="BF0071"/>
                </a:solidFill>
                <a:latin typeface="Century Gothic" panose="020B0502020202020204" pitchFamily="34" charset="0"/>
              </a:rPr>
              <a:t>Muscular endurance </a:t>
            </a:r>
            <a:r>
              <a:rPr lang="en-US" sz="2400" dirty="0">
                <a:latin typeface="Century Gothic" panose="020B0502020202020204" pitchFamily="34" charset="0"/>
              </a:rPr>
              <a:t>is the ability of the muscles to perform continuously without tiring.</a:t>
            </a:r>
          </a:p>
          <a:p>
            <a:pPr marL="0" indent="0">
              <a:lnSpc>
                <a:spcPct val="140000"/>
              </a:lnSpc>
              <a:spcBef>
                <a:spcPts val="800"/>
              </a:spcBef>
              <a:buNone/>
            </a:pPr>
            <a:r>
              <a:rPr lang="en-US" sz="2400" dirty="0">
                <a:latin typeface="Century Gothic" panose="020B0502020202020204" pitchFamily="34" charset="0"/>
              </a:rPr>
              <a:t>Muscular strength and endurance exercises include the following:</a:t>
            </a:r>
            <a:endParaRPr lang="en-US" sz="2000" dirty="0">
              <a:latin typeface="Century Gothic" panose="020B0502020202020204" pitchFamily="34" charset="0"/>
            </a:endParaRP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Lifting weights</a:t>
            </a: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Using resistance bands</a:t>
            </a: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Using your own body weight</a:t>
            </a:r>
            <a:endParaRPr lang="en-US" dirty="0"/>
          </a:p>
        </p:txBody>
      </p:sp>
    </p:spTree>
    <p:extLst>
      <p:ext uri="{BB962C8B-B14F-4D97-AF65-F5344CB8AC3E}">
        <p14:creationId xmlns:p14="http://schemas.microsoft.com/office/powerpoint/2010/main" val="358147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B1FA-6701-AF09-FC06-0B25F79A5B28}"/>
              </a:ext>
            </a:extLst>
          </p:cNvPr>
          <p:cNvSpPr>
            <a:spLocks noGrp="1"/>
          </p:cNvSpPr>
          <p:nvPr>
            <p:ph type="title"/>
          </p:nvPr>
        </p:nvSpPr>
        <p:spPr>
          <a:xfrm>
            <a:off x="202122" y="455652"/>
            <a:ext cx="11787753" cy="1113310"/>
          </a:xfrm>
        </p:spPr>
        <p:txBody>
          <a:bodyPr/>
          <a:lstStyle/>
          <a:p>
            <a:pPr algn="ctr">
              <a:lnSpc>
                <a:spcPct val="100000"/>
              </a:lnSpc>
            </a:pPr>
            <a:r>
              <a:rPr lang="en-US" sz="5000" spc="-100" dirty="0"/>
              <a:t>Flexibility and Range of Motion </a:t>
            </a:r>
            <a:r>
              <a:rPr lang="en-US" sz="3000" spc="-100" dirty="0"/>
              <a:t>(1 of 2)</a:t>
            </a:r>
            <a:endParaRPr lang="en-US" dirty="0"/>
          </a:p>
        </p:txBody>
      </p:sp>
      <p:sp>
        <p:nvSpPr>
          <p:cNvPr id="3" name="Content Placeholder 2">
            <a:extLst>
              <a:ext uri="{FF2B5EF4-FFF2-40B4-BE49-F238E27FC236}">
                <a16:creationId xmlns:a16="http://schemas.microsoft.com/office/drawing/2014/main" id="{32C31E88-0495-1578-66EB-55BF24645930}"/>
              </a:ext>
            </a:extLst>
          </p:cNvPr>
          <p:cNvSpPr>
            <a:spLocks noGrp="1"/>
          </p:cNvSpPr>
          <p:nvPr>
            <p:ph sz="quarter" idx="10"/>
          </p:nvPr>
        </p:nvSpPr>
        <p:spPr>
          <a:xfrm>
            <a:off x="850900" y="1967423"/>
            <a:ext cx="9933122" cy="2993766"/>
          </a:xfrm>
        </p:spPr>
        <p:txBody>
          <a:bodyPr/>
          <a:lstStyle/>
          <a:p>
            <a:pPr marL="0" marR="0" lvl="1" indent="0" algn="l" defTabSz="914400" rtl="0" eaLnBrk="1" fontAlgn="auto" latinLnBrk="0" hangingPunct="1">
              <a:lnSpc>
                <a:spcPct val="114000"/>
              </a:lnSpc>
              <a:spcBef>
                <a:spcPts val="1200"/>
              </a:spcBef>
              <a:spcAft>
                <a:spcPts val="0"/>
              </a:spcAft>
              <a:buClrTx/>
              <a:buSzTx/>
              <a:buNone/>
              <a:tabLst/>
              <a:defRPr/>
            </a:pPr>
            <a:r>
              <a:rPr lang="en-US" sz="2400" b="1" dirty="0">
                <a:solidFill>
                  <a:srgbClr val="BF0071"/>
                </a:solidFill>
                <a:latin typeface="Century Gothic" panose="020B0502020202020204" pitchFamily="34" charset="0"/>
              </a:rPr>
              <a:t>Flexibility</a:t>
            </a:r>
            <a:r>
              <a:rPr lang="en-US" sz="2400" dirty="0">
                <a:solidFill>
                  <a:prstClr val="black"/>
                </a:solidFill>
                <a:latin typeface="Century Gothic" panose="020B0502020202020204" pitchFamily="34" charset="0"/>
              </a:rPr>
              <a:t> is the ability to use your joints fully through a wide range of motion.</a:t>
            </a:r>
          </a:p>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Your </a:t>
            </a:r>
            <a:r>
              <a:rPr lang="en-US" sz="2400" b="1" dirty="0">
                <a:solidFill>
                  <a:srgbClr val="BF0071"/>
                </a:solidFill>
                <a:latin typeface="Century Gothic" panose="020B0502020202020204" pitchFamily="34" charset="0"/>
              </a:rPr>
              <a:t>range of motion </a:t>
            </a:r>
            <a:r>
              <a:rPr lang="en-US" sz="2400" dirty="0">
                <a:solidFill>
                  <a:prstClr val="black"/>
                </a:solidFill>
                <a:latin typeface="Century Gothic" panose="020B0502020202020204" pitchFamily="34" charset="0"/>
              </a:rPr>
              <a:t>is influenced by the mobility of the muscles and tendons that surround the joint.</a:t>
            </a:r>
          </a:p>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Injury, inactivity, or a lack of stretching can bring about loss of normal joint flexibility.</a:t>
            </a:r>
            <a:endParaRPr lang="en-US" sz="1600" i="1" dirty="0">
              <a:solidFill>
                <a:prstClr val="black"/>
              </a:solidFill>
              <a:latin typeface="Century Gothic" panose="020B0502020202020204" pitchFamily="34" charset="0"/>
            </a:endParaRPr>
          </a:p>
        </p:txBody>
      </p:sp>
      <p:sp>
        <p:nvSpPr>
          <p:cNvPr id="4" name="Content Placeholder 3">
            <a:extLst>
              <a:ext uri="{FF2B5EF4-FFF2-40B4-BE49-F238E27FC236}">
                <a16:creationId xmlns:a16="http://schemas.microsoft.com/office/drawing/2014/main" id="{3C82AB12-0D75-4B4F-0189-124415913C2C}"/>
              </a:ext>
            </a:extLst>
          </p:cNvPr>
          <p:cNvSpPr>
            <a:spLocks noGrp="1"/>
          </p:cNvSpPr>
          <p:nvPr>
            <p:ph sz="quarter" idx="11"/>
          </p:nvPr>
        </p:nvSpPr>
        <p:spPr>
          <a:xfrm>
            <a:off x="9596570" y="4961189"/>
            <a:ext cx="2062162" cy="398462"/>
          </a:xfrm>
        </p:spPr>
        <p:txBody>
          <a:bodyPr/>
          <a:lstStyle/>
          <a:p>
            <a:r>
              <a:rPr lang="en-US" sz="1600" i="1" dirty="0">
                <a:solidFill>
                  <a:prstClr val="black"/>
                </a:solidFill>
                <a:latin typeface="Century Gothic" panose="020B0502020202020204" pitchFamily="34" charset="0"/>
              </a:rPr>
              <a:t>(continued)</a:t>
            </a:r>
            <a:endParaRPr lang="en-US" dirty="0"/>
          </a:p>
        </p:txBody>
      </p:sp>
    </p:spTree>
    <p:extLst>
      <p:ext uri="{BB962C8B-B14F-4D97-AF65-F5344CB8AC3E}">
        <p14:creationId xmlns:p14="http://schemas.microsoft.com/office/powerpoint/2010/main" val="37694966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15383</TotalTime>
  <Words>930</Words>
  <Application>Microsoft Office PowerPoint</Application>
  <PresentationFormat>Widescreen</PresentationFormat>
  <Paragraphs>97</Paragraphs>
  <Slides>16</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Health-Related and  Skill-Related Fitness Components</vt:lpstr>
      <vt:lpstr>Write About It</vt:lpstr>
      <vt:lpstr>Health-Related  Fitness Components </vt:lpstr>
      <vt:lpstr>Cardiorespiratory Endurance</vt:lpstr>
      <vt:lpstr>Determining Your Cardiorespiratory  Endurance Intensity</vt:lpstr>
      <vt:lpstr>RPE Scale</vt:lpstr>
      <vt:lpstr>Target Heart Rate Zone</vt:lpstr>
      <vt:lpstr>Muscular Strength and Endurance</vt:lpstr>
      <vt:lpstr>Flexibility and Range of Motion (1 of 2)</vt:lpstr>
      <vt:lpstr>Flexibility and Range of Motion (2 of 2)</vt:lpstr>
      <vt:lpstr>Body Composition</vt:lpstr>
      <vt:lpstr>Skill-Related Fitness Components</vt:lpstr>
      <vt:lpstr>Speed, Agility, and Balance</vt:lpstr>
      <vt:lpstr>Power, Coordination, and Reaction Time</vt:lpstr>
      <vt:lpstr>Body Systems (1 of 2)</vt:lpstr>
      <vt:lpstr>Body Systems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Lesson 5.2: Health-Related and  Skill-Related Fitness Components</dc:title>
  <dc:creator>Joanne Brummett</dc:creator>
  <cp:lastModifiedBy>Laura Farrell</cp:lastModifiedBy>
  <cp:revision>178</cp:revision>
  <dcterms:created xsi:type="dcterms:W3CDTF">2024-04-04T14:49:27Z</dcterms:created>
  <dcterms:modified xsi:type="dcterms:W3CDTF">2024-10-07T18:59:37Z</dcterms:modified>
</cp:coreProperties>
</file>