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5"/>
  </p:notesMasterIdLst>
  <p:sldIdLst>
    <p:sldId id="256" r:id="rId5"/>
    <p:sldId id="257" r:id="rId6"/>
    <p:sldId id="342" r:id="rId7"/>
    <p:sldId id="381" r:id="rId8"/>
    <p:sldId id="399" r:id="rId9"/>
    <p:sldId id="412" r:id="rId10"/>
    <p:sldId id="411" r:id="rId11"/>
    <p:sldId id="413" r:id="rId12"/>
    <p:sldId id="407" r:id="rId13"/>
    <p:sldId id="4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9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99"/>
    <a:srgbClr val="9142B5"/>
    <a:srgbClr val="257C1B"/>
    <a:srgbClr val="3A7C23"/>
    <a:srgbClr val="D62D00"/>
    <a:srgbClr val="D62D01"/>
    <a:srgbClr val="CD008D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68" autoAdjust="0"/>
    <p:restoredTop sz="94296" autoAdjust="0"/>
  </p:normalViewPr>
  <p:slideViewPr>
    <p:cSldViewPr snapToGrid="0" snapToObjects="1">
      <p:cViewPr varScale="1">
        <p:scale>
          <a:sx n="103" d="100"/>
          <a:sy n="103" d="100"/>
        </p:scale>
        <p:origin x="114" y="474"/>
      </p:cViewPr>
      <p:guideLst/>
    </p:cSldViewPr>
  </p:slideViewPr>
  <p:outlineViewPr>
    <p:cViewPr>
      <p:scale>
        <a:sx n="33" d="100"/>
        <a:sy n="33" d="100"/>
      </p:scale>
      <p:origin x="0" y="-7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BA98DCAB-2EE9-6C66-E59B-18FFA22C9168}"/>
    <pc:docChg chg="mod">
      <pc:chgData name="Laura Farrell" userId="S::laurahf@hkusa.com::2e43a550-d27b-4754-a05c-c3cf9e976c93" providerId="AD" clId="Web-{BA98DCAB-2EE9-6C66-E59B-18FFA22C9168}" dt="2024-08-26T12:35:47.007" v="0"/>
      <pc:docMkLst>
        <pc:docMk/>
      </pc:docMkLst>
    </pc:docChg>
  </pc:docChgLst>
  <pc:docChgLst>
    <pc:chgData name="Ink Lynx" userId="43154123f283b917" providerId="LiveId" clId="{4603E9ED-EC51-1245-A5EA-77E5F1CBF18C}"/>
    <pc:docChg chg="addSld delSld modSld">
      <pc:chgData name="Ink Lynx" userId="43154123f283b917" providerId="LiveId" clId="{4603E9ED-EC51-1245-A5EA-77E5F1CBF18C}" dt="2024-07-25T14:09:47.617" v="99" actId="1589"/>
      <pc:docMkLst>
        <pc:docMk/>
      </pc:docMkLst>
      <pc:sldChg chg="modSp addCm">
        <pc:chgData name="Ink Lynx" userId="43154123f283b917" providerId="LiveId" clId="{4603E9ED-EC51-1245-A5EA-77E5F1CBF18C}" dt="2024-07-25T14:09:47.617" v="99" actId="1589"/>
        <pc:sldMkLst>
          <pc:docMk/>
          <pc:sldMk cId="976980953" sldId="256"/>
        </pc:sldMkLst>
        <pc:spChg chg="mod">
          <ac:chgData name="Ink Lynx" userId="43154123f283b917" providerId="LiveId" clId="{4603E9ED-EC51-1245-A5EA-77E5F1CBF18C}" dt="2024-07-23T11:45:06.741" v="3" actId="20577"/>
          <ac:spMkLst>
            <pc:docMk/>
            <pc:sldMk cId="976980953" sldId="256"/>
            <ac:spMk id="3" creationId="{EA28BAAE-AF27-70C5-9F2F-9233A5134546}"/>
          </ac:spMkLst>
        </pc:spChg>
        <pc:spChg chg="mod">
          <ac:chgData name="Ink Lynx" userId="43154123f283b917" providerId="LiveId" clId="{4603E9ED-EC51-1245-A5EA-77E5F1CBF18C}" dt="2024-07-23T11:45:13.390" v="9" actId="20577"/>
          <ac:spMkLst>
            <pc:docMk/>
            <pc:sldMk cId="976980953" sldId="256"/>
            <ac:spMk id="4" creationId="{4A71C4BE-462F-9447-2E9D-19C91F150BD5}"/>
          </ac:spMkLst>
        </pc:spChg>
      </pc:sldChg>
      <pc:sldChg chg="modSp">
        <pc:chgData name="Ink Lynx" userId="43154123f283b917" providerId="LiveId" clId="{4603E9ED-EC51-1245-A5EA-77E5F1CBF18C}" dt="2024-07-23T11:45:45.866" v="16" actId="20577"/>
        <pc:sldMkLst>
          <pc:docMk/>
          <pc:sldMk cId="2900287038" sldId="257"/>
        </pc:sldMkLst>
        <pc:spChg chg="mod">
          <ac:chgData name="Ink Lynx" userId="43154123f283b917" providerId="LiveId" clId="{4603E9ED-EC51-1245-A5EA-77E5F1CBF18C}" dt="2024-07-23T11:45:45.866" v="16" actId="20577"/>
          <ac:spMkLst>
            <pc:docMk/>
            <pc:sldMk cId="2900287038" sldId="257"/>
            <ac:spMk id="4" creationId="{70511E28-2D5D-FE62-0608-830491DBBE91}"/>
          </ac:spMkLst>
        </pc:spChg>
      </pc:sldChg>
      <pc:sldChg chg="del">
        <pc:chgData name="Ink Lynx" userId="43154123f283b917" providerId="LiveId" clId="{4603E9ED-EC51-1245-A5EA-77E5F1CBF18C}" dt="2024-07-23T11:45:48.609" v="17" actId="2696"/>
        <pc:sldMkLst>
          <pc:docMk/>
          <pc:sldMk cId="1110540363" sldId="269"/>
        </pc:sldMkLst>
      </pc:sldChg>
      <pc:sldChg chg="del">
        <pc:chgData name="Ink Lynx" userId="43154123f283b917" providerId="LiveId" clId="{4603E9ED-EC51-1245-A5EA-77E5F1CBF18C}" dt="2024-07-23T12:06:06.519" v="98" actId="2696"/>
        <pc:sldMkLst>
          <pc:docMk/>
          <pc:sldMk cId="3928300210" sldId="276"/>
        </pc:sldMkLst>
      </pc:sldChg>
      <pc:sldChg chg="modSp">
        <pc:chgData name="Ink Lynx" userId="43154123f283b917" providerId="LiveId" clId="{4603E9ED-EC51-1245-A5EA-77E5F1CBF18C}" dt="2024-07-23T11:57:02.370" v="20" actId="20577"/>
        <pc:sldMkLst>
          <pc:docMk/>
          <pc:sldMk cId="877914829" sldId="342"/>
        </pc:sldMkLst>
        <pc:spChg chg="mod">
          <ac:chgData name="Ink Lynx" userId="43154123f283b917" providerId="LiveId" clId="{4603E9ED-EC51-1245-A5EA-77E5F1CBF18C}" dt="2024-07-23T11:57:02.370" v="20" actId="20577"/>
          <ac:spMkLst>
            <pc:docMk/>
            <pc:sldMk cId="877914829" sldId="342"/>
            <ac:spMk id="3" creationId="{3EC396DC-E564-704F-B0FA-D31D6D4FFFF9}"/>
          </ac:spMkLst>
        </pc:spChg>
      </pc:sldChg>
      <pc:sldChg chg="modSp">
        <pc:chgData name="Ink Lynx" userId="43154123f283b917" providerId="LiveId" clId="{4603E9ED-EC51-1245-A5EA-77E5F1CBF18C}" dt="2024-07-23T11:58:23.808" v="26" actId="20577"/>
        <pc:sldMkLst>
          <pc:docMk/>
          <pc:sldMk cId="4167834382" sldId="399"/>
        </pc:sldMkLst>
        <pc:spChg chg="mod">
          <ac:chgData name="Ink Lynx" userId="43154123f283b917" providerId="LiveId" clId="{4603E9ED-EC51-1245-A5EA-77E5F1CBF18C}" dt="2024-07-23T11:58:23.808" v="26" actId="20577"/>
          <ac:spMkLst>
            <pc:docMk/>
            <pc:sldMk cId="4167834382" sldId="399"/>
            <ac:spMk id="3" creationId="{A8CE8033-9B56-BA6F-DF13-BCE1C5915AD2}"/>
          </ac:spMkLst>
        </pc:spChg>
      </pc:sldChg>
      <pc:sldChg chg="del">
        <pc:chgData name="Ink Lynx" userId="43154123f283b917" providerId="LiveId" clId="{4603E9ED-EC51-1245-A5EA-77E5F1CBF18C}" dt="2024-07-23T12:06:04.007" v="96" actId="2696"/>
        <pc:sldMkLst>
          <pc:docMk/>
          <pc:sldMk cId="2020383687" sldId="401"/>
        </pc:sldMkLst>
      </pc:sldChg>
      <pc:sldChg chg="addSp modSp">
        <pc:chgData name="Ink Lynx" userId="43154123f283b917" providerId="LiveId" clId="{4603E9ED-EC51-1245-A5EA-77E5F1CBF18C}" dt="2024-07-23T12:05:09.430" v="83" actId="114"/>
        <pc:sldMkLst>
          <pc:docMk/>
          <pc:sldMk cId="2719300250" sldId="405"/>
        </pc:sldMkLst>
        <pc:spChg chg="mod">
          <ac:chgData name="Ink Lynx" userId="43154123f283b917" providerId="LiveId" clId="{4603E9ED-EC51-1245-A5EA-77E5F1CBF18C}" dt="2024-07-23T11:59:31.851" v="32" actId="1076"/>
          <ac:spMkLst>
            <pc:docMk/>
            <pc:sldMk cId="2719300250" sldId="405"/>
            <ac:spMk id="2" creationId="{0D0C3141-9638-F82F-EFF4-8A23731A42E1}"/>
          </ac:spMkLst>
        </pc:spChg>
        <pc:spChg chg="mod">
          <ac:chgData name="Ink Lynx" userId="43154123f283b917" providerId="LiveId" clId="{4603E9ED-EC51-1245-A5EA-77E5F1CBF18C}" dt="2024-07-23T12:00:25.616" v="52" actId="255"/>
          <ac:spMkLst>
            <pc:docMk/>
            <pc:sldMk cId="2719300250" sldId="405"/>
            <ac:spMk id="3" creationId="{16CA6C55-BE25-76E7-6E94-BB1D52E63CA3}"/>
          </ac:spMkLst>
        </pc:spChg>
        <pc:spChg chg="add mod">
          <ac:chgData name="Ink Lynx" userId="43154123f283b917" providerId="LiveId" clId="{4603E9ED-EC51-1245-A5EA-77E5F1CBF18C}" dt="2024-07-23T12:05:09.430" v="83" actId="114"/>
          <ac:spMkLst>
            <pc:docMk/>
            <pc:sldMk cId="2719300250" sldId="405"/>
            <ac:spMk id="4" creationId="{FEC01EFE-5485-16B9-4269-B6869F3D5D60}"/>
          </ac:spMkLst>
        </pc:spChg>
      </pc:sldChg>
      <pc:sldChg chg="modSp">
        <pc:chgData name="Ink Lynx" userId="43154123f283b917" providerId="LiveId" clId="{4603E9ED-EC51-1245-A5EA-77E5F1CBF18C}" dt="2024-07-23T12:05:51.061" v="95" actId="20577"/>
        <pc:sldMkLst>
          <pc:docMk/>
          <pc:sldMk cId="1964109081" sldId="407"/>
        </pc:sldMkLst>
        <pc:spChg chg="mod">
          <ac:chgData name="Ink Lynx" userId="43154123f283b917" providerId="LiveId" clId="{4603E9ED-EC51-1245-A5EA-77E5F1CBF18C}" dt="2024-07-23T12:05:36.144" v="90" actId="20577"/>
          <ac:spMkLst>
            <pc:docMk/>
            <pc:sldMk cId="1964109081" sldId="407"/>
            <ac:spMk id="2" creationId="{544E7535-062D-9417-D113-B47E4E609CD7}"/>
          </ac:spMkLst>
        </pc:spChg>
        <pc:spChg chg="mod">
          <ac:chgData name="Ink Lynx" userId="43154123f283b917" providerId="LiveId" clId="{4603E9ED-EC51-1245-A5EA-77E5F1CBF18C}" dt="2024-07-23T12:05:51.061" v="95" actId="20577"/>
          <ac:spMkLst>
            <pc:docMk/>
            <pc:sldMk cId="1964109081" sldId="407"/>
            <ac:spMk id="4" creationId="{AFB4D360-C617-5EFD-CB9E-CAEC3CF39222}"/>
          </ac:spMkLst>
        </pc:spChg>
      </pc:sldChg>
      <pc:sldChg chg="del">
        <pc:chgData name="Ink Lynx" userId="43154123f283b917" providerId="LiveId" clId="{4603E9ED-EC51-1245-A5EA-77E5F1CBF18C}" dt="2024-07-23T12:06:05.179" v="97" actId="2696"/>
        <pc:sldMkLst>
          <pc:docMk/>
          <pc:sldMk cId="759340266" sldId="409"/>
        </pc:sldMkLst>
      </pc:sldChg>
      <pc:sldChg chg="add del">
        <pc:chgData name="Ink Lynx" userId="43154123f283b917" providerId="LiveId" clId="{4603E9ED-EC51-1245-A5EA-77E5F1CBF18C}" dt="2024-07-23T11:59:36.940" v="34" actId="2696"/>
        <pc:sldMkLst>
          <pc:docMk/>
          <pc:sldMk cId="2641378000" sldId="410"/>
        </pc:sldMkLst>
      </pc:sldChg>
      <pc:sldChg chg="modSp add">
        <pc:chgData name="Ink Lynx" userId="43154123f283b917" providerId="LiveId" clId="{4603E9ED-EC51-1245-A5EA-77E5F1CBF18C}" dt="2024-07-23T12:01:35.323" v="65" actId="20577"/>
        <pc:sldMkLst>
          <pc:docMk/>
          <pc:sldMk cId="1199476802" sldId="411"/>
        </pc:sldMkLst>
        <pc:spChg chg="mod">
          <ac:chgData name="Ink Lynx" userId="43154123f283b917" providerId="LiveId" clId="{4603E9ED-EC51-1245-A5EA-77E5F1CBF18C}" dt="2024-07-23T12:01:35.323" v="65" actId="20577"/>
          <ac:spMkLst>
            <pc:docMk/>
            <pc:sldMk cId="1199476802" sldId="411"/>
            <ac:spMk id="2" creationId="{0D0C3141-9638-F82F-EFF4-8A23731A42E1}"/>
          </ac:spMkLst>
        </pc:spChg>
        <pc:spChg chg="mod">
          <ac:chgData name="Ink Lynx" userId="43154123f283b917" providerId="LiveId" clId="{4603E9ED-EC51-1245-A5EA-77E5F1CBF18C}" dt="2024-07-23T12:01:30.455" v="63" actId="20577"/>
          <ac:spMkLst>
            <pc:docMk/>
            <pc:sldMk cId="1199476802" sldId="411"/>
            <ac:spMk id="3" creationId="{16CA6C55-BE25-76E7-6E94-BB1D52E63CA3}"/>
          </ac:spMkLst>
        </pc:spChg>
      </pc:sldChg>
    </pc:docChg>
  </pc:docChgLst>
  <pc:docChgLst>
    <pc:chgData name="Ink Lynx" userId="43154123f283b917" providerId="LiveId" clId="{AD59275F-127D-454E-A208-F4A0B1A92840}"/>
    <pc:docChg chg="modSld">
      <pc:chgData name="Ink Lynx" userId="43154123f283b917" providerId="LiveId" clId="{AD59275F-127D-454E-A208-F4A0B1A92840}" dt="2024-09-05T12:51:22.254" v="2" actId="15"/>
      <pc:docMkLst>
        <pc:docMk/>
      </pc:docMkLst>
      <pc:sldChg chg="modSp">
        <pc:chgData name="Ink Lynx" userId="43154123f283b917" providerId="LiveId" clId="{AD59275F-127D-454E-A208-F4A0B1A92840}" dt="2024-09-05T12:51:03.101" v="0" actId="20577"/>
        <pc:sldMkLst>
          <pc:docMk/>
          <pc:sldMk cId="2296956696" sldId="381"/>
        </pc:sldMkLst>
        <pc:spChg chg="mod">
          <ac:chgData name="Ink Lynx" userId="43154123f283b917" providerId="LiveId" clId="{AD59275F-127D-454E-A208-F4A0B1A92840}" dt="2024-09-05T12:51:03.101" v="0" actId="20577"/>
          <ac:spMkLst>
            <pc:docMk/>
            <pc:sldMk cId="2296956696" sldId="381"/>
            <ac:spMk id="3" creationId="{7438FDED-CC1B-68F1-C098-D4D1210F36FA}"/>
          </ac:spMkLst>
        </pc:spChg>
      </pc:sldChg>
      <pc:sldChg chg="modSp">
        <pc:chgData name="Ink Lynx" userId="43154123f283b917" providerId="LiveId" clId="{AD59275F-127D-454E-A208-F4A0B1A92840}" dt="2024-09-05T12:51:22.254" v="2" actId="15"/>
        <pc:sldMkLst>
          <pc:docMk/>
          <pc:sldMk cId="4167834382" sldId="399"/>
        </pc:sldMkLst>
        <pc:spChg chg="mod">
          <ac:chgData name="Ink Lynx" userId="43154123f283b917" providerId="LiveId" clId="{AD59275F-127D-454E-A208-F4A0B1A92840}" dt="2024-09-05T12:51:22.254" v="2" actId="15"/>
          <ac:spMkLst>
            <pc:docMk/>
            <pc:sldMk cId="4167834382" sldId="399"/>
            <ac:spMk id="3" creationId="{A8CE8033-9B56-BA6F-DF13-BCE1C5915AD2}"/>
          </ac:spMkLst>
        </pc:spChg>
      </pc:sldChg>
    </pc:docChg>
  </pc:docChgLst>
  <pc:docChgLst>
    <pc:chgData name="Ian Fricker" userId="5139194f-ddb1-4217-97d0-a5a6d0e1af53" providerId="ADAL" clId="{F97388BD-7455-4A76-A6E9-78B9FC9B659A}"/>
    <pc:docChg chg="custSel modSld">
      <pc:chgData name="Ian Fricker" userId="5139194f-ddb1-4217-97d0-a5a6d0e1af53" providerId="ADAL" clId="{F97388BD-7455-4A76-A6E9-78B9FC9B659A}" dt="2024-08-30T16:44:44.715" v="124"/>
      <pc:docMkLst>
        <pc:docMk/>
      </pc:docMkLst>
      <pc:sldChg chg="modSp mod addCm delCm modCm">
        <pc:chgData name="Ian Fricker" userId="5139194f-ddb1-4217-97d0-a5a6d0e1af53" providerId="ADAL" clId="{F97388BD-7455-4A76-A6E9-78B9FC9B659A}" dt="2024-08-30T16:44:44.715" v="124"/>
        <pc:sldMkLst>
          <pc:docMk/>
          <pc:sldMk cId="976980953" sldId="256"/>
        </pc:sldMkLst>
        <pc:spChg chg="mod">
          <ac:chgData name="Ian Fricker" userId="5139194f-ddb1-4217-97d0-a5a6d0e1af53" providerId="ADAL" clId="{F97388BD-7455-4A76-A6E9-78B9FC9B659A}" dt="2024-08-23T21:49:10.126" v="1" actId="20577"/>
          <ac:spMkLst>
            <pc:docMk/>
            <pc:sldMk cId="976980953" sldId="256"/>
            <ac:spMk id="4" creationId="{4A71C4BE-462F-9447-2E9D-19C91F150B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Ian Fricker" userId="5139194f-ddb1-4217-97d0-a5a6d0e1af53" providerId="ADAL" clId="{F97388BD-7455-4A76-A6E9-78B9FC9B659A}" dt="2024-08-23T21:48:59.525" v="0"/>
              <pc2:cmMkLst xmlns:pc2="http://schemas.microsoft.com/office/powerpoint/2019/9/main/command">
                <pc:docMk/>
                <pc:sldMk cId="976980953" sldId="256"/>
                <pc2:cmMk id="{E98C05AF-E158-1B42-BAFB-6DC1C5F141BF}"/>
              </pc2:cmMkLst>
              <pc226:cmRplyChg chg="add">
                <pc226:chgData name="Ian Fricker" userId="5139194f-ddb1-4217-97d0-a5a6d0e1af53" providerId="ADAL" clId="{F97388BD-7455-4A76-A6E9-78B9FC9B659A}" dt="2024-08-23T21:48:59.525" v="0"/>
                <pc2:cmRplyMkLst xmlns:pc2="http://schemas.microsoft.com/office/powerpoint/2019/9/main/command">
                  <pc:docMk/>
                  <pc:sldMk cId="976980953" sldId="256"/>
                  <pc2:cmMk id="{E98C05AF-E158-1B42-BAFB-6DC1C5F141BF}"/>
                  <pc2:cmRplyMk id="{D871A6E3-94A2-468C-9F4C-6A656B83454F}"/>
                </pc2:cmRplyMkLst>
              </pc226:cmRplyChg>
            </pc226:cmChg>
            <pc226:cmChg xmlns:pc226="http://schemas.microsoft.com/office/powerpoint/2022/06/main/command" chg="add del">
              <pc226:chgData name="Ian Fricker" userId="5139194f-ddb1-4217-97d0-a5a6d0e1af53" providerId="ADAL" clId="{F97388BD-7455-4A76-A6E9-78B9FC9B659A}" dt="2024-08-30T16:44:44.715" v="124"/>
              <pc2:cmMkLst xmlns:pc2="http://schemas.microsoft.com/office/powerpoint/2019/9/main/command">
                <pc:docMk/>
                <pc:sldMk cId="976980953" sldId="256"/>
                <pc2:cmMk id="{0329A9E2-FC54-4BF5-83FD-C20F3CF63597}"/>
              </pc2:cmMkLst>
            </pc226:cmChg>
          </p:ext>
        </pc:extLst>
      </pc:sldChg>
      <pc:sldChg chg="modSp mod addCm delCm">
        <pc:chgData name="Ian Fricker" userId="5139194f-ddb1-4217-97d0-a5a6d0e1af53" providerId="ADAL" clId="{F97388BD-7455-4A76-A6E9-78B9FC9B659A}" dt="2024-08-26T16:06:04.177" v="123"/>
        <pc:sldMkLst>
          <pc:docMk/>
          <pc:sldMk cId="2296956696" sldId="381"/>
        </pc:sldMkLst>
        <pc:spChg chg="mod">
          <ac:chgData name="Ian Fricker" userId="5139194f-ddb1-4217-97d0-a5a6d0e1af53" providerId="ADAL" clId="{F97388BD-7455-4A76-A6E9-78B9FC9B659A}" dt="2024-08-23T21:53:45.671" v="3" actId="13926"/>
          <ac:spMkLst>
            <pc:docMk/>
            <pc:sldMk cId="2296956696" sldId="381"/>
            <ac:spMk id="3" creationId="{7438FDED-CC1B-68F1-C098-D4D1210F36F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F97388BD-7455-4A76-A6E9-78B9FC9B659A}" dt="2024-08-26T16:04:53.293" v="122"/>
              <pc2:cmMkLst xmlns:pc2="http://schemas.microsoft.com/office/powerpoint/2019/9/main/command">
                <pc:docMk/>
                <pc:sldMk cId="2296956696" sldId="381"/>
                <pc2:cmMk id="{4F2A5E5B-E290-42E1-A079-ACEB6AB55FB5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F97388BD-7455-4A76-A6E9-78B9FC9B659A}" dt="2024-08-26T16:06:04.177" v="123"/>
              <pc2:cmMkLst xmlns:pc2="http://schemas.microsoft.com/office/powerpoint/2019/9/main/command">
                <pc:docMk/>
                <pc:sldMk cId="2296956696" sldId="381"/>
                <pc2:cmMk id="{C02E9A6C-93CE-4CB3-9D14-0F151D5B4AA0}"/>
              </pc2:cmMkLst>
            </pc226:cmChg>
          </p:ext>
        </pc:extLst>
      </pc:sldChg>
      <pc:sldChg chg="modSp mod addCm">
        <pc:chgData name="Ian Fricker" userId="5139194f-ddb1-4217-97d0-a5a6d0e1af53" providerId="ADAL" clId="{F97388BD-7455-4A76-A6E9-78B9FC9B659A}" dt="2024-08-23T22:09:06.129" v="97"/>
        <pc:sldMkLst>
          <pc:docMk/>
          <pc:sldMk cId="4167834382" sldId="399"/>
        </pc:sldMkLst>
        <pc:spChg chg="mod">
          <ac:chgData name="Ian Fricker" userId="5139194f-ddb1-4217-97d0-a5a6d0e1af53" providerId="ADAL" clId="{F97388BD-7455-4A76-A6E9-78B9FC9B659A}" dt="2024-08-23T22:06:41.662" v="96" actId="13926"/>
          <ac:spMkLst>
            <pc:docMk/>
            <pc:sldMk cId="4167834382" sldId="399"/>
            <ac:spMk id="3" creationId="{A8CE8033-9B56-BA6F-DF13-BCE1C5915A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97388BD-7455-4A76-A6E9-78B9FC9B659A}" dt="2024-08-23T22:09:06.129" v="97"/>
              <pc2:cmMkLst xmlns:pc2="http://schemas.microsoft.com/office/powerpoint/2019/9/main/command">
                <pc:docMk/>
                <pc:sldMk cId="4167834382" sldId="399"/>
                <pc2:cmMk id="{CF456D64-E44D-4290-85DE-973D5E256940}"/>
              </pc2:cmMkLst>
            </pc226:cmChg>
          </p:ext>
        </pc:extLst>
      </pc:sldChg>
      <pc:sldChg chg="modSp mod addCm">
        <pc:chgData name="Ian Fricker" userId="5139194f-ddb1-4217-97d0-a5a6d0e1af53" providerId="ADAL" clId="{F97388BD-7455-4A76-A6E9-78B9FC9B659A}" dt="2024-08-23T22:19:36.831" v="121"/>
        <pc:sldMkLst>
          <pc:docMk/>
          <pc:sldMk cId="1964109081" sldId="407"/>
        </pc:sldMkLst>
        <pc:spChg chg="mod">
          <ac:chgData name="Ian Fricker" userId="5139194f-ddb1-4217-97d0-a5a6d0e1af53" providerId="ADAL" clId="{F97388BD-7455-4A76-A6E9-78B9FC9B659A}" dt="2024-08-23T22:19:13.790" v="120" actId="20577"/>
          <ac:spMkLst>
            <pc:docMk/>
            <pc:sldMk cId="1964109081" sldId="407"/>
            <ac:spMk id="4" creationId="{AFB4D360-C617-5EFD-CB9E-CAEC3CF3922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97388BD-7455-4A76-A6E9-78B9FC9B659A}" dt="2024-08-23T22:19:36.831" v="121"/>
              <pc2:cmMkLst xmlns:pc2="http://schemas.microsoft.com/office/powerpoint/2019/9/main/command">
                <pc:docMk/>
                <pc:sldMk cId="1964109081" sldId="407"/>
                <pc2:cmMk id="{2CFA6CDC-2E6D-487F-AD49-2FE83F5ACC74}"/>
              </pc2:cmMkLst>
            </pc226:cmChg>
          </p:ext>
        </pc:extLst>
      </pc:sldChg>
      <pc:sldChg chg="addCm">
        <pc:chgData name="Ian Fricker" userId="5139194f-ddb1-4217-97d0-a5a6d0e1af53" providerId="ADAL" clId="{F97388BD-7455-4A76-A6E9-78B9FC9B659A}" dt="2024-08-23T22:14:36.357" v="108"/>
        <pc:sldMkLst>
          <pc:docMk/>
          <pc:sldMk cId="1199476802" sldId="4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97388BD-7455-4A76-A6E9-78B9FC9B659A}" dt="2024-08-23T22:14:36.357" v="108"/>
              <pc2:cmMkLst xmlns:pc2="http://schemas.microsoft.com/office/powerpoint/2019/9/main/command">
                <pc:docMk/>
                <pc:sldMk cId="1199476802" sldId="411"/>
                <pc2:cmMk id="{AF0538BA-C648-4770-BF29-64F105D5EA22}"/>
              </pc2:cmMkLst>
            </pc226:cmChg>
          </p:ext>
        </pc:extLst>
      </pc:sldChg>
      <pc:sldChg chg="modSp mod addCm">
        <pc:chgData name="Ian Fricker" userId="5139194f-ddb1-4217-97d0-a5a6d0e1af53" providerId="ADAL" clId="{F97388BD-7455-4A76-A6E9-78B9FC9B659A}" dt="2024-08-23T22:10:30.863" v="107"/>
        <pc:sldMkLst>
          <pc:docMk/>
          <pc:sldMk cId="2203099748" sldId="412"/>
        </pc:sldMkLst>
        <pc:spChg chg="mod">
          <ac:chgData name="Ian Fricker" userId="5139194f-ddb1-4217-97d0-a5a6d0e1af53" providerId="ADAL" clId="{F97388BD-7455-4A76-A6E9-78B9FC9B659A}" dt="2024-08-23T22:09:56.845" v="106" actId="20577"/>
          <ac:spMkLst>
            <pc:docMk/>
            <pc:sldMk cId="2203099748" sldId="412"/>
            <ac:spMk id="3" creationId="{16CA6C55-BE25-76E7-6E94-BB1D52E63CA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97388BD-7455-4A76-A6E9-78B9FC9B659A}" dt="2024-08-23T22:10:30.863" v="107"/>
              <pc2:cmMkLst xmlns:pc2="http://schemas.microsoft.com/office/powerpoint/2019/9/main/command">
                <pc:docMk/>
                <pc:sldMk cId="2203099748" sldId="412"/>
                <pc2:cmMk id="{65A4C73D-4C73-4BDA-B2A2-59D17CF3E41F}"/>
              </pc2:cmMkLst>
            </pc226:cmChg>
          </p:ext>
        </pc:extLst>
      </pc:sldChg>
    </pc:docChg>
  </pc:docChgLst>
  <pc:docChgLst>
    <pc:chgData name="Laura Farrell" userId="2e43a550-d27b-4754-a05c-c3cf9e976c93" providerId="ADAL" clId="{0F0B5B0C-D6F5-402F-89FC-A8CDB3FE8C6B}"/>
    <pc:docChg chg="modSld">
      <pc:chgData name="Laura Farrell" userId="2e43a550-d27b-4754-a05c-c3cf9e976c93" providerId="ADAL" clId="{0F0B5B0C-D6F5-402F-89FC-A8CDB3FE8C6B}" dt="2024-09-04T14:35:52.331" v="0"/>
      <pc:docMkLst>
        <pc:docMk/>
      </pc:docMkLst>
      <pc:sldChg chg="modNotesTx">
        <pc:chgData name="Laura Farrell" userId="2e43a550-d27b-4754-a05c-c3cf9e976c93" providerId="ADAL" clId="{0F0B5B0C-D6F5-402F-89FC-A8CDB3FE8C6B}" dt="2024-09-04T14:35:52.331" v="0"/>
        <pc:sldMkLst>
          <pc:docMk/>
          <pc:sldMk cId="1964109081" sldId="4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3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47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8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2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Sean Justice/The Image Bank/ Getty Images </a:t>
            </a:r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2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0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4B2D5B8-593F-D646-E6BB-5C69664A8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38200" y="5600700"/>
            <a:ext cx="6308725" cy="933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720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F75C9A15-CDE2-ED11-44E7-91A01B102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60683384-440B-5571-4E04-E1472E316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FE7F48-ECEB-0CFA-0E60-75B592BFF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392" y="2409014"/>
            <a:ext cx="3704124" cy="41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6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F75C9A15-CDE2-ED11-44E7-91A01B102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60683384-440B-5571-4E04-E1472E316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9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47F2E32-6111-C121-B615-F9F7B413D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3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4DD592-7CF1-6DF2-0B1A-18D55093E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448474" y="3736401"/>
            <a:ext cx="7981742" cy="43278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40CD0-F711-EBB1-8C5C-05F900D9EB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6127931" y="4131770"/>
            <a:ext cx="893442" cy="2185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17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38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5E257-B3FB-A936-C673-134EE1FA7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54"/>
          <a:stretch/>
        </p:blipFill>
        <p:spPr>
          <a:xfrm rot="21147235">
            <a:off x="1576547" y="4038265"/>
            <a:ext cx="3170897" cy="29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12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F7B3DE-4DA2-3149-B304-7618C89AD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037" r="17037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68EDE-E122-8B4C-B046-77A1F58D53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99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E2F4989E-8B8D-3869-9382-C6B98588D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1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A2C720D-157D-B1C2-71F3-B3980816D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3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CC4E2863-D752-83EA-27A8-E74F7E2F1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B64A71F9-F9E8-8C62-D04D-0C9ECC1C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60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4B2D5B8-593F-D646-E6BB-5C69664A8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4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4B2D5B8-593F-D646-E6BB-5C69664A8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751888" y="5600700"/>
            <a:ext cx="2601912" cy="706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9582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5" r:id="rId4"/>
    <p:sldLayoutId id="2147483716" r:id="rId5"/>
    <p:sldLayoutId id="2147483720" r:id="rId6"/>
    <p:sldLayoutId id="2147483721" r:id="rId7"/>
    <p:sldLayoutId id="2147483722" r:id="rId8"/>
    <p:sldLayoutId id="2147483727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7" r:id="rId3"/>
    <p:sldLayoutId id="2147483719" r:id="rId4"/>
    <p:sldLayoutId id="214748371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8BAAE-AF27-70C5-9F2F-9233A51345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3163" y="862361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</a:t>
            </a:r>
            <a:r>
              <a:rPr lang="en-IN" sz="4000" dirty="0"/>
              <a:t>5</a:t>
            </a:r>
            <a:r>
              <a:rPr lang="en-US" sz="4000" dirty="0"/>
              <a:t>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</a:t>
            </a:r>
            <a:r>
              <a:rPr lang="en-IN" sz="4000" dirty="0">
                <a:effectLst/>
              </a:rPr>
              <a:t>5</a:t>
            </a:r>
            <a:r>
              <a:rPr lang="en-US" sz="4000" dirty="0">
                <a:effectLst/>
              </a:rPr>
              <a:t>.3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DE372-D3C4-D48A-9B2C-ED3F8AFB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418" y="2606676"/>
            <a:ext cx="5504258" cy="2719241"/>
          </a:xfrm>
        </p:spPr>
        <p:txBody>
          <a:bodyPr/>
          <a:lstStyle/>
          <a:p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Preparing for Physical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1C4BE-462F-9447-2E9D-19C91F150B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6693" y="5884262"/>
            <a:ext cx="9338397" cy="638175"/>
          </a:xfrm>
        </p:spPr>
        <p:txBody>
          <a:bodyPr/>
          <a:lstStyle/>
          <a:p>
            <a:pPr algn="ctr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58-F214-B66D-1A83-C5646277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945"/>
            <a:ext cx="10515600" cy="160985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Preventing Injuries </a:t>
            </a:r>
            <a:br>
              <a:rPr lang="en-US" sz="5000" spc="-100" dirty="0"/>
            </a:br>
            <a:r>
              <a:rPr lang="en-US" sz="5000" spc="-100" dirty="0"/>
              <a:t>While Being Active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7730A-6734-3D1B-BFA6-EF71D090F3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49" y="2348636"/>
            <a:ext cx="10655105" cy="4003299"/>
          </a:xfrm>
        </p:spPr>
        <p:txBody>
          <a:bodyPr/>
          <a:lstStyle/>
          <a:p>
            <a:pPr marL="342900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Make sure you are using proper technique when exercising.</a:t>
            </a:r>
          </a:p>
          <a:p>
            <a:pPr marL="342900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Vary your activity so that you aren’t using the same muscle groups every day.</a:t>
            </a:r>
          </a:p>
          <a:p>
            <a:pPr marL="342900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Don’t play through pain which often turns a minor injury into a major injury.</a:t>
            </a:r>
          </a:p>
          <a:p>
            <a:pPr marL="342900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Warm up and cool down properly.</a:t>
            </a:r>
          </a:p>
          <a:p>
            <a:pPr marL="342900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Stay hydrated by drinking water regularly before, during, and after your 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7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3FF9F-6697-DAD8-0C57-0E18B906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357" y="453371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11E28-2D5D-FE62-0608-830491DBBE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52" y="1969878"/>
            <a:ext cx="7894638" cy="2546138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is your favorite physical activity and why?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Is your favorite activity something you can do throughout your life?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Is it something you can do anywhere, or do you need special equipment to do it?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8CF1-CF7F-413F-358B-50922ADC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10"/>
            <a:ext cx="10515600" cy="9100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Preparing for Activity or Workout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396DC-E564-704F-B0FA-D31D6D4FFF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8951"/>
            <a:ext cx="8319646" cy="3798207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Whether you are just starting to be physically active or have a regular routine, you should always begin slowly and progressively work into your activity for the day.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Your activity should always include three parts, regardless of what activity it will be:</a:t>
            </a:r>
          </a:p>
          <a:p>
            <a:pPr marL="914400" lvl="2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a warm-up activity</a:t>
            </a:r>
          </a:p>
          <a:p>
            <a:pPr marL="914400" lvl="2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the focus of your workout</a:t>
            </a:r>
          </a:p>
          <a:p>
            <a:pPr marL="914400" lvl="2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a cool-down activity</a:t>
            </a:r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DA5E-FA49-2205-3046-B0C9C62E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5" y="510266"/>
            <a:ext cx="11762390" cy="932879"/>
          </a:xfrm>
        </p:spPr>
        <p:txBody>
          <a:bodyPr/>
          <a:lstStyle/>
          <a:p>
            <a:r>
              <a:rPr lang="en-US" sz="5000" spc="-100" dirty="0"/>
              <a:t>Warm-Up, Workout, and Cool-Down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8FDED-CC1B-68F1-C098-D4D1210F36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8955"/>
            <a:ext cx="10258425" cy="4107866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Your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warm-up </a:t>
            </a:r>
            <a:r>
              <a:rPr lang="en-US" sz="2400" dirty="0">
                <a:latin typeface="Century Gothic" panose="020B0502020202020204" pitchFamily="34" charset="0"/>
              </a:rPr>
              <a:t>should include large muscle movements that get your whole body moving. You want to slowly increase your heart rate so you will be ready for your activity.</a:t>
            </a:r>
          </a:p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Your 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workout</a:t>
            </a:r>
            <a:r>
              <a:rPr lang="en-US" sz="2400" dirty="0">
                <a:latin typeface="Century Gothic" panose="020B0502020202020204" pitchFamily="34" charset="0"/>
              </a:rPr>
              <a:t> will be determined by what you are trying to improve or what you’re training for.</a:t>
            </a:r>
          </a:p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A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cool-down</a:t>
            </a:r>
            <a:r>
              <a:rPr lang="en-US" sz="2400" dirty="0">
                <a:latin typeface="Century Gothic" panose="020B0502020202020204" pitchFamily="34" charset="0"/>
              </a:rPr>
              <a:t> is used to slow your body down and give it time to adjust when ending an activity.</a:t>
            </a:r>
          </a:p>
        </p:txBody>
      </p:sp>
    </p:spTree>
    <p:extLst>
      <p:ext uri="{BB962C8B-B14F-4D97-AF65-F5344CB8AC3E}">
        <p14:creationId xmlns:p14="http://schemas.microsoft.com/office/powerpoint/2010/main" val="229695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514-30AC-8910-E708-909585F5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1"/>
            <a:ext cx="10515600" cy="144934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Getting Active and Staying Active Throughout Your Life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E8033-9B56-BA6F-DF13-BCE1C5915A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2411557"/>
            <a:ext cx="10258425" cy="3662787"/>
          </a:xfrm>
        </p:spPr>
        <p:txBody>
          <a:bodyPr/>
          <a:lstStyle/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Consistent physical activity in all health-related fitness areas is good for you in the moment and has lifelong benefits, including: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</a:rPr>
              <a:t>Maintaining the ability to live alone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dirty="0"/>
              <a:t>R</a:t>
            </a:r>
            <a:r>
              <a:rPr lang="en-US" dirty="0">
                <a:latin typeface="Century Gothic" panose="020B0502020202020204" pitchFamily="34" charset="0"/>
              </a:rPr>
              <a:t>educing the risk of falling and fracturing bones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</a:rPr>
              <a:t>Encouraging feelings of well-being</a:t>
            </a:r>
          </a:p>
          <a:p>
            <a:pPr lvl="1">
              <a:lnSpc>
                <a:spcPct val="140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</a:rPr>
              <a:t>Improving stamina and muscle strength</a:t>
            </a:r>
            <a:endParaRPr lang="en-IN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34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141-9638-F82F-EFF4-8A23731A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Team and Individual Sports </a:t>
            </a:r>
            <a:r>
              <a:rPr lang="en-US" sz="3000" spc="-1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6C55-BE25-76E7-6E94-BB1D52E63C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4078434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A team sport is a sport played by a group of people working toward a common goal. </a:t>
            </a:r>
          </a:p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Being involved with a team sport can help you stay healthy and teach you about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working with others,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being a good sport during competition,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time management, and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persistence when things may not be going the way you want them to.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983755" y="6231084"/>
            <a:ext cx="1668624" cy="341632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800" i="1" dirty="0">
                <a:latin typeface="Century Gothic" panose="020B0502020202020204" pitchFamily="34" charset="0"/>
              </a:rPr>
              <a:t>(continued)</a:t>
            </a:r>
            <a:endParaRPr lang="en-US" sz="1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9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141-9638-F82F-EFF4-8A23731A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83"/>
            <a:ext cx="10515600" cy="160448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Team and Individual Sports </a:t>
            </a:r>
            <a:r>
              <a:rPr lang="en-US" sz="3000" spc="-100" dirty="0"/>
              <a:t>(</a:t>
            </a:r>
            <a:r>
              <a:rPr lang="en-IN" sz="3000" spc="-100" dirty="0"/>
              <a:t>2</a:t>
            </a:r>
            <a:r>
              <a:rPr lang="en-US" sz="3000" spc="-100" dirty="0"/>
              <a:t>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6C55-BE25-76E7-6E94-BB1D52E63C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67" y="1969722"/>
            <a:ext cx="7120733" cy="4415995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An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individual sport </a:t>
            </a:r>
            <a:r>
              <a:rPr lang="en-US" sz="2400" dirty="0">
                <a:latin typeface="Century Gothic" panose="020B0502020202020204" pitchFamily="34" charset="0"/>
              </a:rPr>
              <a:t>is played by one person</a:t>
            </a:r>
            <a:r>
              <a:rPr lang="en-IN" dirty="0"/>
              <a:t>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Individuals can compete in sports and activities such as track and field, bowling, golf, tennis, swimming, and skiing.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Individual sports can promote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resilience,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self-motivation, and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accomplishment.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09DDC-800B-593D-817D-51DF6A50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985" y="1969722"/>
            <a:ext cx="2933482" cy="44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E9440FB-6BC2-345F-0669-303D732C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91" y="514413"/>
            <a:ext cx="10515600" cy="922109"/>
          </a:xfrm>
        </p:spPr>
        <p:txBody>
          <a:bodyPr/>
          <a:lstStyle/>
          <a:p>
            <a:r>
              <a:rPr lang="en-US" sz="5000" spc="-100" dirty="0"/>
              <a:t>Dressing for Physical Activity</a:t>
            </a:r>
            <a:endParaRPr lang="en-US" sz="3000" spc="-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78F5-215F-382E-B2E6-689F558FF0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861" y="1966040"/>
            <a:ext cx="10515600" cy="865416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Always make sure you are dressed for the activity you are participating in and have the proper equipment to keep you safe.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856864" y="3018066"/>
            <a:ext cx="6659504" cy="3448050"/>
          </a:xfrm>
        </p:spPr>
        <p:txBody>
          <a:bodyPr/>
          <a:lstStyle/>
          <a:p>
            <a:pPr marL="800100" lvl="2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Wear comfortable clothes so you can move freely.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Dress in layers so you can take layers off if you get too warm and put them back on if you get cold.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Wear proper socks to prevent blisters.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Wear proper shoes for the activity you are participating in.</a:t>
            </a:r>
          </a:p>
        </p:txBody>
      </p:sp>
    </p:spTree>
    <p:extLst>
      <p:ext uri="{BB962C8B-B14F-4D97-AF65-F5344CB8AC3E}">
        <p14:creationId xmlns:p14="http://schemas.microsoft.com/office/powerpoint/2010/main" val="338396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7535-062D-9417-D113-B47E4E60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81" y="452213"/>
            <a:ext cx="10499362" cy="17875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Physical Activity and</a:t>
            </a:r>
            <a:br>
              <a:rPr lang="en-US" sz="5000" spc="-100" dirty="0"/>
            </a:br>
            <a:r>
              <a:rPr lang="en-IN" sz="5000" spc="-100" dirty="0"/>
              <a:t>Proper</a:t>
            </a:r>
            <a:r>
              <a:rPr lang="en-US" sz="5000" spc="-100" dirty="0"/>
              <a:t> Equipment</a:t>
            </a:r>
            <a:endParaRPr lang="en-US" sz="3000" spc="-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4D360-C617-5EFD-CB9E-CAEC3CF392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528" y="2409371"/>
            <a:ext cx="7194097" cy="4136434"/>
          </a:xfrm>
        </p:spPr>
        <p:txBody>
          <a:bodyPr/>
          <a:lstStyle/>
          <a:p>
            <a:pPr marL="0" indent="0">
              <a:lnSpc>
                <a:spcPct val="140000"/>
              </a:lnSpc>
              <a:spcBef>
                <a:spcPts val="8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Many activities you are involved with may have protective equipment to keep you safe and help prevent injuries:</a:t>
            </a:r>
            <a:endParaRPr lang="en-IN" sz="2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8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Common equipment you may need includes: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Helmets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Mouth guards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Knee pads, wrist pads, and elbow pads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Face masks or goggles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090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15358</TotalTime>
  <Words>585</Words>
  <Application>Microsoft Office PowerPoint</Application>
  <PresentationFormat>Widescreen</PresentationFormat>
  <Paragraphs>67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Century Gothic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Preparing for Physical Activity</vt:lpstr>
      <vt:lpstr>Write About It</vt:lpstr>
      <vt:lpstr>Preparing for Activity or Workout  </vt:lpstr>
      <vt:lpstr>Warm-Up, Workout, and Cool-Down</vt:lpstr>
      <vt:lpstr>Getting Active and Staying Active Throughout Your Life</vt:lpstr>
      <vt:lpstr>Team and Individual Sports (1 of 2)</vt:lpstr>
      <vt:lpstr>Team and Individual Sports (2 of 2)</vt:lpstr>
      <vt:lpstr>Dressing for Physical Activity</vt:lpstr>
      <vt:lpstr>Physical Activity and Proper Equipment</vt:lpstr>
      <vt:lpstr>Preventing Injuries  While Being Active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5: Lesson 5.3: Preparing for Physical Activity</dc:title>
  <dc:creator>Joanne Brummett</dc:creator>
  <cp:lastModifiedBy>Laura Farrell</cp:lastModifiedBy>
  <cp:revision>175</cp:revision>
  <dcterms:created xsi:type="dcterms:W3CDTF">2024-04-04T14:49:27Z</dcterms:created>
  <dcterms:modified xsi:type="dcterms:W3CDTF">2024-10-07T19:02:34Z</dcterms:modified>
</cp:coreProperties>
</file>