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8"/>
  </p:notesMasterIdLst>
  <p:sldIdLst>
    <p:sldId id="256" r:id="rId5"/>
    <p:sldId id="257" r:id="rId6"/>
    <p:sldId id="273" r:id="rId7"/>
    <p:sldId id="270" r:id="rId8"/>
    <p:sldId id="355" r:id="rId9"/>
    <p:sldId id="359" r:id="rId10"/>
    <p:sldId id="352" r:id="rId11"/>
    <p:sldId id="356" r:id="rId12"/>
    <p:sldId id="360" r:id="rId13"/>
    <p:sldId id="361" r:id="rId14"/>
    <p:sldId id="362" r:id="rId15"/>
    <p:sldId id="346" r:id="rId16"/>
    <p:sldId id="3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5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1" clrIdx="4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CADE99"/>
    <a:srgbClr val="9142B5"/>
    <a:srgbClr val="257C1B"/>
    <a:srgbClr val="3A7C23"/>
    <a:srgbClr val="D62D00"/>
    <a:srgbClr val="D62D01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F19A0-75AD-4A11-90A9-CE317B798DDC}" v="1" dt="2024-09-04T14:39:18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73732" autoAdjust="0"/>
  </p:normalViewPr>
  <p:slideViewPr>
    <p:cSldViewPr snapToGrid="0" snapToObjects="1">
      <p:cViewPr varScale="1">
        <p:scale>
          <a:sx n="93" d="100"/>
          <a:sy n="93" d="100"/>
        </p:scale>
        <p:origin x="474" y="90"/>
      </p:cViewPr>
      <p:guideLst/>
    </p:cSldViewPr>
  </p:slideViewPr>
  <p:outlineViewPr>
    <p:cViewPr>
      <p:scale>
        <a:sx n="33" d="100"/>
        <a:sy n="33" d="100"/>
      </p:scale>
      <p:origin x="0" y="-298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Fricker" userId="5139194f-ddb1-4217-97d0-a5a6d0e1af53" providerId="ADAL" clId="{8236F404-F24A-4F9F-AB1F-CD077E3FC61B}"/>
    <pc:docChg chg="modSld">
      <pc:chgData name="Ian Fricker" userId="5139194f-ddb1-4217-97d0-a5a6d0e1af53" providerId="ADAL" clId="{8236F404-F24A-4F9F-AB1F-CD077E3FC61B}" dt="2024-08-30T16:45:15.477" v="10"/>
      <pc:docMkLst>
        <pc:docMk/>
      </pc:docMkLst>
      <pc:sldChg chg="modSp mod addCm delCm">
        <pc:chgData name="Ian Fricker" userId="5139194f-ddb1-4217-97d0-a5a6d0e1af53" providerId="ADAL" clId="{8236F404-F24A-4F9F-AB1F-CD077E3FC61B}" dt="2024-08-30T16:45:15.477" v="10"/>
        <pc:sldMkLst>
          <pc:docMk/>
          <pc:sldMk cId="976980953" sldId="256"/>
        </pc:sldMkLst>
        <pc:spChg chg="mod">
          <ac:chgData name="Ian Fricker" userId="5139194f-ddb1-4217-97d0-a5a6d0e1af53" providerId="ADAL" clId="{8236F404-F24A-4F9F-AB1F-CD077E3FC61B}" dt="2024-08-26T18:31:57.220" v="0" actId="20577"/>
          <ac:spMkLst>
            <pc:docMk/>
            <pc:sldMk cId="976980953" sldId="256"/>
            <ac:spMk id="4" creationId="{E80FFACE-42A8-5971-54DB-2D2B6825692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8236F404-F24A-4F9F-AB1F-CD077E3FC61B}" dt="2024-08-30T16:45:15.477" v="10"/>
              <pc2:cmMkLst xmlns:pc2="http://schemas.microsoft.com/office/powerpoint/2019/9/main/command">
                <pc:docMk/>
                <pc:sldMk cId="976980953" sldId="256"/>
                <pc2:cmMk id="{A62D9FD2-EC8E-46D9-AE91-4F88DB8F3181}"/>
              </pc2:cmMkLst>
            </pc226:cmChg>
          </p:ext>
        </pc:extLst>
      </pc:sldChg>
      <pc:sldChg chg="modSp mod addCm modCm">
        <pc:chgData name="Ian Fricker" userId="5139194f-ddb1-4217-97d0-a5a6d0e1af53" providerId="ADAL" clId="{8236F404-F24A-4F9F-AB1F-CD077E3FC61B}" dt="2024-08-26T18:57:08.829" v="9"/>
        <pc:sldMkLst>
          <pc:docMk/>
          <pc:sldMk cId="1467894829" sldId="352"/>
        </pc:sldMkLst>
        <pc:spChg chg="mod">
          <ac:chgData name="Ian Fricker" userId="5139194f-ddb1-4217-97d0-a5a6d0e1af53" providerId="ADAL" clId="{8236F404-F24A-4F9F-AB1F-CD077E3FC61B}" dt="2024-08-26T18:56:41.040" v="8" actId="13926"/>
          <ac:spMkLst>
            <pc:docMk/>
            <pc:sldMk cId="1467894829" sldId="352"/>
            <ac:spMk id="4" creationId="{5F01853B-F10C-0F24-0F08-10ABFA4189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8236F404-F24A-4F9F-AB1F-CD077E3FC61B}" dt="2024-08-26T18:57:08.829" v="9"/>
              <pc2:cmMkLst xmlns:pc2="http://schemas.microsoft.com/office/powerpoint/2019/9/main/command">
                <pc:docMk/>
                <pc:sldMk cId="1467894829" sldId="352"/>
                <pc2:cmMk id="{73143A95-2380-4867-B870-7876E64DFD81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8236F404-F24A-4F9F-AB1F-CD077E3FC61B}" dt="2024-08-26T18:39:44.694" v="3"/>
              <pc2:cmMkLst xmlns:pc2="http://schemas.microsoft.com/office/powerpoint/2019/9/main/command">
                <pc:docMk/>
                <pc:sldMk cId="1467894829" sldId="352"/>
                <pc2:cmMk id="{359BFAD6-468A-43BA-B15C-41363341F4F9}"/>
              </pc2:cmMkLst>
            </pc226:cmChg>
          </p:ext>
        </pc:extLst>
      </pc:sldChg>
      <pc:sldChg chg="addCm">
        <pc:chgData name="Ian Fricker" userId="5139194f-ddb1-4217-97d0-a5a6d0e1af53" providerId="ADAL" clId="{8236F404-F24A-4F9F-AB1F-CD077E3FC61B}" dt="2024-08-26T18:38:09.879" v="2"/>
        <pc:sldMkLst>
          <pc:docMk/>
          <pc:sldMk cId="1630906498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8236F404-F24A-4F9F-AB1F-CD077E3FC61B}" dt="2024-08-26T18:38:09.879" v="2"/>
              <pc2:cmMkLst xmlns:pc2="http://schemas.microsoft.com/office/powerpoint/2019/9/main/command">
                <pc:docMk/>
                <pc:sldMk cId="1630906498" sldId="355"/>
                <pc2:cmMk id="{1DF56362-45BE-4647-B80F-C13AE7E654CB}"/>
              </pc2:cmMkLst>
            </pc226:cmChg>
          </p:ext>
        </pc:extLst>
      </pc:sldChg>
      <pc:sldChg chg="addCm">
        <pc:chgData name="Ian Fricker" userId="5139194f-ddb1-4217-97d0-a5a6d0e1af53" providerId="ADAL" clId="{8236F404-F24A-4F9F-AB1F-CD077E3FC61B}" dt="2024-08-26T18:41:05.224" v="4"/>
        <pc:sldMkLst>
          <pc:docMk/>
          <pc:sldMk cId="2479459532" sldId="3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8236F404-F24A-4F9F-AB1F-CD077E3FC61B}" dt="2024-08-26T18:41:05.224" v="4"/>
              <pc2:cmMkLst xmlns:pc2="http://schemas.microsoft.com/office/powerpoint/2019/9/main/command">
                <pc:docMk/>
                <pc:sldMk cId="2479459532" sldId="356"/>
                <pc2:cmMk id="{59D9D9AF-A9D5-49EE-B648-B1E905D264F8}"/>
              </pc2:cmMkLst>
            </pc226:cmChg>
          </p:ext>
        </pc:extLst>
      </pc:sldChg>
      <pc:sldChg chg="addCm">
        <pc:chgData name="Ian Fricker" userId="5139194f-ddb1-4217-97d0-a5a6d0e1af53" providerId="ADAL" clId="{8236F404-F24A-4F9F-AB1F-CD077E3FC61B}" dt="2024-08-26T18:45:51.267" v="5"/>
        <pc:sldMkLst>
          <pc:docMk/>
          <pc:sldMk cId="3162692527" sldId="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8236F404-F24A-4F9F-AB1F-CD077E3FC61B}" dt="2024-08-26T18:45:51.267" v="5"/>
              <pc2:cmMkLst xmlns:pc2="http://schemas.microsoft.com/office/powerpoint/2019/9/main/command">
                <pc:docMk/>
                <pc:sldMk cId="3162692527" sldId="361"/>
                <pc2:cmMk id="{9B7C9809-2508-44F7-972E-0CB74CE7DDCE}"/>
              </pc2:cmMkLst>
            </pc226:cmChg>
          </p:ext>
        </pc:extLst>
      </pc:sldChg>
    </pc:docChg>
  </pc:docChgLst>
  <pc:docChgLst>
    <pc:chgData name="Ink Lynx" userId="43154123f283b917" providerId="LiveId" clId="{93178B59-A3F9-0C47-B19C-7A41D005345F}"/>
    <pc:docChg chg="undo custSel addSld delSld modSld">
      <pc:chgData name="Ink Lynx" userId="43154123f283b917" providerId="LiveId" clId="{93178B59-A3F9-0C47-B19C-7A41D005345F}" dt="2024-07-25T12:12:33.590" v="170" actId="1076"/>
      <pc:docMkLst>
        <pc:docMk/>
      </pc:docMkLst>
      <pc:sldChg chg="modSp">
        <pc:chgData name="Ink Lynx" userId="43154123f283b917" providerId="LiveId" clId="{93178B59-A3F9-0C47-B19C-7A41D005345F}" dt="2024-07-23T13:56:59.420" v="9" actId="20577"/>
        <pc:sldMkLst>
          <pc:docMk/>
          <pc:sldMk cId="976980953" sldId="256"/>
        </pc:sldMkLst>
        <pc:spChg chg="mod">
          <ac:chgData name="Ink Lynx" userId="43154123f283b917" providerId="LiveId" clId="{93178B59-A3F9-0C47-B19C-7A41D005345F}" dt="2024-07-23T13:56:52.903" v="3" actId="20577"/>
          <ac:spMkLst>
            <pc:docMk/>
            <pc:sldMk cId="976980953" sldId="256"/>
            <ac:spMk id="3" creationId="{26BB3A46-3415-0D04-4B6A-772A4A99BA78}"/>
          </ac:spMkLst>
        </pc:spChg>
        <pc:spChg chg="mod">
          <ac:chgData name="Ink Lynx" userId="43154123f283b917" providerId="LiveId" clId="{93178B59-A3F9-0C47-B19C-7A41D005345F}" dt="2024-07-23T13:56:59.420" v="9" actId="20577"/>
          <ac:spMkLst>
            <pc:docMk/>
            <pc:sldMk cId="976980953" sldId="256"/>
            <ac:spMk id="4" creationId="{E80FFACE-42A8-5971-54DB-2D2B6825692A}"/>
          </ac:spMkLst>
        </pc:spChg>
      </pc:sldChg>
      <pc:sldChg chg="modSp">
        <pc:chgData name="Ink Lynx" userId="43154123f283b917" providerId="LiveId" clId="{93178B59-A3F9-0C47-B19C-7A41D005345F}" dt="2024-07-23T13:57:14.230" v="11" actId="20577"/>
        <pc:sldMkLst>
          <pc:docMk/>
          <pc:sldMk cId="2900287038" sldId="257"/>
        </pc:sldMkLst>
        <pc:spChg chg="mod">
          <ac:chgData name="Ink Lynx" userId="43154123f283b917" providerId="LiveId" clId="{93178B59-A3F9-0C47-B19C-7A41D005345F}" dt="2024-07-23T13:57:14.230" v="11" actId="20577"/>
          <ac:spMkLst>
            <pc:docMk/>
            <pc:sldMk cId="2900287038" sldId="257"/>
            <ac:spMk id="4" creationId="{A006B740-13DF-5B0C-944B-6F4B868641FB}"/>
          </ac:spMkLst>
        </pc:spChg>
      </pc:sldChg>
      <pc:sldChg chg="del">
        <pc:chgData name="Ink Lynx" userId="43154123f283b917" providerId="LiveId" clId="{93178B59-A3F9-0C47-B19C-7A41D005345F}" dt="2024-07-23T13:57:17.277" v="12" actId="2696"/>
        <pc:sldMkLst>
          <pc:docMk/>
          <pc:sldMk cId="1110540363" sldId="269"/>
        </pc:sldMkLst>
      </pc:sldChg>
      <pc:sldChg chg="addSp delSp modSp">
        <pc:chgData name="Ink Lynx" userId="43154123f283b917" providerId="LiveId" clId="{93178B59-A3F9-0C47-B19C-7A41D005345F}" dt="2024-07-23T13:59:34.571" v="35" actId="478"/>
        <pc:sldMkLst>
          <pc:docMk/>
          <pc:sldMk cId="1923132370" sldId="270"/>
        </pc:sldMkLst>
        <pc:spChg chg="add del mod">
          <ac:chgData name="Ink Lynx" userId="43154123f283b917" providerId="LiveId" clId="{93178B59-A3F9-0C47-B19C-7A41D005345F}" dt="2024-07-23T13:59:34.571" v="35" actId="478"/>
          <ac:spMkLst>
            <pc:docMk/>
            <pc:sldMk cId="1923132370" sldId="270"/>
            <ac:spMk id="3" creationId="{C372E967-648E-7C0F-E278-2669FB434C52}"/>
          </ac:spMkLst>
        </pc:spChg>
        <pc:spChg chg="mod">
          <ac:chgData name="Ink Lynx" userId="43154123f283b917" providerId="LiveId" clId="{93178B59-A3F9-0C47-B19C-7A41D005345F}" dt="2024-07-23T13:59:30.891" v="34" actId="20577"/>
          <ac:spMkLst>
            <pc:docMk/>
            <pc:sldMk cId="1923132370" sldId="270"/>
            <ac:spMk id="5" creationId="{BF366FEE-D088-230E-B073-725940F7540C}"/>
          </ac:spMkLst>
        </pc:spChg>
        <pc:spChg chg="del">
          <ac:chgData name="Ink Lynx" userId="43154123f283b917" providerId="LiveId" clId="{93178B59-A3F9-0C47-B19C-7A41D005345F}" dt="2024-07-23T13:58:11.462" v="16" actId="478"/>
          <ac:spMkLst>
            <pc:docMk/>
            <pc:sldMk cId="1923132370" sldId="270"/>
            <ac:spMk id="12" creationId="{2EDBFD7B-0AA3-BC5B-19A5-5E58082E5C16}"/>
          </ac:spMkLst>
        </pc:spChg>
      </pc:sldChg>
      <pc:sldChg chg="modSp">
        <pc:chgData name="Ink Lynx" userId="43154123f283b917" providerId="LiveId" clId="{93178B59-A3F9-0C47-B19C-7A41D005345F}" dt="2024-07-23T13:57:38.407" v="13" actId="20577"/>
        <pc:sldMkLst>
          <pc:docMk/>
          <pc:sldMk cId="2084766674" sldId="273"/>
        </pc:sldMkLst>
        <pc:spChg chg="mod">
          <ac:chgData name="Ink Lynx" userId="43154123f283b917" providerId="LiveId" clId="{93178B59-A3F9-0C47-B19C-7A41D005345F}" dt="2024-07-23T13:57:38.407" v="13" actId="20577"/>
          <ac:spMkLst>
            <pc:docMk/>
            <pc:sldMk cId="2084766674" sldId="273"/>
            <ac:spMk id="5" creationId="{D1B1257A-3E78-FA77-3857-6EE38452F36F}"/>
          </ac:spMkLst>
        </pc:spChg>
      </pc:sldChg>
      <pc:sldChg chg="modSp">
        <pc:chgData name="Ink Lynx" userId="43154123f283b917" providerId="LiveId" clId="{93178B59-A3F9-0C47-B19C-7A41D005345F}" dt="2024-07-23T14:00:22.336" v="60" actId="20577"/>
        <pc:sldMkLst>
          <pc:docMk/>
          <pc:sldMk cId="1467894829" sldId="352"/>
        </pc:sldMkLst>
        <pc:spChg chg="mod">
          <ac:chgData name="Ink Lynx" userId="43154123f283b917" providerId="LiveId" clId="{93178B59-A3F9-0C47-B19C-7A41D005345F}" dt="2024-07-23T14:00:22.336" v="60" actId="20577"/>
          <ac:spMkLst>
            <pc:docMk/>
            <pc:sldMk cId="1467894829" sldId="352"/>
            <ac:spMk id="4" creationId="{5F01853B-F10C-0F24-0F08-10ABFA418966}"/>
          </ac:spMkLst>
        </pc:spChg>
      </pc:sldChg>
      <pc:sldChg chg="del">
        <pc:chgData name="Ink Lynx" userId="43154123f283b917" providerId="LiveId" clId="{93178B59-A3F9-0C47-B19C-7A41D005345F}" dt="2024-07-23T13:57:53.743" v="14" actId="2696"/>
        <pc:sldMkLst>
          <pc:docMk/>
          <pc:sldMk cId="3512457826" sldId="354"/>
        </pc:sldMkLst>
      </pc:sldChg>
      <pc:sldChg chg="addSp delSp modSp mod modClrScheme chgLayout">
        <pc:chgData name="Ink Lynx" userId="43154123f283b917" providerId="LiveId" clId="{93178B59-A3F9-0C47-B19C-7A41D005345F}" dt="2024-07-23T14:00:50.495" v="66" actId="1076"/>
        <pc:sldMkLst>
          <pc:docMk/>
          <pc:sldMk cId="2479459532" sldId="356"/>
        </pc:sldMkLst>
        <pc:spChg chg="mod ord">
          <ac:chgData name="Ink Lynx" userId="43154123f283b917" providerId="LiveId" clId="{93178B59-A3F9-0C47-B19C-7A41D005345F}" dt="2024-07-23T14:00:42.107" v="63" actId="700"/>
          <ac:spMkLst>
            <pc:docMk/>
            <pc:sldMk cId="2479459532" sldId="356"/>
            <ac:spMk id="3" creationId="{28086CB4-D12C-1FD8-5A40-33402D521406}"/>
          </ac:spMkLst>
        </pc:spChg>
        <pc:spChg chg="add del mod ord">
          <ac:chgData name="Ink Lynx" userId="43154123f283b917" providerId="LiveId" clId="{93178B59-A3F9-0C47-B19C-7A41D005345F}" dt="2024-07-23T14:00:48.664" v="65" actId="478"/>
          <ac:spMkLst>
            <pc:docMk/>
            <pc:sldMk cId="2479459532" sldId="356"/>
            <ac:spMk id="4" creationId="{CCE27A18-BA10-FD34-228F-06C55F35C713}"/>
          </ac:spMkLst>
        </pc:spChg>
        <pc:spChg chg="add del mod ord">
          <ac:chgData name="Ink Lynx" userId="43154123f283b917" providerId="LiveId" clId="{93178B59-A3F9-0C47-B19C-7A41D005345F}" dt="2024-07-23T14:00:46.990" v="64" actId="478"/>
          <ac:spMkLst>
            <pc:docMk/>
            <pc:sldMk cId="2479459532" sldId="356"/>
            <ac:spMk id="5" creationId="{03AF0404-1B0C-F7FD-2F4C-F8585467AAF5}"/>
          </ac:spMkLst>
        </pc:spChg>
        <pc:picChg chg="mod">
          <ac:chgData name="Ink Lynx" userId="43154123f283b917" providerId="LiveId" clId="{93178B59-A3F9-0C47-B19C-7A41D005345F}" dt="2024-07-23T14:00:50.495" v="66" actId="1076"/>
          <ac:picMkLst>
            <pc:docMk/>
            <pc:sldMk cId="2479459532" sldId="356"/>
            <ac:picMk id="2" creationId="{A55782E7-4642-9948-9B39-FFFB92EEA0E2}"/>
          </ac:picMkLst>
        </pc:picChg>
      </pc:sldChg>
      <pc:sldChg chg="addSp delSp modSp modNotesTx">
        <pc:chgData name="Ink Lynx" userId="43154123f283b917" providerId="LiveId" clId="{93178B59-A3F9-0C47-B19C-7A41D005345F}" dt="2024-07-25T12:12:33.590" v="170" actId="1076"/>
        <pc:sldMkLst>
          <pc:docMk/>
          <pc:sldMk cId="2327680353" sldId="357"/>
        </pc:sldMkLst>
        <pc:spChg chg="mod">
          <ac:chgData name="Ink Lynx" userId="43154123f283b917" providerId="LiveId" clId="{93178B59-A3F9-0C47-B19C-7A41D005345F}" dt="2024-07-23T14:06:14.109" v="108" actId="22"/>
          <ac:spMkLst>
            <pc:docMk/>
            <pc:sldMk cId="2327680353" sldId="357"/>
            <ac:spMk id="3" creationId="{DACBC0E5-E69B-95FB-CD69-F3CAA76E353D}"/>
          </ac:spMkLst>
        </pc:spChg>
        <pc:spChg chg="mod">
          <ac:chgData name="Ink Lynx" userId="43154123f283b917" providerId="LiveId" clId="{93178B59-A3F9-0C47-B19C-7A41D005345F}" dt="2024-07-25T12:12:29.732" v="169" actId="14100"/>
          <ac:spMkLst>
            <pc:docMk/>
            <pc:sldMk cId="2327680353" sldId="357"/>
            <ac:spMk id="4" creationId="{5C496FD9-79A6-1B8B-F844-28199D1787EF}"/>
          </ac:spMkLst>
        </pc:spChg>
        <pc:spChg chg="add del">
          <ac:chgData name="Ink Lynx" userId="43154123f283b917" providerId="LiveId" clId="{93178B59-A3F9-0C47-B19C-7A41D005345F}" dt="2024-07-23T14:05:56.009" v="103" actId="22"/>
          <ac:spMkLst>
            <pc:docMk/>
            <pc:sldMk cId="2327680353" sldId="357"/>
            <ac:spMk id="6" creationId="{2FC602A9-51B4-8FD1-AE17-3C4C9FF73621}"/>
          </ac:spMkLst>
        </pc:spChg>
        <pc:spChg chg="add del mod">
          <ac:chgData name="Ink Lynx" userId="43154123f283b917" providerId="LiveId" clId="{93178B59-A3F9-0C47-B19C-7A41D005345F}" dt="2024-07-25T12:12:08.639" v="164" actId="478"/>
          <ac:spMkLst>
            <pc:docMk/>
            <pc:sldMk cId="2327680353" sldId="357"/>
            <ac:spMk id="9" creationId="{B0DE0267-6D21-50E3-B655-AC1508382961}"/>
          </ac:spMkLst>
        </pc:spChg>
        <pc:picChg chg="del">
          <ac:chgData name="Ink Lynx" userId="43154123f283b917" providerId="LiveId" clId="{93178B59-A3F9-0C47-B19C-7A41D005345F}" dt="2024-07-23T14:06:03.525" v="106" actId="478"/>
          <ac:picMkLst>
            <pc:docMk/>
            <pc:sldMk cId="2327680353" sldId="357"/>
            <ac:picMk id="2" creationId="{52A70BCD-C555-2349-8375-BDC0B6AF6C5E}"/>
          </ac:picMkLst>
        </pc:picChg>
        <pc:picChg chg="add mod modCrop">
          <ac:chgData name="Ink Lynx" userId="43154123f283b917" providerId="LiveId" clId="{93178B59-A3F9-0C47-B19C-7A41D005345F}" dt="2024-07-25T12:12:33.590" v="170" actId="1076"/>
          <ac:picMkLst>
            <pc:docMk/>
            <pc:sldMk cId="2327680353" sldId="357"/>
            <ac:picMk id="2" creationId="{EDB3FC87-52A2-50DD-5A9D-01BC873703EE}"/>
          </ac:picMkLst>
        </pc:picChg>
        <pc:picChg chg="add del">
          <ac:chgData name="Ink Lynx" userId="43154123f283b917" providerId="LiveId" clId="{93178B59-A3F9-0C47-B19C-7A41D005345F}" dt="2024-07-23T14:06:00.796" v="105" actId="571"/>
          <ac:picMkLst>
            <pc:docMk/>
            <pc:sldMk cId="2327680353" sldId="357"/>
            <ac:picMk id="8" creationId="{DACDDE80-815F-8DD6-0333-3B6DD9BA7101}"/>
          </ac:picMkLst>
        </pc:picChg>
      </pc:sldChg>
      <pc:sldChg chg="del">
        <pc:chgData name="Ink Lynx" userId="43154123f283b917" providerId="LiveId" clId="{93178B59-A3F9-0C47-B19C-7A41D005345F}" dt="2024-07-23T14:06:06.095" v="107" actId="2696"/>
        <pc:sldMkLst>
          <pc:docMk/>
          <pc:sldMk cId="1661712658" sldId="358"/>
        </pc:sldMkLst>
      </pc:sldChg>
      <pc:sldChg chg="addSp delSp modSp new mod modClrScheme chgLayout">
        <pc:chgData name="Ink Lynx" userId="43154123f283b917" providerId="LiveId" clId="{93178B59-A3F9-0C47-B19C-7A41D005345F}" dt="2024-07-23T13:59:44.103" v="37" actId="1076"/>
        <pc:sldMkLst>
          <pc:docMk/>
          <pc:sldMk cId="3674572531" sldId="359"/>
        </pc:sldMkLst>
        <pc:spChg chg="del">
          <ac:chgData name="Ink Lynx" userId="43154123f283b917" providerId="LiveId" clId="{93178B59-A3F9-0C47-B19C-7A41D005345F}" dt="2024-07-23T13:58:29.281" v="19" actId="700"/>
          <ac:spMkLst>
            <pc:docMk/>
            <pc:sldMk cId="3674572531" sldId="359"/>
            <ac:spMk id="2" creationId="{F2A659D5-AD38-1F59-2841-3A89B49E105D}"/>
          </ac:spMkLst>
        </pc:spChg>
        <pc:spChg chg="del">
          <ac:chgData name="Ink Lynx" userId="43154123f283b917" providerId="LiveId" clId="{93178B59-A3F9-0C47-B19C-7A41D005345F}" dt="2024-07-23T13:58:29.281" v="19" actId="700"/>
          <ac:spMkLst>
            <pc:docMk/>
            <pc:sldMk cId="3674572531" sldId="359"/>
            <ac:spMk id="3" creationId="{62B9A0C0-FF20-D28E-265B-72013883C6BC}"/>
          </ac:spMkLst>
        </pc:spChg>
        <pc:spChg chg="del">
          <ac:chgData name="Ink Lynx" userId="43154123f283b917" providerId="LiveId" clId="{93178B59-A3F9-0C47-B19C-7A41D005345F}" dt="2024-07-23T13:58:24.844" v="18" actId="478"/>
          <ac:spMkLst>
            <pc:docMk/>
            <pc:sldMk cId="3674572531" sldId="359"/>
            <ac:spMk id="4" creationId="{9C3FF55C-8351-0144-A749-1A0CEFA57CD6}"/>
          </ac:spMkLst>
        </pc:spChg>
        <pc:spChg chg="add mod">
          <ac:chgData name="Ink Lynx" userId="43154123f283b917" providerId="LiveId" clId="{93178B59-A3F9-0C47-B19C-7A41D005345F}" dt="2024-07-23T13:58:38.990" v="21" actId="22"/>
          <ac:spMkLst>
            <pc:docMk/>
            <pc:sldMk cId="3674572531" sldId="359"/>
            <ac:spMk id="5" creationId="{1E78CD49-CF17-1CE4-733E-F77C32EC88AE}"/>
          </ac:spMkLst>
        </pc:spChg>
        <pc:spChg chg="add mod">
          <ac:chgData name="Ink Lynx" userId="43154123f283b917" providerId="LiveId" clId="{93178B59-A3F9-0C47-B19C-7A41D005345F}" dt="2024-07-23T13:59:44.103" v="37" actId="1076"/>
          <ac:spMkLst>
            <pc:docMk/>
            <pc:sldMk cId="3674572531" sldId="359"/>
            <ac:spMk id="6" creationId="{D71D3D98-D844-8ACE-D54D-E94009564857}"/>
          </ac:spMkLst>
        </pc:spChg>
      </pc:sldChg>
      <pc:sldChg chg="delSp modSp new mod modClrScheme chgLayout">
        <pc:chgData name="Ink Lynx" userId="43154123f283b917" providerId="LiveId" clId="{93178B59-A3F9-0C47-B19C-7A41D005345F}" dt="2024-07-23T14:02:46.809" v="82" actId="20577"/>
        <pc:sldMkLst>
          <pc:docMk/>
          <pc:sldMk cId="1100715124" sldId="360"/>
        </pc:sldMkLst>
        <pc:spChg chg="mod ord">
          <ac:chgData name="Ink Lynx" userId="43154123f283b917" providerId="LiveId" clId="{93178B59-A3F9-0C47-B19C-7A41D005345F}" dt="2024-07-23T14:01:21.722" v="71" actId="22"/>
          <ac:spMkLst>
            <pc:docMk/>
            <pc:sldMk cId="1100715124" sldId="360"/>
            <ac:spMk id="2" creationId="{1577380F-60B0-A61D-4065-56F8780655EB}"/>
          </ac:spMkLst>
        </pc:spChg>
        <pc:spChg chg="mod ord">
          <ac:chgData name="Ink Lynx" userId="43154123f283b917" providerId="LiveId" clId="{93178B59-A3F9-0C47-B19C-7A41D005345F}" dt="2024-07-23T14:02:46.809" v="82" actId="20577"/>
          <ac:spMkLst>
            <pc:docMk/>
            <pc:sldMk cId="1100715124" sldId="360"/>
            <ac:spMk id="3" creationId="{79AB3E6B-E4EC-069F-036E-6C975AA6ACD1}"/>
          </ac:spMkLst>
        </pc:spChg>
        <pc:spChg chg="del">
          <ac:chgData name="Ink Lynx" userId="43154123f283b917" providerId="LiveId" clId="{93178B59-A3F9-0C47-B19C-7A41D005345F}" dt="2024-07-23T14:01:05.589" v="68" actId="700"/>
          <ac:spMkLst>
            <pc:docMk/>
            <pc:sldMk cId="1100715124" sldId="360"/>
            <ac:spMk id="4" creationId="{9E8D7C16-0472-C0F4-6EC5-2F18C6D790C0}"/>
          </ac:spMkLst>
        </pc:spChg>
      </pc:sldChg>
      <pc:sldChg chg="modSp add">
        <pc:chgData name="Ink Lynx" userId="43154123f283b917" providerId="LiveId" clId="{93178B59-A3F9-0C47-B19C-7A41D005345F}" dt="2024-07-23T14:04:07.083" v="92" actId="255"/>
        <pc:sldMkLst>
          <pc:docMk/>
          <pc:sldMk cId="3162692527" sldId="361"/>
        </pc:sldMkLst>
        <pc:spChg chg="mod">
          <ac:chgData name="Ink Lynx" userId="43154123f283b917" providerId="LiveId" clId="{93178B59-A3F9-0C47-B19C-7A41D005345F}" dt="2024-07-23T14:03:38.065" v="83" actId="22"/>
          <ac:spMkLst>
            <pc:docMk/>
            <pc:sldMk cId="3162692527" sldId="361"/>
            <ac:spMk id="2" creationId="{1577380F-60B0-A61D-4065-56F8780655EB}"/>
          </ac:spMkLst>
        </pc:spChg>
        <pc:spChg chg="mod">
          <ac:chgData name="Ink Lynx" userId="43154123f283b917" providerId="LiveId" clId="{93178B59-A3F9-0C47-B19C-7A41D005345F}" dt="2024-07-23T14:04:07.083" v="92" actId="255"/>
          <ac:spMkLst>
            <pc:docMk/>
            <pc:sldMk cId="3162692527" sldId="361"/>
            <ac:spMk id="3" creationId="{79AB3E6B-E4EC-069F-036E-6C975AA6ACD1}"/>
          </ac:spMkLst>
        </pc:spChg>
      </pc:sldChg>
      <pc:sldChg chg="modSp add">
        <pc:chgData name="Ink Lynx" userId="43154123f283b917" providerId="LiveId" clId="{93178B59-A3F9-0C47-B19C-7A41D005345F}" dt="2024-07-23T14:04:43.580" v="101" actId="20577"/>
        <pc:sldMkLst>
          <pc:docMk/>
          <pc:sldMk cId="3019543790" sldId="362"/>
        </pc:sldMkLst>
        <pc:spChg chg="mod">
          <ac:chgData name="Ink Lynx" userId="43154123f283b917" providerId="LiveId" clId="{93178B59-A3F9-0C47-B19C-7A41D005345F}" dt="2024-07-23T14:04:23.477" v="93" actId="22"/>
          <ac:spMkLst>
            <pc:docMk/>
            <pc:sldMk cId="3019543790" sldId="362"/>
            <ac:spMk id="2" creationId="{1577380F-60B0-A61D-4065-56F8780655EB}"/>
          </ac:spMkLst>
        </pc:spChg>
        <pc:spChg chg="mod">
          <ac:chgData name="Ink Lynx" userId="43154123f283b917" providerId="LiveId" clId="{93178B59-A3F9-0C47-B19C-7A41D005345F}" dt="2024-07-23T14:04:43.580" v="101" actId="20577"/>
          <ac:spMkLst>
            <pc:docMk/>
            <pc:sldMk cId="3019543790" sldId="362"/>
            <ac:spMk id="3" creationId="{79AB3E6B-E4EC-069F-036E-6C975AA6ACD1}"/>
          </ac:spMkLst>
        </pc:spChg>
      </pc:sldChg>
      <pc:sldChg chg="addSp delSp modSp add">
        <pc:chgData name="Ink Lynx" userId="43154123f283b917" providerId="LiveId" clId="{93178B59-A3F9-0C47-B19C-7A41D005345F}" dt="2024-07-25T12:11:53.594" v="163" actId="1076"/>
        <pc:sldMkLst>
          <pc:docMk/>
          <pc:sldMk cId="2735048638" sldId="363"/>
        </pc:sldMkLst>
        <pc:spChg chg="del">
          <ac:chgData name="Ink Lynx" userId="43154123f283b917" providerId="LiveId" clId="{93178B59-A3F9-0C47-B19C-7A41D005345F}" dt="2024-07-25T12:11:33.939" v="157" actId="478"/>
          <ac:spMkLst>
            <pc:docMk/>
            <pc:sldMk cId="2735048638" sldId="363"/>
            <ac:spMk id="3" creationId="{79AB3E6B-E4EC-069F-036E-6C975AA6ACD1}"/>
          </ac:spMkLst>
        </pc:spChg>
        <pc:spChg chg="add del mod">
          <ac:chgData name="Ink Lynx" userId="43154123f283b917" providerId="LiveId" clId="{93178B59-A3F9-0C47-B19C-7A41D005345F}" dt="2024-07-25T12:11:37.413" v="158" actId="931"/>
          <ac:spMkLst>
            <pc:docMk/>
            <pc:sldMk cId="2735048638" sldId="363"/>
            <ac:spMk id="5" creationId="{C8EE84E3-B5A0-D9F1-C91C-D0710AFCE330}"/>
          </ac:spMkLst>
        </pc:spChg>
        <pc:picChg chg="add mod ord modCrop">
          <ac:chgData name="Ink Lynx" userId="43154123f283b917" providerId="LiveId" clId="{93178B59-A3F9-0C47-B19C-7A41D005345F}" dt="2024-07-25T12:11:53.594" v="163" actId="1076"/>
          <ac:picMkLst>
            <pc:docMk/>
            <pc:sldMk cId="2735048638" sldId="363"/>
            <ac:picMk id="6" creationId="{B957F333-573C-B7DA-1019-4906D89803DC}"/>
          </ac:picMkLst>
        </pc:picChg>
      </pc:sldChg>
    </pc:docChg>
  </pc:docChgLst>
  <pc:docChgLst>
    <pc:chgData name="Laura Farrell" userId="2e43a550-d27b-4754-a05c-c3cf9e976c93" providerId="ADAL" clId="{824F19A0-75AD-4A11-90A9-CE317B798DDC}"/>
    <pc:docChg chg="modSld">
      <pc:chgData name="Laura Farrell" userId="2e43a550-d27b-4754-a05c-c3cf9e976c93" providerId="ADAL" clId="{824F19A0-75AD-4A11-90A9-CE317B798DDC}" dt="2024-09-04T14:39:34.862" v="7"/>
      <pc:docMkLst>
        <pc:docMk/>
      </pc:docMkLst>
      <pc:sldChg chg="modNotesTx">
        <pc:chgData name="Laura Farrell" userId="2e43a550-d27b-4754-a05c-c3cf9e976c93" providerId="ADAL" clId="{824F19A0-75AD-4A11-90A9-CE317B798DDC}" dt="2024-09-04T14:37:27.863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824F19A0-75AD-4A11-90A9-CE317B798DDC}" dt="2024-09-04T14:37:50.708" v="1"/>
        <pc:sldMkLst>
          <pc:docMk/>
          <pc:sldMk cId="2084766674" sldId="273"/>
        </pc:sldMkLst>
      </pc:sldChg>
      <pc:sldChg chg="delCm modNotesTx">
        <pc:chgData name="Laura Farrell" userId="2e43a550-d27b-4754-a05c-c3cf9e976c93" providerId="ADAL" clId="{824F19A0-75AD-4A11-90A9-CE317B798DDC}" dt="2024-09-04T14:38:56.382" v="4"/>
        <pc:sldMkLst>
          <pc:docMk/>
          <pc:sldMk cId="1467894829" sldId="3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824F19A0-75AD-4A11-90A9-CE317B798DDC}" dt="2024-09-04T14:38:56.382" v="4"/>
              <pc2:cmMkLst xmlns:pc2="http://schemas.microsoft.com/office/powerpoint/2019/9/main/command">
                <pc:docMk/>
                <pc:sldMk cId="1467894829" sldId="352"/>
                <pc2:cmMk id="{359BFAD6-468A-43BA-B15C-41363341F4F9}"/>
              </pc2:cmMkLst>
            </pc226:cmChg>
          </p:ext>
        </pc:extLst>
      </pc:sldChg>
      <pc:sldChg chg="delCm">
        <pc:chgData name="Laura Farrell" userId="2e43a550-d27b-4754-a05c-c3cf9e976c93" providerId="ADAL" clId="{824F19A0-75AD-4A11-90A9-CE317B798DDC}" dt="2024-09-04T14:38:47.452" v="3"/>
        <pc:sldMkLst>
          <pc:docMk/>
          <pc:sldMk cId="1630906498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824F19A0-75AD-4A11-90A9-CE317B798DDC}" dt="2024-09-04T14:38:47.452" v="3"/>
              <pc2:cmMkLst xmlns:pc2="http://schemas.microsoft.com/office/powerpoint/2019/9/main/command">
                <pc:docMk/>
                <pc:sldMk cId="1630906498" sldId="355"/>
                <pc2:cmMk id="{1DF56362-45BE-4647-B80F-C13AE7E654CB}"/>
              </pc2:cmMkLst>
            </pc226:cmChg>
          </p:ext>
        </pc:extLst>
      </pc:sldChg>
      <pc:sldChg chg="delCm modNotesTx">
        <pc:chgData name="Laura Farrell" userId="2e43a550-d27b-4754-a05c-c3cf9e976c93" providerId="ADAL" clId="{824F19A0-75AD-4A11-90A9-CE317B798DDC}" dt="2024-09-04T14:39:26.448" v="6"/>
        <pc:sldMkLst>
          <pc:docMk/>
          <pc:sldMk cId="2479459532" sldId="3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824F19A0-75AD-4A11-90A9-CE317B798DDC}" dt="2024-09-04T14:39:26.448" v="6"/>
              <pc2:cmMkLst xmlns:pc2="http://schemas.microsoft.com/office/powerpoint/2019/9/main/command">
                <pc:docMk/>
                <pc:sldMk cId="2479459532" sldId="356"/>
                <pc2:cmMk id="{59D9D9AF-A9D5-49EE-B648-B1E905D264F8}"/>
              </pc2:cmMkLst>
            </pc226:cmChg>
          </p:ext>
        </pc:extLst>
      </pc:sldChg>
      <pc:sldChg chg="delCm">
        <pc:chgData name="Laura Farrell" userId="2e43a550-d27b-4754-a05c-c3cf9e976c93" providerId="ADAL" clId="{824F19A0-75AD-4A11-90A9-CE317B798DDC}" dt="2024-09-04T14:39:34.862" v="7"/>
        <pc:sldMkLst>
          <pc:docMk/>
          <pc:sldMk cId="3162692527" sldId="3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Farrell" userId="2e43a550-d27b-4754-a05c-c3cf9e976c93" providerId="ADAL" clId="{824F19A0-75AD-4A11-90A9-CE317B798DDC}" dt="2024-09-04T14:39:34.862" v="7"/>
              <pc2:cmMkLst xmlns:pc2="http://schemas.microsoft.com/office/powerpoint/2019/9/main/command">
                <pc:docMk/>
                <pc:sldMk cId="3162692527" sldId="361"/>
                <pc2:cmMk id="{9B7C9809-2508-44F7-972E-0CB74CE7DDCE}"/>
              </pc2:cmMkLst>
            </pc226:cmChg>
          </p:ext>
        </pc:extLst>
      </pc:sldChg>
    </pc:docChg>
  </pc:docChgLst>
  <pc:docChgLst>
    <pc:chgData name="Ink Lynx" userId="43154123f283b917" providerId="LiveId" clId="{92AE88B1-94D5-014E-98FD-B016E144A265}"/>
    <pc:docChg chg="modSld">
      <pc:chgData name="Ink Lynx" userId="43154123f283b917" providerId="LiveId" clId="{92AE88B1-94D5-014E-98FD-B016E144A265}" dt="2024-09-05T13:10:30.214" v="1" actId="22"/>
      <pc:docMkLst>
        <pc:docMk/>
      </pc:docMkLst>
      <pc:sldChg chg="modSp">
        <pc:chgData name="Ink Lynx" userId="43154123f283b917" providerId="LiveId" clId="{92AE88B1-94D5-014E-98FD-B016E144A265}" dt="2024-09-05T13:10:30.214" v="1" actId="22"/>
        <pc:sldMkLst>
          <pc:docMk/>
          <pc:sldMk cId="1467894829" sldId="352"/>
        </pc:sldMkLst>
        <pc:spChg chg="mod">
          <ac:chgData name="Ink Lynx" userId="43154123f283b917" providerId="LiveId" clId="{92AE88B1-94D5-014E-98FD-B016E144A265}" dt="2024-09-05T13:10:30.214" v="1" actId="22"/>
          <ac:spMkLst>
            <pc:docMk/>
            <pc:sldMk cId="1467894829" sldId="352"/>
            <ac:spMk id="4" creationId="{5F01853B-F10C-0F24-0F08-10ABFA4189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Hibatallah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Khawaja/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7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Tassii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6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8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6.1 </a:t>
            </a:r>
            <a:r>
              <a:rPr lang="en-US" dirty="0"/>
              <a:t>Characteristics</a:t>
            </a:r>
            <a:r>
              <a:rPr lang="en-US" baseline="0" dirty="0"/>
              <a:t> of positive emotional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77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Ozgurdonmaz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404000"/>
                </a:solidFill>
                <a:cs typeface="Arial"/>
              </a:rPr>
              <a:t>Figure 6.2 </a:t>
            </a:r>
            <a:r>
              <a:rPr lang="en-US" sz="1800" dirty="0">
                <a:effectLst/>
                <a:latin typeface="Segoe UI" panose="020B0502040204020203" pitchFamily="34" charset="0"/>
              </a:rPr>
              <a:t>Words and expressions can help us communicate emotions effectively.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4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HelveticaLTStd"/>
              </a:rPr>
              <a:t>Figure 6.3 </a:t>
            </a:r>
            <a:r>
              <a:rPr lang="en-IN" sz="1800" b="0" dirty="0">
                <a:effectLst/>
                <a:latin typeface="HelveticaLTStd"/>
              </a:rPr>
              <a:t>Emotional intelligence.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9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6.4 </a:t>
            </a:r>
            <a:r>
              <a:rPr lang="en-IN" sz="1800" b="0" dirty="0">
                <a:effectLst/>
                <a:latin typeface="HelveticaLTStd"/>
              </a:rPr>
              <a:t>Optimism versus pessimism. </a:t>
            </a:r>
            <a:endParaRPr lang="en-I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3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8335242C-6A2F-8812-E614-8B87841FC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1318" y="324237"/>
            <a:ext cx="858936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13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47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5C540-7C3F-4D4E-3265-75C21779C6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B9494-A466-414E-346B-2865FE154E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694904" y="3634837"/>
            <a:ext cx="963318" cy="23564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35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26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63CF4E-92BB-8F99-08D5-3616D6D44A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7235">
            <a:off x="-372724" y="3165600"/>
            <a:ext cx="5017447" cy="27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22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7A450-D3CF-5348-9010-485890FAE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28BBB8-D3E3-4347-B598-5B9BC619BC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5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F86B0347-7445-3F6A-F696-CE5A496AC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98616" y="324237"/>
            <a:ext cx="8190413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7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D1D99274-4B04-4D25-0966-6843295F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319797"/>
            <a:ext cx="10001250" cy="1144800"/>
          </a:xfrm>
          <a:prstGeom prst="rect">
            <a:avLst/>
          </a:prstGeom>
        </p:spPr>
      </p:pic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ED772530-749A-7E39-83E7-612E87A30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13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F8F846-6BBA-28D7-57C6-4FB802C576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35088" y="5443538"/>
            <a:ext cx="9507537" cy="928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0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8FCC3C7-ECC0-092F-40D1-DF310FC75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752" y="334112"/>
            <a:ext cx="10400214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1305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1200"/>
              </a:spcBef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68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E6F54ADD-9C48-667E-FC5E-D64ECEEAA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4112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2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D623DF05-2436-227F-96FC-4A9E8EAD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840" y="324237"/>
            <a:ext cx="993698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13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0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5" r:id="rId4"/>
    <p:sldLayoutId id="2147483716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7" r:id="rId3"/>
    <p:sldLayoutId id="2147483718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B3A46-3415-0D04-4B6A-772A4A99BA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2918" y="863072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</a:t>
            </a:r>
            <a:r>
              <a:rPr lang="en-IN" sz="4000" dirty="0"/>
              <a:t>6</a:t>
            </a:r>
            <a:endParaRPr lang="en-US" sz="4000" dirty="0"/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</a:t>
            </a:r>
            <a:r>
              <a:rPr lang="en-IN" sz="4000" dirty="0">
                <a:effectLst/>
              </a:rPr>
              <a:t>6</a:t>
            </a:r>
            <a:r>
              <a:rPr lang="en-US" sz="4000" dirty="0">
                <a:effectLst/>
              </a:rPr>
              <a:t>.1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24CDC-D90C-5A05-AF98-7F4FE3CBF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739" y="2608257"/>
            <a:ext cx="5002213" cy="2719241"/>
          </a:xfrm>
        </p:spPr>
        <p:txBody>
          <a:bodyPr/>
          <a:lstStyle/>
          <a:p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Your Emotional Health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FFACE-42A8-5971-54DB-2D2B682569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6858" y="5880711"/>
            <a:ext cx="9338397" cy="638175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380F-60B0-A61D-4065-56F87806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1"/>
            <a:ext cx="10515600" cy="815968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B3E6B-E4EC-069F-036E-6C975AA6AC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6197082" cy="4269932"/>
          </a:xfrm>
        </p:spPr>
        <p:txBody>
          <a:bodyPr/>
          <a:lstStyle/>
          <a:p>
            <a:r>
              <a:rPr lang="en-US" dirty="0"/>
              <a:t>Learning to identify and use emotions in productive ways is part of what is called emotional intelligence. </a:t>
            </a:r>
          </a:p>
          <a:p>
            <a:r>
              <a:rPr lang="en-US" dirty="0"/>
              <a:t>There are four parts to emotional intelligence: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Self-awareness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Self-management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Social awareness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Social skills </a:t>
            </a:r>
          </a:p>
        </p:txBody>
      </p:sp>
      <p:pic>
        <p:nvPicPr>
          <p:cNvPr id="5" name="Picture 5" descr="Recognition: self awareness, social awareness, Regulation: social skills, self management">
            <a:extLst>
              <a:ext uri="{FF2B5EF4-FFF2-40B4-BE49-F238E27FC236}">
                <a16:creationId xmlns:a16="http://schemas.microsoft.com/office/drawing/2014/main" id="{04D1E6D1-135D-1C85-01F0-40D458D93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746" y="2059942"/>
            <a:ext cx="4558936" cy="43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380F-60B0-A61D-4065-56F87806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1"/>
            <a:ext cx="10515600" cy="922114"/>
          </a:xfrm>
        </p:spPr>
        <p:txBody>
          <a:bodyPr/>
          <a:lstStyle/>
          <a:p>
            <a:r>
              <a:rPr lang="en-US" dirty="0"/>
              <a:t>Developing Empathy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B3E6B-E4EC-069F-036E-6C975AA6AC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2288721"/>
          </a:xfrm>
        </p:spPr>
        <p:txBody>
          <a:bodyPr/>
          <a:lstStyle/>
          <a:p>
            <a:r>
              <a:rPr lang="en-US" dirty="0"/>
              <a:t>Empathy is your awareness of the feelings and emotions of other people. </a:t>
            </a:r>
            <a:endParaRPr lang="en-IN" dirty="0"/>
          </a:p>
          <a:p>
            <a:r>
              <a:rPr lang="en-US" dirty="0"/>
              <a:t>Sometimes, we aren’t good at showing empathy, or we simply don’t try. </a:t>
            </a:r>
          </a:p>
        </p:txBody>
      </p:sp>
    </p:spTree>
    <p:extLst>
      <p:ext uri="{BB962C8B-B14F-4D97-AF65-F5344CB8AC3E}">
        <p14:creationId xmlns:p14="http://schemas.microsoft.com/office/powerpoint/2010/main" val="301954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36987-1854-C59E-4D8B-2CCC54D6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3875"/>
            <a:ext cx="10515600" cy="969023"/>
          </a:xfrm>
        </p:spPr>
        <p:txBody>
          <a:bodyPr/>
          <a:lstStyle/>
          <a:p>
            <a:r>
              <a:rPr lang="en-US" sz="5000" spc="-100" dirty="0"/>
              <a:t>Ways We Develop Empathy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D2EC-E942-5BCB-4480-6F75FDF057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9639"/>
            <a:ext cx="9279066" cy="2658345"/>
          </a:xfrm>
        </p:spPr>
        <p:txBody>
          <a:bodyPr/>
          <a:lstStyle/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Sharing in other people’s life stories </a:t>
            </a:r>
          </a:p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Trying to understand differences in social cultures, values, and traditions</a:t>
            </a:r>
          </a:p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Asking questions and learning about situations different from our own</a:t>
            </a:r>
          </a:p>
        </p:txBody>
      </p:sp>
    </p:spTree>
    <p:extLst>
      <p:ext uri="{BB962C8B-B14F-4D97-AF65-F5344CB8AC3E}">
        <p14:creationId xmlns:p14="http://schemas.microsoft.com/office/powerpoint/2010/main" val="18828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CBC0E5-E69B-95FB-CD69-F3CAA76E3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1"/>
            <a:ext cx="10515600" cy="884792"/>
          </a:xfrm>
        </p:spPr>
        <p:txBody>
          <a:bodyPr/>
          <a:lstStyle/>
          <a:p>
            <a:r>
              <a:rPr lang="en-US" sz="5000" spc="-100" dirty="0"/>
              <a:t>Optimism and Emotional Health</a:t>
            </a:r>
            <a:endParaRPr lang="en-US" sz="3000" spc="-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96FD9-79A6-1B8B-F844-28199D1787E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38200" y="1860100"/>
            <a:ext cx="10237788" cy="1051051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Improving your emotional health is an active process that requires continued self-awareness and effort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  <p:pic>
        <p:nvPicPr>
          <p:cNvPr id="2" name="Picture 1" descr="Drawing of an optimistic person and a pessimistic person. Emojis for the optimist include a thumbs up, happy face and check mark. Emojis for the pessimist are a thumbs down, sad face, and X.">
            <a:extLst>
              <a:ext uri="{FF2B5EF4-FFF2-40B4-BE49-F238E27FC236}">
                <a16:creationId xmlns:a16="http://schemas.microsoft.com/office/drawing/2014/main" id="{EDB3FC87-52A2-50DD-5A9D-01BC873703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8525" y="3208602"/>
            <a:ext cx="5314950" cy="334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8A2FC-F5C7-9D74-6CA0-A3DF77BF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57" y="448469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6B740-13DF-5B0C-944B-6F4B868641F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67" y="1968522"/>
            <a:ext cx="7894638" cy="1858940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When was the last time you felt empathy toward a friend who was hurting or struggling?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Explain the situation and how it made you feel.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BE5A6C-E5E7-3DC2-FC92-9D51E4C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138"/>
            <a:ext cx="10515600" cy="1144800"/>
          </a:xfrm>
        </p:spPr>
        <p:txBody>
          <a:bodyPr/>
          <a:lstStyle/>
          <a:p>
            <a:pPr algn="ctr"/>
            <a:r>
              <a:rPr lang="en-US" sz="5000" spc="-100" dirty="0"/>
              <a:t>Emotional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B1257A-3E78-FA77-3857-6EE38452F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67" y="1967707"/>
            <a:ext cx="6060283" cy="2119101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Having good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emotional health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means that you have a positive state of well-being that allows you to function in society and meet the demands of your daily life.</a:t>
            </a:r>
          </a:p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Mental health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involves successful thinking and mental processing.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32DC1-2BAA-42C5-BA70-08515FE2A1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3670" y="1832354"/>
            <a:ext cx="3910130" cy="451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66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0813EA-637E-F57E-15F7-AA52ECA1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8" y="454031"/>
            <a:ext cx="10515600" cy="16784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/>
              <a:t>What Makes Me </a:t>
            </a:r>
            <a:br>
              <a:rPr lang="en-US" sz="5000" dirty="0"/>
            </a:br>
            <a:r>
              <a:rPr lang="en-US" sz="5000" dirty="0"/>
              <a:t>Emotionally Healthy?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366FEE-D088-230E-B073-725940F754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3199" y="2461078"/>
            <a:ext cx="10243426" cy="1364473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Emotional health deals with optimum functioning. People with good emotional health share many strong, positive characteristics.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3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72C7C1-1293-6E71-2EB3-1A7132DD2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22" y="455444"/>
            <a:ext cx="10354925" cy="1631216"/>
          </a:xfr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000" dirty="0"/>
              <a:t>Characteristics of </a:t>
            </a:r>
            <a:br>
              <a:rPr lang="en-US" sz="5000" dirty="0"/>
            </a:br>
            <a:r>
              <a:rPr lang="en-US" sz="5000" dirty="0"/>
              <a:t>Positive Emotional Health</a:t>
            </a:r>
            <a:endParaRPr lang="en-US" dirty="0"/>
          </a:p>
        </p:txBody>
      </p:sp>
      <p:pic>
        <p:nvPicPr>
          <p:cNvPr id="2" name="Picture 1" descr="Feeling content; having enthusiasm for life; able to deal with stress; having a sense of meaning or purpose; balancing school and play; being adaptable; having good relationships; having confidence">
            <a:extLst>
              <a:ext uri="{FF2B5EF4-FFF2-40B4-BE49-F238E27FC236}">
                <a16:creationId xmlns:a16="http://schemas.microsoft.com/office/drawing/2014/main" id="{B0DF5A32-4631-C542-B095-6C1F1C85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2" y="2150523"/>
            <a:ext cx="2682235" cy="44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78CD49-CF17-1CE4-733E-F77C32EC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903453"/>
          </a:xfrm>
        </p:spPr>
        <p:txBody>
          <a:bodyPr/>
          <a:lstStyle/>
          <a:p>
            <a:r>
              <a:rPr lang="en-US" dirty="0"/>
              <a:t>Emotions and Self-Awareness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D3D98-D844-8ACE-D54D-E940095648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2438011"/>
          </a:xfrm>
        </p:spPr>
        <p:txBody>
          <a:bodyPr/>
          <a:lstStyle/>
          <a:p>
            <a:r>
              <a:rPr lang="en-US" b="1" dirty="0">
                <a:solidFill>
                  <a:srgbClr val="CD008D"/>
                </a:solidFill>
              </a:rPr>
              <a:t>Emotional health</a:t>
            </a:r>
            <a:r>
              <a:rPr lang="en-US" dirty="0"/>
              <a:t> is being able to identify your own emotions and understand them. </a:t>
            </a:r>
          </a:p>
          <a:p>
            <a:r>
              <a:rPr lang="en-US" dirty="0"/>
              <a:t>Recognizing and empathizing with the emotions of others allows you to form meaningful connections and better understand what that person is experiencing. </a:t>
            </a:r>
          </a:p>
        </p:txBody>
      </p:sp>
    </p:spTree>
    <p:extLst>
      <p:ext uri="{BB962C8B-B14F-4D97-AF65-F5344CB8AC3E}">
        <p14:creationId xmlns:p14="http://schemas.microsoft.com/office/powerpoint/2010/main" val="367457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4EC663-C569-63A3-8C27-6B0BF57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785"/>
            <a:ext cx="10515600" cy="867807"/>
          </a:xfrm>
        </p:spPr>
        <p:txBody>
          <a:bodyPr/>
          <a:lstStyle/>
          <a:p>
            <a:r>
              <a:rPr lang="en-US" sz="5000" spc="-100" dirty="0"/>
              <a:t>Communicating Your Emotions</a:t>
            </a:r>
            <a:endParaRPr lang="en-US" sz="3000" spc="-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1853B-F10C-0F24-0F08-10ABFA4189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9631"/>
            <a:ext cx="7017347" cy="2900949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People are social beings, and emotions drive much of our connection with others.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tos Light" panose="020F03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When we don’t talk about our feelings we act differently and often withdraw from other people.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ptos Light" panose="020F03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>
                <a:solidFill>
                  <a:prstClr val="black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Both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positive and negative emotions should be shared</a:t>
            </a: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 and expressed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rPr>
              <a:t>with others.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0A420-9E37-1EFB-0D9F-C3F74D187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328" y="1690507"/>
            <a:ext cx="3090472" cy="46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9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086CB4-D12C-1FD8-5A40-33402D52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69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spc="-100" dirty="0"/>
              <a:t>Words and Expressions Help </a:t>
            </a:r>
            <a:br>
              <a:rPr lang="en-US" sz="5000" spc="-100" dirty="0"/>
            </a:br>
            <a:r>
              <a:rPr lang="en-US" sz="5000" spc="-100" dirty="0"/>
              <a:t>Us Communicate</a:t>
            </a:r>
            <a:endParaRPr lang="en-US" sz="3000" spc="-100" dirty="0"/>
          </a:p>
        </p:txBody>
      </p:sp>
      <p:pic>
        <p:nvPicPr>
          <p:cNvPr id="2" name="Picture 1" descr="Drawings of a lot of different facial expressions and words like sad, happy, surprised, anxious, hurt, confused.">
            <a:extLst>
              <a:ext uri="{FF2B5EF4-FFF2-40B4-BE49-F238E27FC236}">
                <a16:creationId xmlns:a16="http://schemas.microsoft.com/office/drawing/2014/main" id="{A55782E7-4642-9948-9B39-FFFB92EEA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828" y="2165438"/>
            <a:ext cx="5668344" cy="46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5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380F-60B0-A61D-4065-56F87806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66131"/>
          </a:xfrm>
        </p:spPr>
        <p:txBody>
          <a:bodyPr/>
          <a:lstStyle/>
          <a:p>
            <a:r>
              <a:rPr lang="en-US" dirty="0"/>
              <a:t>Your Changing Emotions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B3E6B-E4EC-069F-036E-6C975AA6AC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128477"/>
          </a:xfrm>
        </p:spPr>
        <p:txBody>
          <a:bodyPr/>
          <a:lstStyle/>
          <a:p>
            <a:r>
              <a:rPr lang="en-US" dirty="0"/>
              <a:t>Physical changes you go through during puberty can change how you experience emotions in the following ways.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Your hormone levels are changing.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Your sleeping is disrupted.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Your brain is not fully developed.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You are going through social changes. </a:t>
            </a:r>
          </a:p>
        </p:txBody>
      </p:sp>
    </p:spTree>
    <p:extLst>
      <p:ext uri="{BB962C8B-B14F-4D97-AF65-F5344CB8AC3E}">
        <p14:creationId xmlns:p14="http://schemas.microsoft.com/office/powerpoint/2010/main" val="11007151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15107</TotalTime>
  <Words>431</Words>
  <Application>Microsoft Office PowerPoint</Application>
  <PresentationFormat>Widescreen</PresentationFormat>
  <Paragraphs>59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Lt</vt:lpstr>
      <vt:lpstr>Rockwell</vt:lpstr>
      <vt:lpstr>Segoe UI</vt:lpstr>
      <vt:lpstr>1_Office Theme</vt:lpstr>
      <vt:lpstr>Custom Design</vt:lpstr>
      <vt:lpstr>1_Custom Design</vt:lpstr>
      <vt:lpstr>2_Custom Design</vt:lpstr>
      <vt:lpstr>Your Emotional Health</vt:lpstr>
      <vt:lpstr>Write About It</vt:lpstr>
      <vt:lpstr>Emotional Health</vt:lpstr>
      <vt:lpstr>What Makes Me  Emotionally Healthy?</vt:lpstr>
      <vt:lpstr>Characteristics of  Positive Emotional Health</vt:lpstr>
      <vt:lpstr>Emotions and Self-Awareness</vt:lpstr>
      <vt:lpstr>Communicating Your Emotions</vt:lpstr>
      <vt:lpstr>Words and Expressions Help  Us Communicate</vt:lpstr>
      <vt:lpstr>Your Changing Emotions</vt:lpstr>
      <vt:lpstr>Emotional Intelligence</vt:lpstr>
      <vt:lpstr>Developing Empathy</vt:lpstr>
      <vt:lpstr>Ways We Develop Empathy</vt:lpstr>
      <vt:lpstr>Optimism and Emotional Health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6: Lesson 6.1: Your Emotional Health</dc:title>
  <dc:creator>Joanne Brummett</dc:creator>
  <cp:lastModifiedBy>Laura Farrell</cp:lastModifiedBy>
  <cp:revision>163</cp:revision>
  <dcterms:created xsi:type="dcterms:W3CDTF">2024-04-04T14:49:27Z</dcterms:created>
  <dcterms:modified xsi:type="dcterms:W3CDTF">2024-10-07T19:18:08Z</dcterms:modified>
</cp:coreProperties>
</file>