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16"/>
  </p:notesMasterIdLst>
  <p:sldIdLst>
    <p:sldId id="256" r:id="rId5"/>
    <p:sldId id="257" r:id="rId6"/>
    <p:sldId id="273" r:id="rId7"/>
    <p:sldId id="358" r:id="rId8"/>
    <p:sldId id="364" r:id="rId9"/>
    <p:sldId id="365" r:id="rId10"/>
    <p:sldId id="354" r:id="rId11"/>
    <p:sldId id="366" r:id="rId12"/>
    <p:sldId id="360" r:id="rId13"/>
    <p:sldId id="270" r:id="rId14"/>
    <p:sldId id="3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61460D-7215-A4C9-D48E-A42F83D2172D}" name="Ian Fricker" initials="IF" userId="S::ianf@hkusa.com::5139194f-ddb1-4217-97d0-a5a6d0e1af53" providerId="AD"/>
  <p188:author id="{5FE70E16-5445-046E-D88B-776AFB394D67}" name="Copy Editor" initials="CE" userId="Copy Editor" providerId="None"/>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9"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4" clrIdx="2">
    <p:extLst>
      <p:ext uri="{19B8F6BF-5375-455C-9EA6-DF929625EA0E}">
        <p15:presenceInfo xmlns:p15="http://schemas.microsoft.com/office/powerpoint/2012/main" userId="Nancy Rasmus" providerId="None"/>
      </p:ext>
    </p:extLst>
  </p:cmAuthor>
  <p:cmAuthor id="4" name="Copy Editor" initials="CE [2]" lastIdx="5" clrIdx="3">
    <p:extLst>
      <p:ext uri="{19B8F6BF-5375-455C-9EA6-DF929625EA0E}">
        <p15:presenceInfo xmlns:p15="http://schemas.microsoft.com/office/powerpoint/2012/main" userId="Copy Editor" providerId="None"/>
      </p:ext>
    </p:extLst>
  </p:cmAuthor>
  <p:cmAuthor id="5" name="Ink Lynx" initials="IL" lastIdx="1" clrIdx="4">
    <p:extLst>
      <p:ext uri="{19B8F6BF-5375-455C-9EA6-DF929625EA0E}">
        <p15:presenceInfo xmlns:p15="http://schemas.microsoft.com/office/powerpoint/2012/main" userId="43154123f283b9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8D"/>
    <a:srgbClr val="548235"/>
    <a:srgbClr val="CADE99"/>
    <a:srgbClr val="9142B5"/>
    <a:srgbClr val="257C1B"/>
    <a:srgbClr val="3A7C23"/>
    <a:srgbClr val="D62D00"/>
    <a:srgbClr val="D62D01"/>
    <a:srgbClr val="DB5407"/>
    <a:srgbClr val="F55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75" autoAdjust="0"/>
    <p:restoredTop sz="94296" autoAdjust="0"/>
  </p:normalViewPr>
  <p:slideViewPr>
    <p:cSldViewPr snapToGrid="0" snapToObjects="1">
      <p:cViewPr varScale="1">
        <p:scale>
          <a:sx n="107" d="100"/>
          <a:sy n="107" d="100"/>
        </p:scale>
        <p:origin x="144" y="384"/>
      </p:cViewPr>
      <p:guideLst/>
    </p:cSldViewPr>
  </p:slideViewPr>
  <p:outlineViewPr>
    <p:cViewPr>
      <p:scale>
        <a:sx n="33" d="100"/>
        <a:sy n="33" d="100"/>
      </p:scale>
      <p:origin x="0" y="-669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Fricker" userId="5139194f-ddb1-4217-97d0-a5a6d0e1af53" providerId="ADAL" clId="{FCFBBC15-5AFA-470E-AFC6-D1822FAA7C44}"/>
    <pc:docChg chg="modSld">
      <pc:chgData name="Ian Fricker" userId="5139194f-ddb1-4217-97d0-a5a6d0e1af53" providerId="ADAL" clId="{FCFBBC15-5AFA-470E-AFC6-D1822FAA7C44}" dt="2024-08-30T16:45:27.192" v="11"/>
      <pc:docMkLst>
        <pc:docMk/>
      </pc:docMkLst>
      <pc:sldChg chg="modSp mod addCm delCm">
        <pc:chgData name="Ian Fricker" userId="5139194f-ddb1-4217-97d0-a5a6d0e1af53" providerId="ADAL" clId="{FCFBBC15-5AFA-470E-AFC6-D1822FAA7C44}" dt="2024-08-30T16:45:27.192" v="11"/>
        <pc:sldMkLst>
          <pc:docMk/>
          <pc:sldMk cId="976980953" sldId="256"/>
        </pc:sldMkLst>
        <pc:spChg chg="mod">
          <ac:chgData name="Ian Fricker" userId="5139194f-ddb1-4217-97d0-a5a6d0e1af53" providerId="ADAL" clId="{FCFBBC15-5AFA-470E-AFC6-D1822FAA7C44}" dt="2024-08-26T19:09:33.973" v="4" actId="20577"/>
          <ac:spMkLst>
            <pc:docMk/>
            <pc:sldMk cId="976980953" sldId="256"/>
            <ac:spMk id="4" creationId="{E93FE754-01E1-A2CF-88E5-D521A772DF0C}"/>
          </ac:spMkLst>
        </pc:spChg>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FCFBBC15-5AFA-470E-AFC6-D1822FAA7C44}" dt="2024-08-30T16:45:27.192" v="11"/>
              <pc2:cmMkLst xmlns:pc2="http://schemas.microsoft.com/office/powerpoint/2019/9/main/command">
                <pc:docMk/>
                <pc:sldMk cId="976980953" sldId="256"/>
                <pc2:cmMk id="{F9BA497A-9B0B-4396-BA9B-CA3F5A8A6660}"/>
              </pc2:cmMkLst>
            </pc226:cmChg>
          </p:ext>
        </pc:extLst>
      </pc:sldChg>
      <pc:sldChg chg="modSp mod">
        <pc:chgData name="Ian Fricker" userId="5139194f-ddb1-4217-97d0-a5a6d0e1af53" providerId="ADAL" clId="{FCFBBC15-5AFA-470E-AFC6-D1822FAA7C44}" dt="2024-08-26T19:10:12.016" v="6" actId="20577"/>
        <pc:sldMkLst>
          <pc:docMk/>
          <pc:sldMk cId="2084766674" sldId="273"/>
        </pc:sldMkLst>
        <pc:spChg chg="mod">
          <ac:chgData name="Ian Fricker" userId="5139194f-ddb1-4217-97d0-a5a6d0e1af53" providerId="ADAL" clId="{FCFBBC15-5AFA-470E-AFC6-D1822FAA7C44}" dt="2024-08-26T19:10:12.016" v="6" actId="20577"/>
          <ac:spMkLst>
            <pc:docMk/>
            <pc:sldMk cId="2084766674" sldId="273"/>
            <ac:spMk id="3" creationId="{D4A4C782-B06B-8803-FBF8-24716FA6DAE0}"/>
          </ac:spMkLst>
        </pc:spChg>
      </pc:sldChg>
      <pc:sldChg chg="addCm modCm">
        <pc:chgData name="Ian Fricker" userId="5139194f-ddb1-4217-97d0-a5a6d0e1af53" providerId="ADAL" clId="{FCFBBC15-5AFA-470E-AFC6-D1822FAA7C44}" dt="2024-08-26T19:27:52.553" v="10"/>
        <pc:sldMkLst>
          <pc:docMk/>
          <pc:sldMk cId="1251692741" sldId="358"/>
        </pc:sldMkLst>
        <pc:extLst>
          <p:ext xmlns:p="http://schemas.openxmlformats.org/presentationml/2006/main" uri="{D6D511B9-2390-475A-947B-AFAB55BFBCF1}">
            <pc226:cmChg xmlns:pc226="http://schemas.microsoft.com/office/powerpoint/2022/06/main/command" chg="add mod">
              <pc226:chgData name="Ian Fricker" userId="5139194f-ddb1-4217-97d0-a5a6d0e1af53" providerId="ADAL" clId="{FCFBBC15-5AFA-470E-AFC6-D1822FAA7C44}" dt="2024-08-26T19:27:52.553" v="10"/>
              <pc2:cmMkLst xmlns:pc2="http://schemas.microsoft.com/office/powerpoint/2019/9/main/command">
                <pc:docMk/>
                <pc:sldMk cId="1251692741" sldId="358"/>
                <pc2:cmMk id="{DFFA5757-9C34-4472-8C98-930E894DF872}"/>
              </pc2:cmMkLst>
            </pc226:cmChg>
          </p:ext>
        </pc:extLst>
      </pc:sldChg>
      <pc:sldChg chg="modSp mod addCm">
        <pc:chgData name="Ian Fricker" userId="5139194f-ddb1-4217-97d0-a5a6d0e1af53" providerId="ADAL" clId="{FCFBBC15-5AFA-470E-AFC6-D1822FAA7C44}" dt="2024-08-26T19:07:56.389" v="3"/>
        <pc:sldMkLst>
          <pc:docMk/>
          <pc:sldMk cId="2093070466" sldId="363"/>
        </pc:sldMkLst>
        <pc:spChg chg="mod">
          <ac:chgData name="Ian Fricker" userId="5139194f-ddb1-4217-97d0-a5a6d0e1af53" providerId="ADAL" clId="{FCFBBC15-5AFA-470E-AFC6-D1822FAA7C44}" dt="2024-08-26T19:07:31.396" v="2" actId="20577"/>
          <ac:spMkLst>
            <pc:docMk/>
            <pc:sldMk cId="2093070466" sldId="363"/>
            <ac:spMk id="2" creationId="{91FBFF25-BC8E-ADF8-1E3F-C0B3F0023D6A}"/>
          </ac:spMkLst>
        </pc:sp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FCFBBC15-5AFA-470E-AFC6-D1822FAA7C44}" dt="2024-08-26T19:07:56.389" v="3"/>
              <pc2:cmMkLst xmlns:pc2="http://schemas.microsoft.com/office/powerpoint/2019/9/main/command">
                <pc:docMk/>
                <pc:sldMk cId="2093070466" sldId="363"/>
                <pc2:cmMk id="{39640FFD-4F77-4FC5-BAD3-D64FF7560B1F}"/>
              </pc2:cmMkLst>
            </pc226:cmChg>
          </p:ext>
        </pc:extLst>
      </pc:sldChg>
      <pc:sldChg chg="addCm modCm">
        <pc:chgData name="Ian Fricker" userId="5139194f-ddb1-4217-97d0-a5a6d0e1af53" providerId="ADAL" clId="{FCFBBC15-5AFA-470E-AFC6-D1822FAA7C44}" dt="2024-08-26T19:15:33.410" v="7"/>
        <pc:sldMkLst>
          <pc:docMk/>
          <pc:sldMk cId="1893233473" sldId="364"/>
        </pc:sldMkLst>
        <pc:extLst>
          <p:ext xmlns:p="http://schemas.openxmlformats.org/presentationml/2006/main" uri="{D6D511B9-2390-475A-947B-AFAB55BFBCF1}">
            <pc226:cmChg xmlns:pc226="http://schemas.microsoft.com/office/powerpoint/2022/06/main/command" chg="add mod">
              <pc226:chgData name="Ian Fricker" userId="5139194f-ddb1-4217-97d0-a5a6d0e1af53" providerId="ADAL" clId="{FCFBBC15-5AFA-470E-AFC6-D1822FAA7C44}" dt="2024-08-26T19:15:33.410" v="7"/>
              <pc2:cmMkLst xmlns:pc2="http://schemas.microsoft.com/office/powerpoint/2019/9/main/command">
                <pc:docMk/>
                <pc:sldMk cId="1893233473" sldId="364"/>
                <pc2:cmMk id="{6D98147F-4D06-4254-B766-6A624FDCEB61}"/>
              </pc2:cmMkLst>
            </pc226:cmChg>
          </p:ext>
        </pc:extLst>
      </pc:sldChg>
    </pc:docChg>
  </pc:docChgLst>
  <pc:docChgLst>
    <pc:chgData name="Ink Lynx" userId="43154123f283b917" providerId="LiveId" clId="{025C5C7E-F054-A247-AD6F-D2F57F5CB1F2}"/>
    <pc:docChg chg="custSel modSld">
      <pc:chgData name="Ink Lynx" userId="43154123f283b917" providerId="LiveId" clId="{025C5C7E-F054-A247-AD6F-D2F57F5CB1F2}" dt="2024-09-05T13:12:59.103" v="5" actId="22"/>
      <pc:docMkLst>
        <pc:docMk/>
      </pc:docMkLst>
      <pc:sldChg chg="delSp modSp modNotesTx">
        <pc:chgData name="Ink Lynx" userId="43154123f283b917" providerId="LiveId" clId="{025C5C7E-F054-A247-AD6F-D2F57F5CB1F2}" dt="2024-09-05T13:12:54.607" v="4" actId="21"/>
        <pc:sldMkLst>
          <pc:docMk/>
          <pc:sldMk cId="1251692741" sldId="358"/>
        </pc:sldMkLst>
        <pc:spChg chg="mod">
          <ac:chgData name="Ink Lynx" userId="43154123f283b917" providerId="LiveId" clId="{025C5C7E-F054-A247-AD6F-D2F57F5CB1F2}" dt="2024-09-05T13:12:12.102" v="3" actId="14100"/>
          <ac:spMkLst>
            <pc:docMk/>
            <pc:sldMk cId="1251692741" sldId="358"/>
            <ac:spMk id="4" creationId="{2BB06B86-BA21-DC8B-4D32-642BF6A94175}"/>
          </ac:spMkLst>
        </pc:spChg>
        <pc:picChg chg="del">
          <ac:chgData name="Ink Lynx" userId="43154123f283b917" providerId="LiveId" clId="{025C5C7E-F054-A247-AD6F-D2F57F5CB1F2}" dt="2024-09-05T13:11:58.052" v="0" actId="21"/>
          <ac:picMkLst>
            <pc:docMk/>
            <pc:sldMk cId="1251692741" sldId="358"/>
            <ac:picMk id="2" creationId="{23192EB2-E561-9B4A-8BC1-E5145700FB39}"/>
          </ac:picMkLst>
        </pc:picChg>
      </pc:sldChg>
      <pc:sldChg chg="addSp modSp modNotesTx">
        <pc:chgData name="Ink Lynx" userId="43154123f283b917" providerId="LiveId" clId="{025C5C7E-F054-A247-AD6F-D2F57F5CB1F2}" dt="2024-09-05T13:12:59.103" v="5" actId="22"/>
        <pc:sldMkLst>
          <pc:docMk/>
          <pc:sldMk cId="959180807" sldId="360"/>
        </pc:sldMkLst>
        <pc:spChg chg="mod">
          <ac:chgData name="Ink Lynx" userId="43154123f283b917" providerId="LiveId" clId="{025C5C7E-F054-A247-AD6F-D2F57F5CB1F2}" dt="2024-09-05T13:12:05.421" v="2" actId="14100"/>
          <ac:spMkLst>
            <pc:docMk/>
            <pc:sldMk cId="959180807" sldId="360"/>
            <ac:spMk id="3" creationId="{1BFC9258-EFA5-0A93-F0E2-B9B4AEF2D000}"/>
          </ac:spMkLst>
        </pc:spChg>
        <pc:picChg chg="add">
          <ac:chgData name="Ink Lynx" userId="43154123f283b917" providerId="LiveId" clId="{025C5C7E-F054-A247-AD6F-D2F57F5CB1F2}" dt="2024-09-05T13:12:02.044" v="1" actId="22"/>
          <ac:picMkLst>
            <pc:docMk/>
            <pc:sldMk cId="959180807" sldId="360"/>
            <ac:picMk id="5" creationId="{A269FE17-9E4D-8810-C8C2-D4915A112266}"/>
          </ac:picMkLst>
        </pc:picChg>
      </pc:sldChg>
    </pc:docChg>
  </pc:docChgLst>
  <pc:docChgLst>
    <pc:chgData name="Laura Farrell" userId="2e43a550-d27b-4754-a05c-c3cf9e976c93" providerId="ADAL" clId="{A7B1F0A6-3112-4564-883D-CDE5F70C6DF1}"/>
    <pc:docChg chg="modSld">
      <pc:chgData name="Laura Farrell" userId="2e43a550-d27b-4754-a05c-c3cf9e976c93" providerId="ADAL" clId="{A7B1F0A6-3112-4564-883D-CDE5F70C6DF1}" dt="2024-09-04T14:40:44.933" v="1"/>
      <pc:docMkLst>
        <pc:docMk/>
      </pc:docMkLst>
      <pc:sldChg chg="modNotesTx">
        <pc:chgData name="Laura Farrell" userId="2e43a550-d27b-4754-a05c-c3cf9e976c93" providerId="ADAL" clId="{A7B1F0A6-3112-4564-883D-CDE5F70C6DF1}" dt="2024-09-04T14:40:17.582" v="0"/>
        <pc:sldMkLst>
          <pc:docMk/>
          <pc:sldMk cId="976980953" sldId="256"/>
        </pc:sldMkLst>
      </pc:sldChg>
      <pc:sldChg chg="delCm">
        <pc:chgData name="Laura Farrell" userId="2e43a550-d27b-4754-a05c-c3cf9e976c93" providerId="ADAL" clId="{A7B1F0A6-3112-4564-883D-CDE5F70C6DF1}" dt="2024-09-04T14:40:44.933" v="1"/>
        <pc:sldMkLst>
          <pc:docMk/>
          <pc:sldMk cId="1893233473" sldId="364"/>
        </pc:sldMkLst>
        <pc:extLst>
          <p:ext xmlns:p="http://schemas.openxmlformats.org/presentationml/2006/main" uri="{D6D511B9-2390-475A-947B-AFAB55BFBCF1}">
            <pc226:cmChg xmlns:pc226="http://schemas.microsoft.com/office/powerpoint/2022/06/main/command" chg="del">
              <pc226:chgData name="Laura Farrell" userId="2e43a550-d27b-4754-a05c-c3cf9e976c93" providerId="ADAL" clId="{A7B1F0A6-3112-4564-883D-CDE5F70C6DF1}" dt="2024-09-04T14:40:44.933" v="1"/>
              <pc2:cmMkLst xmlns:pc2="http://schemas.microsoft.com/office/powerpoint/2019/9/main/command">
                <pc:docMk/>
                <pc:sldMk cId="1893233473" sldId="364"/>
                <pc2:cmMk id="{6D98147F-4D06-4254-B766-6A624FDCEB61}"/>
              </pc2:cmMkLst>
            </pc226:cmChg>
          </p:ext>
        </pc:extLst>
      </pc:sldChg>
    </pc:docChg>
  </pc:docChgLst>
  <pc:docChgLst>
    <pc:chgData name="Ink Lynx" userId="43154123f283b917" providerId="LiveId" clId="{96C0ED5C-2F8A-D447-BD62-B772E150B19D}"/>
    <pc:docChg chg="undo custSel addSld delSld modSld">
      <pc:chgData name="Ink Lynx" userId="43154123f283b917" providerId="LiveId" clId="{96C0ED5C-2F8A-D447-BD62-B772E150B19D}" dt="2024-07-25T14:10:30.559" v="78" actId="1589"/>
      <pc:docMkLst>
        <pc:docMk/>
      </pc:docMkLst>
      <pc:sldChg chg="addSp delSp modSp addCm">
        <pc:chgData name="Ink Lynx" userId="43154123f283b917" providerId="LiveId" clId="{96C0ED5C-2F8A-D447-BD62-B772E150B19D}" dt="2024-07-25T14:10:30.559" v="78" actId="1589"/>
        <pc:sldMkLst>
          <pc:docMk/>
          <pc:sldMk cId="976980953" sldId="256"/>
        </pc:sldMkLst>
        <pc:spChg chg="del">
          <ac:chgData name="Ink Lynx" userId="43154123f283b917" providerId="LiveId" clId="{96C0ED5C-2F8A-D447-BD62-B772E150B19D}" dt="2024-07-23T14:08:51.877" v="4" actId="478"/>
          <ac:spMkLst>
            <pc:docMk/>
            <pc:sldMk cId="976980953" sldId="256"/>
            <ac:spMk id="2" creationId="{8740B0CA-83E1-3410-EB2F-6C0C212D1477}"/>
          </ac:spMkLst>
        </pc:spChg>
        <pc:spChg chg="mod">
          <ac:chgData name="Ink Lynx" userId="43154123f283b917" providerId="LiveId" clId="{96C0ED5C-2F8A-D447-BD62-B772E150B19D}" dt="2024-07-23T14:08:47.130" v="3" actId="20577"/>
          <ac:spMkLst>
            <pc:docMk/>
            <pc:sldMk cId="976980953" sldId="256"/>
            <ac:spMk id="3" creationId="{0E9CEABE-8027-0FF6-D5B2-B390F8959C3B}"/>
          </ac:spMkLst>
        </pc:spChg>
        <pc:spChg chg="mod">
          <ac:chgData name="Ink Lynx" userId="43154123f283b917" providerId="LiveId" clId="{96C0ED5C-2F8A-D447-BD62-B772E150B19D}" dt="2024-07-23T14:09:05.096" v="11" actId="20577"/>
          <ac:spMkLst>
            <pc:docMk/>
            <pc:sldMk cId="976980953" sldId="256"/>
            <ac:spMk id="4" creationId="{E93FE754-01E1-A2CF-88E5-D521A772DF0C}"/>
          </ac:spMkLst>
        </pc:spChg>
        <pc:spChg chg="add mod">
          <ac:chgData name="Ink Lynx" userId="43154123f283b917" providerId="LiveId" clId="{96C0ED5C-2F8A-D447-BD62-B772E150B19D}" dt="2024-07-23T14:08:57.927" v="5" actId="22"/>
          <ac:spMkLst>
            <pc:docMk/>
            <pc:sldMk cId="976980953" sldId="256"/>
            <ac:spMk id="8" creationId="{F19FCB53-CD8F-CF6F-A889-270C6E39C270}"/>
          </ac:spMkLst>
        </pc:spChg>
      </pc:sldChg>
      <pc:sldChg chg="del">
        <pc:chgData name="Ink Lynx" userId="43154123f283b917" providerId="LiveId" clId="{96C0ED5C-2F8A-D447-BD62-B772E150B19D}" dt="2024-07-23T14:09:09.628" v="12" actId="2696"/>
        <pc:sldMkLst>
          <pc:docMk/>
          <pc:sldMk cId="1110540363" sldId="269"/>
        </pc:sldMkLst>
      </pc:sldChg>
      <pc:sldChg chg="modSp">
        <pc:chgData name="Ink Lynx" userId="43154123f283b917" providerId="LiveId" clId="{96C0ED5C-2F8A-D447-BD62-B772E150B19D}" dt="2024-07-23T14:09:18.421" v="13" actId="22"/>
        <pc:sldMkLst>
          <pc:docMk/>
          <pc:sldMk cId="2084766674" sldId="273"/>
        </pc:sldMkLst>
        <pc:spChg chg="mod">
          <ac:chgData name="Ink Lynx" userId="43154123f283b917" providerId="LiveId" clId="{96C0ED5C-2F8A-D447-BD62-B772E150B19D}" dt="2024-07-23T14:09:18.421" v="13" actId="22"/>
          <ac:spMkLst>
            <pc:docMk/>
            <pc:sldMk cId="2084766674" sldId="273"/>
            <ac:spMk id="2" creationId="{DC3EE99D-49E8-B758-B2AA-FC8E0F7EF80A}"/>
          </ac:spMkLst>
        </pc:spChg>
      </pc:sldChg>
      <pc:sldChg chg="del">
        <pc:chgData name="Ink Lynx" userId="43154123f283b917" providerId="LiveId" clId="{96C0ED5C-2F8A-D447-BD62-B772E150B19D}" dt="2024-07-23T14:19:25.622" v="71" actId="2696"/>
        <pc:sldMkLst>
          <pc:docMk/>
          <pc:sldMk cId="3928300210" sldId="276"/>
        </pc:sldMkLst>
      </pc:sldChg>
      <pc:sldChg chg="modSp">
        <pc:chgData name="Ink Lynx" userId="43154123f283b917" providerId="LiveId" clId="{96C0ED5C-2F8A-D447-BD62-B772E150B19D}" dt="2024-07-23T14:18:07.861" v="60" actId="207"/>
        <pc:sldMkLst>
          <pc:docMk/>
          <pc:sldMk cId="3512457826" sldId="354"/>
        </pc:sldMkLst>
        <pc:spChg chg="mod">
          <ac:chgData name="Ink Lynx" userId="43154123f283b917" providerId="LiveId" clId="{96C0ED5C-2F8A-D447-BD62-B772E150B19D}" dt="2024-07-23T14:17:35.445" v="48" actId="20577"/>
          <ac:spMkLst>
            <pc:docMk/>
            <pc:sldMk cId="3512457826" sldId="354"/>
            <ac:spMk id="2" creationId="{9724CAF3-58BD-8651-BA8F-1DD5C243C870}"/>
          </ac:spMkLst>
        </pc:spChg>
        <pc:spChg chg="mod">
          <ac:chgData name="Ink Lynx" userId="43154123f283b917" providerId="LiveId" clId="{96C0ED5C-2F8A-D447-BD62-B772E150B19D}" dt="2024-07-23T14:18:07.861" v="60" actId="207"/>
          <ac:spMkLst>
            <pc:docMk/>
            <pc:sldMk cId="3512457826" sldId="354"/>
            <ac:spMk id="3" creationId="{AB452CD7-0858-9117-02AB-20C12475B834}"/>
          </ac:spMkLst>
        </pc:spChg>
      </pc:sldChg>
      <pc:sldChg chg="modSp">
        <pc:chgData name="Ink Lynx" userId="43154123f283b917" providerId="LiveId" clId="{96C0ED5C-2F8A-D447-BD62-B772E150B19D}" dt="2024-07-23T14:11:52.212" v="28" actId="12"/>
        <pc:sldMkLst>
          <pc:docMk/>
          <pc:sldMk cId="1251692741" sldId="358"/>
        </pc:sldMkLst>
        <pc:spChg chg="mod">
          <ac:chgData name="Ink Lynx" userId="43154123f283b917" providerId="LiveId" clId="{96C0ED5C-2F8A-D447-BD62-B772E150B19D}" dt="2024-07-23T14:11:13.224" v="14" actId="22"/>
          <ac:spMkLst>
            <pc:docMk/>
            <pc:sldMk cId="1251692741" sldId="358"/>
            <ac:spMk id="3" creationId="{103FF543-BB8D-9C1A-C65F-BC64FD8D8BCD}"/>
          </ac:spMkLst>
        </pc:spChg>
        <pc:spChg chg="mod">
          <ac:chgData name="Ink Lynx" userId="43154123f283b917" providerId="LiveId" clId="{96C0ED5C-2F8A-D447-BD62-B772E150B19D}" dt="2024-07-23T14:11:52.212" v="28" actId="12"/>
          <ac:spMkLst>
            <pc:docMk/>
            <pc:sldMk cId="1251692741" sldId="358"/>
            <ac:spMk id="4" creationId="{2BB06B86-BA21-DC8B-4D32-642BF6A94175}"/>
          </ac:spMkLst>
        </pc:spChg>
      </pc:sldChg>
      <pc:sldChg chg="add del">
        <pc:chgData name="Ink Lynx" userId="43154123f283b917" providerId="LiveId" clId="{96C0ED5C-2F8A-D447-BD62-B772E150B19D}" dt="2024-07-23T14:19:16.400" v="70" actId="2696"/>
        <pc:sldMkLst>
          <pc:docMk/>
          <pc:sldMk cId="2323016586" sldId="359"/>
        </pc:sldMkLst>
      </pc:sldChg>
      <pc:sldChg chg="addSp delSp modSp new mod modClrScheme chgLayout">
        <pc:chgData name="Ink Lynx" userId="43154123f283b917" providerId="LiveId" clId="{96C0ED5C-2F8A-D447-BD62-B772E150B19D}" dt="2024-07-25T12:14:10.910" v="77" actId="1076"/>
        <pc:sldMkLst>
          <pc:docMk/>
          <pc:sldMk cId="1893233473" sldId="364"/>
        </pc:sldMkLst>
        <pc:spChg chg="mod ord">
          <ac:chgData name="Ink Lynx" userId="43154123f283b917" providerId="LiveId" clId="{96C0ED5C-2F8A-D447-BD62-B772E150B19D}" dt="2024-07-23T14:12:18.789" v="31" actId="22"/>
          <ac:spMkLst>
            <pc:docMk/>
            <pc:sldMk cId="1893233473" sldId="364"/>
            <ac:spMk id="2" creationId="{E0040F40-1B82-6514-2AA9-DCBB0A9248E2}"/>
          </ac:spMkLst>
        </pc:spChg>
        <pc:spChg chg="del">
          <ac:chgData name="Ink Lynx" userId="43154123f283b917" providerId="LiveId" clId="{96C0ED5C-2F8A-D447-BD62-B772E150B19D}" dt="2024-07-23T14:12:11.948" v="30" actId="700"/>
          <ac:spMkLst>
            <pc:docMk/>
            <pc:sldMk cId="1893233473" sldId="364"/>
            <ac:spMk id="3" creationId="{2A8217C2-3D09-C99A-F52F-D66745B6CCCF}"/>
          </ac:spMkLst>
        </pc:spChg>
        <pc:picChg chg="add mod modCrop">
          <ac:chgData name="Ink Lynx" userId="43154123f283b917" providerId="LiveId" clId="{96C0ED5C-2F8A-D447-BD62-B772E150B19D}" dt="2024-07-25T12:14:10.910" v="77" actId="1076"/>
          <ac:picMkLst>
            <pc:docMk/>
            <pc:sldMk cId="1893233473" sldId="364"/>
            <ac:picMk id="3" creationId="{D11AA2A9-0DDA-8358-8A70-51485498F12E}"/>
          </ac:picMkLst>
        </pc:picChg>
      </pc:sldChg>
      <pc:sldChg chg="new del">
        <pc:chgData name="Ink Lynx" userId="43154123f283b917" providerId="LiveId" clId="{96C0ED5C-2F8A-D447-BD62-B772E150B19D}" dt="2024-07-23T14:12:27.927" v="33" actId="680"/>
        <pc:sldMkLst>
          <pc:docMk/>
          <pc:sldMk cId="1779747468" sldId="365"/>
        </pc:sldMkLst>
      </pc:sldChg>
      <pc:sldChg chg="addSp modSp new mod modClrScheme chgLayout">
        <pc:chgData name="Ink Lynx" userId="43154123f283b917" providerId="LiveId" clId="{96C0ED5C-2F8A-D447-BD62-B772E150B19D}" dt="2024-07-23T14:13:22.420" v="46" actId="207"/>
        <pc:sldMkLst>
          <pc:docMk/>
          <pc:sldMk cId="3136461930" sldId="365"/>
        </pc:sldMkLst>
        <pc:spChg chg="mod ord">
          <ac:chgData name="Ink Lynx" userId="43154123f283b917" providerId="LiveId" clId="{96C0ED5C-2F8A-D447-BD62-B772E150B19D}" dt="2024-07-23T14:12:42.604" v="36" actId="22"/>
          <ac:spMkLst>
            <pc:docMk/>
            <pc:sldMk cId="3136461930" sldId="365"/>
            <ac:spMk id="2" creationId="{27855CBC-E8A0-B1A4-A027-B4F50EEBC1D9}"/>
          </ac:spMkLst>
        </pc:spChg>
        <pc:spChg chg="add mod ord">
          <ac:chgData name="Ink Lynx" userId="43154123f283b917" providerId="LiveId" clId="{96C0ED5C-2F8A-D447-BD62-B772E150B19D}" dt="2024-07-23T14:13:22.420" v="46" actId="207"/>
          <ac:spMkLst>
            <pc:docMk/>
            <pc:sldMk cId="3136461930" sldId="365"/>
            <ac:spMk id="3" creationId="{D45A7ABE-7317-DC2D-4C00-4A1986D7CDCE}"/>
          </ac:spMkLst>
        </pc:spChg>
      </pc:sldChg>
      <pc:sldChg chg="addSp modSp add modNotesTx">
        <pc:chgData name="Ink Lynx" userId="43154123f283b917" providerId="LiveId" clId="{96C0ED5C-2F8A-D447-BD62-B772E150B19D}" dt="2024-07-23T14:19:13.245" v="69" actId="22"/>
        <pc:sldMkLst>
          <pc:docMk/>
          <pc:sldMk cId="697762509" sldId="366"/>
        </pc:sldMkLst>
        <pc:spChg chg="mod">
          <ac:chgData name="Ink Lynx" userId="43154123f283b917" providerId="LiveId" clId="{96C0ED5C-2F8A-D447-BD62-B772E150B19D}" dt="2024-07-23T14:18:42.968" v="62" actId="20577"/>
          <ac:spMkLst>
            <pc:docMk/>
            <pc:sldMk cId="697762509" sldId="366"/>
            <ac:spMk id="3" creationId="{AB452CD7-0858-9117-02AB-20C12475B834}"/>
          </ac:spMkLst>
        </pc:spChg>
        <pc:picChg chg="add mod">
          <ac:chgData name="Ink Lynx" userId="43154123f283b917" providerId="LiveId" clId="{96C0ED5C-2F8A-D447-BD62-B772E150B19D}" dt="2024-07-23T14:19:00.513" v="66" actId="1076"/>
          <ac:picMkLst>
            <pc:docMk/>
            <pc:sldMk cId="697762509" sldId="366"/>
            <ac:picMk id="6" creationId="{69551EC2-34A9-0F7C-07CF-0AE2E1FF6A40}"/>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data1.xml><?xml version="1.0" encoding="utf-8"?>
<dgm:dataModel xmlns:dgm="http://schemas.openxmlformats.org/drawingml/2006/diagram" xmlns:a="http://schemas.openxmlformats.org/drawingml/2006/main">
  <dgm:ptLst>
    <dgm:pt modelId="{9C79C95C-0D58-4215-BD9D-892A73A02E4A}"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BFC27976-25E7-4893-96B2-C6B22F972307}">
      <dgm:prSet custT="1"/>
      <dgm:spPr/>
      <dgm:t>
        <a:bodyPr/>
        <a:lstStyle/>
        <a:p>
          <a:pPr>
            <a:lnSpc>
              <a:spcPct val="100000"/>
            </a:lnSpc>
          </a:pPr>
          <a:endParaRPr lang="en-US" sz="2000" dirty="0">
            <a:solidFill>
              <a:srgbClr val="9142B5"/>
            </a:solidFill>
          </a:endParaRPr>
        </a:p>
      </dgm:t>
    </dgm:pt>
    <dgm:pt modelId="{73A5E45E-428E-4F14-A4EE-4E806AE7FE76}" type="parTrans" cxnId="{C65B52F8-6DF4-40D7-8AB4-FCFF3EC77BF2}">
      <dgm:prSet/>
      <dgm:spPr/>
      <dgm:t>
        <a:bodyPr/>
        <a:lstStyle/>
        <a:p>
          <a:endParaRPr lang="en-US" sz="2000"/>
        </a:p>
      </dgm:t>
    </dgm:pt>
    <dgm:pt modelId="{D389BD04-B599-4056-952C-E00C24989F9F}" type="sibTrans" cxnId="{C65B52F8-6DF4-40D7-8AB4-FCFF3EC77BF2}">
      <dgm:prSet phldrT="1" phldr="0"/>
      <dgm:spPr/>
      <dgm:t>
        <a:bodyPr/>
        <a:lstStyle/>
        <a:p>
          <a:pPr>
            <a:lnSpc>
              <a:spcPct val="100000"/>
            </a:lnSpc>
          </a:pPr>
          <a:endParaRPr lang="en-US" sz="2000"/>
        </a:p>
      </dgm:t>
    </dgm:pt>
    <dgm:pt modelId="{B069B141-8C64-4964-A2B6-08B639A54F95}">
      <dgm:prSet custT="1"/>
      <dgm:spPr/>
      <dgm:t>
        <a:bodyPr/>
        <a:lstStyle/>
        <a:p>
          <a:pPr>
            <a:lnSpc>
              <a:spcPct val="100000"/>
            </a:lnSpc>
          </a:pPr>
          <a:endParaRPr lang="en-GB" sz="2000" dirty="0">
            <a:solidFill>
              <a:srgbClr val="D62D00"/>
            </a:solidFill>
          </a:endParaRPr>
        </a:p>
      </dgm:t>
    </dgm:pt>
    <dgm:pt modelId="{4C14471B-8A48-43F7-8336-AAD33E0659F3}" type="parTrans" cxnId="{6FA42492-02CC-4A59-968B-53399EBF78D3}">
      <dgm:prSet/>
      <dgm:spPr/>
      <dgm:t>
        <a:bodyPr/>
        <a:lstStyle/>
        <a:p>
          <a:endParaRPr lang="en-US" sz="2000"/>
        </a:p>
      </dgm:t>
    </dgm:pt>
    <dgm:pt modelId="{16D5C096-9659-440A-96C9-498927AA0EE0}" type="sibTrans" cxnId="{6FA42492-02CC-4A59-968B-53399EBF78D3}">
      <dgm:prSet phldrT="2" phldr="0"/>
      <dgm:spPr/>
      <dgm:t>
        <a:bodyPr/>
        <a:lstStyle/>
        <a:p>
          <a:pPr>
            <a:lnSpc>
              <a:spcPct val="100000"/>
            </a:lnSpc>
          </a:pPr>
          <a:endParaRPr lang="en-US" sz="2000"/>
        </a:p>
      </dgm:t>
    </dgm:pt>
    <dgm:pt modelId="{FE32CCEA-5B1F-4AE2-9A09-520800015AEB}">
      <dgm:prSet custT="1"/>
      <dgm:spPr/>
      <dgm:t>
        <a:bodyPr/>
        <a:lstStyle/>
        <a:p>
          <a:pPr>
            <a:lnSpc>
              <a:spcPct val="100000"/>
            </a:lnSpc>
          </a:pPr>
          <a:endParaRPr lang="en-US" sz="2000" dirty="0">
            <a:solidFill>
              <a:srgbClr val="CD008D"/>
            </a:solidFill>
          </a:endParaRPr>
        </a:p>
      </dgm:t>
    </dgm:pt>
    <dgm:pt modelId="{F810912D-A8A4-4F02-BB9A-7F77C7E7087B}" type="parTrans" cxnId="{5DCE486A-0080-4F25-92A4-4438B6D7AA3C}">
      <dgm:prSet/>
      <dgm:spPr/>
      <dgm:t>
        <a:bodyPr/>
        <a:lstStyle/>
        <a:p>
          <a:endParaRPr lang="en-US" sz="2000"/>
        </a:p>
      </dgm:t>
    </dgm:pt>
    <dgm:pt modelId="{DE4FEDB8-B6A2-4910-ADA0-0CA67C1AFDBA}" type="sibTrans" cxnId="{5DCE486A-0080-4F25-92A4-4438B6D7AA3C}">
      <dgm:prSet phldrT="3" phldr="0"/>
      <dgm:spPr/>
      <dgm:t>
        <a:bodyPr/>
        <a:lstStyle/>
        <a:p>
          <a:pPr>
            <a:lnSpc>
              <a:spcPct val="100000"/>
            </a:lnSpc>
          </a:pPr>
          <a:endParaRPr lang="en-US" sz="2000"/>
        </a:p>
      </dgm:t>
    </dgm:pt>
    <dgm:pt modelId="{CA24DC76-342A-440A-91EE-45A0A115E7AA}">
      <dgm:prSet custT="1"/>
      <dgm:spPr/>
      <dgm:t>
        <a:bodyPr/>
        <a:lstStyle/>
        <a:p>
          <a:pPr>
            <a:lnSpc>
              <a:spcPct val="100000"/>
            </a:lnSpc>
          </a:pPr>
          <a:endParaRPr lang="en-US" sz="2000" dirty="0">
            <a:solidFill>
              <a:schemeClr val="accent6">
                <a:lumMod val="75000"/>
              </a:schemeClr>
            </a:solidFill>
          </a:endParaRPr>
        </a:p>
      </dgm:t>
    </dgm:pt>
    <dgm:pt modelId="{A19FEFB8-722F-45F5-B95A-12A1A72D7509}" type="parTrans" cxnId="{956CC420-0524-48AE-BC22-E678524920DC}">
      <dgm:prSet/>
      <dgm:spPr/>
      <dgm:t>
        <a:bodyPr/>
        <a:lstStyle/>
        <a:p>
          <a:endParaRPr lang="en-US" sz="2000"/>
        </a:p>
      </dgm:t>
    </dgm:pt>
    <dgm:pt modelId="{1C383D16-F389-411E-A147-458C9202F5D0}" type="sibTrans" cxnId="{956CC420-0524-48AE-BC22-E678524920DC}">
      <dgm:prSet phldrT="4" phldr="0"/>
      <dgm:spPr/>
      <dgm:t>
        <a:bodyPr/>
        <a:lstStyle/>
        <a:p>
          <a:pPr>
            <a:lnSpc>
              <a:spcPct val="100000"/>
            </a:lnSpc>
          </a:pPr>
          <a:endParaRPr lang="en-US" sz="2000"/>
        </a:p>
      </dgm:t>
    </dgm:pt>
    <dgm:pt modelId="{27CFBB17-E2F9-4176-804A-DC974AC35615}" type="pres">
      <dgm:prSet presAssocID="{9C79C95C-0D58-4215-BD9D-892A73A02E4A}" presName="root" presStyleCnt="0">
        <dgm:presLayoutVars>
          <dgm:dir/>
          <dgm:resizeHandles val="exact"/>
        </dgm:presLayoutVars>
      </dgm:prSet>
      <dgm:spPr/>
    </dgm:pt>
    <dgm:pt modelId="{5A891E65-CA6E-46FB-B6CB-052EBE157168}" type="pres">
      <dgm:prSet presAssocID="{9C79C95C-0D58-4215-BD9D-892A73A02E4A}" presName="container" presStyleCnt="0">
        <dgm:presLayoutVars>
          <dgm:dir/>
          <dgm:resizeHandles val="exact"/>
        </dgm:presLayoutVars>
      </dgm:prSet>
      <dgm:spPr/>
    </dgm:pt>
    <dgm:pt modelId="{9B53818E-F812-4A99-B55C-DAF8820029FB}" type="pres">
      <dgm:prSet presAssocID="{BFC27976-25E7-4893-96B2-C6B22F972307}" presName="compNode" presStyleCnt="0"/>
      <dgm:spPr/>
    </dgm:pt>
    <dgm:pt modelId="{88861CAA-05A8-4FA7-A21B-DFECCF876C85}" type="pres">
      <dgm:prSet presAssocID="{BFC27976-25E7-4893-96B2-C6B22F972307}" presName="iconBgRect" presStyleLbl="bgShp" presStyleIdx="0" presStyleCnt="4"/>
      <dgm:spPr>
        <a:solidFill>
          <a:srgbClr val="9142B5"/>
        </a:solidFill>
      </dgm:spPr>
    </dgm:pt>
    <dgm:pt modelId="{E674FA3D-3113-4A51-863F-1F49D385E40A}" type="pres">
      <dgm:prSet presAssocID="{BFC27976-25E7-4893-96B2-C6B22F972307}" presName="iconRect" presStyleLbl="node1" presStyleIdx="0" presStyleCnt="4" custScaleX="172943" custScaleY="17294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1 with solid fill"/>
        </a:ext>
      </dgm:extLst>
    </dgm:pt>
    <dgm:pt modelId="{5DDD8090-F9D7-4187-BF68-966FC347FA68}" type="pres">
      <dgm:prSet presAssocID="{BFC27976-25E7-4893-96B2-C6B22F972307}" presName="spaceRect" presStyleCnt="0"/>
      <dgm:spPr/>
    </dgm:pt>
    <dgm:pt modelId="{D40B9C9A-EFDA-4510-9660-A276BEF50C71}" type="pres">
      <dgm:prSet presAssocID="{BFC27976-25E7-4893-96B2-C6B22F972307}" presName="textRect" presStyleLbl="revTx" presStyleIdx="0" presStyleCnt="4">
        <dgm:presLayoutVars>
          <dgm:chMax val="1"/>
          <dgm:chPref val="1"/>
        </dgm:presLayoutVars>
      </dgm:prSet>
      <dgm:spPr/>
    </dgm:pt>
    <dgm:pt modelId="{027CD52C-02B4-452B-A8DB-BEEF90DD2AC7}" type="pres">
      <dgm:prSet presAssocID="{D389BD04-B599-4056-952C-E00C24989F9F}" presName="sibTrans" presStyleLbl="sibTrans2D1" presStyleIdx="0" presStyleCnt="0"/>
      <dgm:spPr/>
    </dgm:pt>
    <dgm:pt modelId="{114E53EC-9A43-4446-864F-557862EB8C37}" type="pres">
      <dgm:prSet presAssocID="{B069B141-8C64-4964-A2B6-08B639A54F95}" presName="compNode" presStyleCnt="0"/>
      <dgm:spPr/>
    </dgm:pt>
    <dgm:pt modelId="{5B64E5E9-6D90-4DC0-AE2B-D19592EB8D1B}" type="pres">
      <dgm:prSet presAssocID="{B069B141-8C64-4964-A2B6-08B639A54F95}" presName="iconBgRect" presStyleLbl="bgShp" presStyleIdx="1" presStyleCnt="4"/>
      <dgm:spPr>
        <a:solidFill>
          <a:srgbClr val="D62D00"/>
        </a:solidFill>
      </dgm:spPr>
    </dgm:pt>
    <dgm:pt modelId="{3F139C0C-E3C9-41AF-9EE0-0D98E4BD2D33}" type="pres">
      <dgm:prSet presAssocID="{B069B141-8C64-4964-A2B6-08B639A54F95}" presName="iconRect" presStyleLbl="node1" presStyleIdx="1" presStyleCnt="4" custScaleX="172943" custScaleY="17294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dge with solid fill"/>
        </a:ext>
      </dgm:extLst>
    </dgm:pt>
    <dgm:pt modelId="{D61BB27C-FD0F-4A05-8FC9-F93D6FEB9ABD}" type="pres">
      <dgm:prSet presAssocID="{B069B141-8C64-4964-A2B6-08B639A54F95}" presName="spaceRect" presStyleCnt="0"/>
      <dgm:spPr/>
    </dgm:pt>
    <dgm:pt modelId="{535E0DD0-C3A4-43C2-AFCD-58D04ECE4F46}" type="pres">
      <dgm:prSet presAssocID="{B069B141-8C64-4964-A2B6-08B639A54F95}" presName="textRect" presStyleLbl="revTx" presStyleIdx="1" presStyleCnt="4">
        <dgm:presLayoutVars>
          <dgm:chMax val="1"/>
          <dgm:chPref val="1"/>
        </dgm:presLayoutVars>
      </dgm:prSet>
      <dgm:spPr/>
    </dgm:pt>
    <dgm:pt modelId="{45B633C5-02DF-4E4D-BBB0-FA07FC66DF53}" type="pres">
      <dgm:prSet presAssocID="{16D5C096-9659-440A-96C9-498927AA0EE0}" presName="sibTrans" presStyleLbl="sibTrans2D1" presStyleIdx="0" presStyleCnt="0"/>
      <dgm:spPr/>
    </dgm:pt>
    <dgm:pt modelId="{3D93F49E-8F06-4CB2-ABD1-A8279A5A0F18}" type="pres">
      <dgm:prSet presAssocID="{FE32CCEA-5B1F-4AE2-9A09-520800015AEB}" presName="compNode" presStyleCnt="0"/>
      <dgm:spPr/>
    </dgm:pt>
    <dgm:pt modelId="{C0A17B21-E187-408A-9A25-D083CFD9F0C1}" type="pres">
      <dgm:prSet presAssocID="{FE32CCEA-5B1F-4AE2-9A09-520800015AEB}" presName="iconBgRect" presStyleLbl="bgShp" presStyleIdx="2" presStyleCnt="4"/>
      <dgm:spPr>
        <a:solidFill>
          <a:srgbClr val="CD008D"/>
        </a:solidFill>
      </dgm:spPr>
    </dgm:pt>
    <dgm:pt modelId="{729B7D0C-E0DF-4C66-ACFF-773CC32E2ACF}" type="pres">
      <dgm:prSet presAssocID="{FE32CCEA-5B1F-4AE2-9A09-520800015AEB}" presName="iconRect" presStyleLbl="node1" presStyleIdx="2" presStyleCnt="4" custScaleX="172943" custScaleY="17294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3 with solid fill"/>
        </a:ext>
      </dgm:extLst>
    </dgm:pt>
    <dgm:pt modelId="{024F2094-DE8C-4F2E-8FE6-297E403B2C74}" type="pres">
      <dgm:prSet presAssocID="{FE32CCEA-5B1F-4AE2-9A09-520800015AEB}" presName="spaceRect" presStyleCnt="0"/>
      <dgm:spPr/>
    </dgm:pt>
    <dgm:pt modelId="{6D3E7039-099F-42B4-8C1F-4AA087C5AAD2}" type="pres">
      <dgm:prSet presAssocID="{FE32CCEA-5B1F-4AE2-9A09-520800015AEB}" presName="textRect" presStyleLbl="revTx" presStyleIdx="2" presStyleCnt="4">
        <dgm:presLayoutVars>
          <dgm:chMax val="1"/>
          <dgm:chPref val="1"/>
        </dgm:presLayoutVars>
      </dgm:prSet>
      <dgm:spPr/>
    </dgm:pt>
    <dgm:pt modelId="{739AAA95-7384-4D4C-9B6F-AD8847A008B1}" type="pres">
      <dgm:prSet presAssocID="{DE4FEDB8-B6A2-4910-ADA0-0CA67C1AFDBA}" presName="sibTrans" presStyleLbl="sibTrans2D1" presStyleIdx="0" presStyleCnt="0"/>
      <dgm:spPr/>
    </dgm:pt>
    <dgm:pt modelId="{878241EB-E27A-445D-8637-8F8B52A361EF}" type="pres">
      <dgm:prSet presAssocID="{CA24DC76-342A-440A-91EE-45A0A115E7AA}" presName="compNode" presStyleCnt="0"/>
      <dgm:spPr/>
    </dgm:pt>
    <dgm:pt modelId="{2A76BBD6-CD1E-42D2-A4B0-57624A65917E}" type="pres">
      <dgm:prSet presAssocID="{CA24DC76-342A-440A-91EE-45A0A115E7AA}" presName="iconBgRect" presStyleLbl="bgShp" presStyleIdx="3" presStyleCnt="4"/>
      <dgm:spPr>
        <a:solidFill>
          <a:schemeClr val="accent6">
            <a:lumMod val="75000"/>
          </a:schemeClr>
        </a:solidFill>
      </dgm:spPr>
    </dgm:pt>
    <dgm:pt modelId="{488730A2-C4BB-4925-839D-B57CFD1AE6C9}" type="pres">
      <dgm:prSet presAssocID="{CA24DC76-342A-440A-91EE-45A0A115E7AA}" presName="iconRect" presStyleLbl="node1" presStyleIdx="3" presStyleCnt="4" custScaleX="172943" custScaleY="172943"/>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adge 4 with solid fill"/>
        </a:ext>
      </dgm:extLst>
    </dgm:pt>
    <dgm:pt modelId="{27DC45D4-5070-4BBE-9036-190F9AA18B85}" type="pres">
      <dgm:prSet presAssocID="{CA24DC76-342A-440A-91EE-45A0A115E7AA}" presName="spaceRect" presStyleCnt="0"/>
      <dgm:spPr/>
    </dgm:pt>
    <dgm:pt modelId="{D9241B28-3CF1-497B-8AAE-CB197EAEFBB8}" type="pres">
      <dgm:prSet presAssocID="{CA24DC76-342A-440A-91EE-45A0A115E7AA}" presName="textRect" presStyleLbl="revTx" presStyleIdx="3" presStyleCnt="4">
        <dgm:presLayoutVars>
          <dgm:chMax val="1"/>
          <dgm:chPref val="1"/>
        </dgm:presLayoutVars>
      </dgm:prSet>
      <dgm:spPr/>
    </dgm:pt>
  </dgm:ptLst>
  <dgm:cxnLst>
    <dgm:cxn modelId="{956CC420-0524-48AE-BC22-E678524920DC}" srcId="{9C79C95C-0D58-4215-BD9D-892A73A02E4A}" destId="{CA24DC76-342A-440A-91EE-45A0A115E7AA}" srcOrd="3" destOrd="0" parTransId="{A19FEFB8-722F-45F5-B95A-12A1A72D7509}" sibTransId="{1C383D16-F389-411E-A147-458C9202F5D0}"/>
    <dgm:cxn modelId="{4A787545-2151-2D4D-A255-879AE17EF5BE}" type="presOf" srcId="{9C79C95C-0D58-4215-BD9D-892A73A02E4A}" destId="{27CFBB17-E2F9-4176-804A-DC974AC35615}" srcOrd="0" destOrd="0" presId="urn:microsoft.com/office/officeart/2018/2/layout/IconCircleList"/>
    <dgm:cxn modelId="{5DCE486A-0080-4F25-92A4-4438B6D7AA3C}" srcId="{9C79C95C-0D58-4215-BD9D-892A73A02E4A}" destId="{FE32CCEA-5B1F-4AE2-9A09-520800015AEB}" srcOrd="2" destOrd="0" parTransId="{F810912D-A8A4-4F02-BB9A-7F77C7E7087B}" sibTransId="{DE4FEDB8-B6A2-4910-ADA0-0CA67C1AFDBA}"/>
    <dgm:cxn modelId="{6FA42492-02CC-4A59-968B-53399EBF78D3}" srcId="{9C79C95C-0D58-4215-BD9D-892A73A02E4A}" destId="{B069B141-8C64-4964-A2B6-08B639A54F95}" srcOrd="1" destOrd="0" parTransId="{4C14471B-8A48-43F7-8336-AAD33E0659F3}" sibTransId="{16D5C096-9659-440A-96C9-498927AA0EE0}"/>
    <dgm:cxn modelId="{E2E23F98-EE34-4547-8B3E-F15694A942A4}" type="presOf" srcId="{DE4FEDB8-B6A2-4910-ADA0-0CA67C1AFDBA}" destId="{739AAA95-7384-4D4C-9B6F-AD8847A008B1}" srcOrd="0" destOrd="0" presId="urn:microsoft.com/office/officeart/2018/2/layout/IconCircleList"/>
    <dgm:cxn modelId="{07557FA1-3C1E-3C4D-92BF-496AEF0F8667}" type="presOf" srcId="{B069B141-8C64-4964-A2B6-08B639A54F95}" destId="{535E0DD0-C3A4-43C2-AFCD-58D04ECE4F46}" srcOrd="0" destOrd="0" presId="urn:microsoft.com/office/officeart/2018/2/layout/IconCircleList"/>
    <dgm:cxn modelId="{DC2E56A9-5780-C048-9D8F-EF68F7524A82}" type="presOf" srcId="{16D5C096-9659-440A-96C9-498927AA0EE0}" destId="{45B633C5-02DF-4E4D-BBB0-FA07FC66DF53}" srcOrd="0" destOrd="0" presId="urn:microsoft.com/office/officeart/2018/2/layout/IconCircleList"/>
    <dgm:cxn modelId="{79866DB4-5998-6340-84E8-3D6D6B947429}" type="presOf" srcId="{CA24DC76-342A-440A-91EE-45A0A115E7AA}" destId="{D9241B28-3CF1-497B-8AAE-CB197EAEFBB8}" srcOrd="0" destOrd="0" presId="urn:microsoft.com/office/officeart/2018/2/layout/IconCircleList"/>
    <dgm:cxn modelId="{09E1D9CA-19AF-674F-9524-1880B96DCFC3}" type="presOf" srcId="{D389BD04-B599-4056-952C-E00C24989F9F}" destId="{027CD52C-02B4-452B-A8DB-BEEF90DD2AC7}" srcOrd="0" destOrd="0" presId="urn:microsoft.com/office/officeart/2018/2/layout/IconCircleList"/>
    <dgm:cxn modelId="{C53EDFD5-9F5A-3744-99E3-76484F4839B9}" type="presOf" srcId="{FE32CCEA-5B1F-4AE2-9A09-520800015AEB}" destId="{6D3E7039-099F-42B4-8C1F-4AA087C5AAD2}" srcOrd="0" destOrd="0" presId="urn:microsoft.com/office/officeart/2018/2/layout/IconCircleList"/>
    <dgm:cxn modelId="{72A8FED8-C3F5-0647-9BDD-BBD5A2A8E974}" type="presOf" srcId="{BFC27976-25E7-4893-96B2-C6B22F972307}" destId="{D40B9C9A-EFDA-4510-9660-A276BEF50C71}" srcOrd="0" destOrd="0" presId="urn:microsoft.com/office/officeart/2018/2/layout/IconCircleList"/>
    <dgm:cxn modelId="{C65B52F8-6DF4-40D7-8AB4-FCFF3EC77BF2}" srcId="{9C79C95C-0D58-4215-BD9D-892A73A02E4A}" destId="{BFC27976-25E7-4893-96B2-C6B22F972307}" srcOrd="0" destOrd="0" parTransId="{73A5E45E-428E-4F14-A4EE-4E806AE7FE76}" sibTransId="{D389BD04-B599-4056-952C-E00C24989F9F}"/>
    <dgm:cxn modelId="{7DCB034C-E4AE-2E4B-8866-8747D4C227D6}" type="presParOf" srcId="{27CFBB17-E2F9-4176-804A-DC974AC35615}" destId="{5A891E65-CA6E-46FB-B6CB-052EBE157168}" srcOrd="0" destOrd="0" presId="urn:microsoft.com/office/officeart/2018/2/layout/IconCircleList"/>
    <dgm:cxn modelId="{F7D81313-E9E5-954B-8539-CC0C8D225293}" type="presParOf" srcId="{5A891E65-CA6E-46FB-B6CB-052EBE157168}" destId="{9B53818E-F812-4A99-B55C-DAF8820029FB}" srcOrd="0" destOrd="0" presId="urn:microsoft.com/office/officeart/2018/2/layout/IconCircleList"/>
    <dgm:cxn modelId="{8B4DFAD6-606F-8047-B6E6-3A8D1FA17631}" type="presParOf" srcId="{9B53818E-F812-4A99-B55C-DAF8820029FB}" destId="{88861CAA-05A8-4FA7-A21B-DFECCF876C85}" srcOrd="0" destOrd="0" presId="urn:microsoft.com/office/officeart/2018/2/layout/IconCircleList"/>
    <dgm:cxn modelId="{F845314B-0A61-F84F-AB99-BED8A9947F80}" type="presParOf" srcId="{9B53818E-F812-4A99-B55C-DAF8820029FB}" destId="{E674FA3D-3113-4A51-863F-1F49D385E40A}" srcOrd="1" destOrd="0" presId="urn:microsoft.com/office/officeart/2018/2/layout/IconCircleList"/>
    <dgm:cxn modelId="{EF22636C-97E2-6D46-A2B3-BC127E4C196A}" type="presParOf" srcId="{9B53818E-F812-4A99-B55C-DAF8820029FB}" destId="{5DDD8090-F9D7-4187-BF68-966FC347FA68}" srcOrd="2" destOrd="0" presId="urn:microsoft.com/office/officeart/2018/2/layout/IconCircleList"/>
    <dgm:cxn modelId="{EBB51C50-458B-E34A-B5DC-378BBD9AC9AF}" type="presParOf" srcId="{9B53818E-F812-4A99-B55C-DAF8820029FB}" destId="{D40B9C9A-EFDA-4510-9660-A276BEF50C71}" srcOrd="3" destOrd="0" presId="urn:microsoft.com/office/officeart/2018/2/layout/IconCircleList"/>
    <dgm:cxn modelId="{F8400C82-2313-BE42-8E88-704EB901DD88}" type="presParOf" srcId="{5A891E65-CA6E-46FB-B6CB-052EBE157168}" destId="{027CD52C-02B4-452B-A8DB-BEEF90DD2AC7}" srcOrd="1" destOrd="0" presId="urn:microsoft.com/office/officeart/2018/2/layout/IconCircleList"/>
    <dgm:cxn modelId="{2969BD42-41DE-184A-9AC8-F9405EFFF03C}" type="presParOf" srcId="{5A891E65-CA6E-46FB-B6CB-052EBE157168}" destId="{114E53EC-9A43-4446-864F-557862EB8C37}" srcOrd="2" destOrd="0" presId="urn:microsoft.com/office/officeart/2018/2/layout/IconCircleList"/>
    <dgm:cxn modelId="{C5AC3B54-5C50-174F-92C0-572A96ACD132}" type="presParOf" srcId="{114E53EC-9A43-4446-864F-557862EB8C37}" destId="{5B64E5E9-6D90-4DC0-AE2B-D19592EB8D1B}" srcOrd="0" destOrd="0" presId="urn:microsoft.com/office/officeart/2018/2/layout/IconCircleList"/>
    <dgm:cxn modelId="{7F66D8AB-BD64-A945-BF86-54883DBA3405}" type="presParOf" srcId="{114E53EC-9A43-4446-864F-557862EB8C37}" destId="{3F139C0C-E3C9-41AF-9EE0-0D98E4BD2D33}" srcOrd="1" destOrd="0" presId="urn:microsoft.com/office/officeart/2018/2/layout/IconCircleList"/>
    <dgm:cxn modelId="{3AFC4133-2195-5E40-A57A-B0DDCF2F941A}" type="presParOf" srcId="{114E53EC-9A43-4446-864F-557862EB8C37}" destId="{D61BB27C-FD0F-4A05-8FC9-F93D6FEB9ABD}" srcOrd="2" destOrd="0" presId="urn:microsoft.com/office/officeart/2018/2/layout/IconCircleList"/>
    <dgm:cxn modelId="{6D752980-0735-A849-AA45-7E461BBC6FBF}" type="presParOf" srcId="{114E53EC-9A43-4446-864F-557862EB8C37}" destId="{535E0DD0-C3A4-43C2-AFCD-58D04ECE4F46}" srcOrd="3" destOrd="0" presId="urn:microsoft.com/office/officeart/2018/2/layout/IconCircleList"/>
    <dgm:cxn modelId="{779BD84A-6B2B-534C-916B-6202EB2B06CB}" type="presParOf" srcId="{5A891E65-CA6E-46FB-B6CB-052EBE157168}" destId="{45B633C5-02DF-4E4D-BBB0-FA07FC66DF53}" srcOrd="3" destOrd="0" presId="urn:microsoft.com/office/officeart/2018/2/layout/IconCircleList"/>
    <dgm:cxn modelId="{70C60732-32C2-D047-B060-698A9127B691}" type="presParOf" srcId="{5A891E65-CA6E-46FB-B6CB-052EBE157168}" destId="{3D93F49E-8F06-4CB2-ABD1-A8279A5A0F18}" srcOrd="4" destOrd="0" presId="urn:microsoft.com/office/officeart/2018/2/layout/IconCircleList"/>
    <dgm:cxn modelId="{B6B4C13B-EE6D-DE4F-8A7A-E1DB50C736DC}" type="presParOf" srcId="{3D93F49E-8F06-4CB2-ABD1-A8279A5A0F18}" destId="{C0A17B21-E187-408A-9A25-D083CFD9F0C1}" srcOrd="0" destOrd="0" presId="urn:microsoft.com/office/officeart/2018/2/layout/IconCircleList"/>
    <dgm:cxn modelId="{DEB4C205-4502-F74B-A4EB-02835D128DC1}" type="presParOf" srcId="{3D93F49E-8F06-4CB2-ABD1-A8279A5A0F18}" destId="{729B7D0C-E0DF-4C66-ACFF-773CC32E2ACF}" srcOrd="1" destOrd="0" presId="urn:microsoft.com/office/officeart/2018/2/layout/IconCircleList"/>
    <dgm:cxn modelId="{20BB030E-2706-CE44-8EAB-DE34AB8E3B66}" type="presParOf" srcId="{3D93F49E-8F06-4CB2-ABD1-A8279A5A0F18}" destId="{024F2094-DE8C-4F2E-8FE6-297E403B2C74}" srcOrd="2" destOrd="0" presId="urn:microsoft.com/office/officeart/2018/2/layout/IconCircleList"/>
    <dgm:cxn modelId="{0AD14DCE-0359-CB49-B768-3EB69B96AF26}" type="presParOf" srcId="{3D93F49E-8F06-4CB2-ABD1-A8279A5A0F18}" destId="{6D3E7039-099F-42B4-8C1F-4AA087C5AAD2}" srcOrd="3" destOrd="0" presId="urn:microsoft.com/office/officeart/2018/2/layout/IconCircleList"/>
    <dgm:cxn modelId="{3DC661CC-32DE-AF42-98EE-6EE683E7483A}" type="presParOf" srcId="{5A891E65-CA6E-46FB-B6CB-052EBE157168}" destId="{739AAA95-7384-4D4C-9B6F-AD8847A008B1}" srcOrd="5" destOrd="0" presId="urn:microsoft.com/office/officeart/2018/2/layout/IconCircleList"/>
    <dgm:cxn modelId="{DF3A0B44-7CAE-3C41-B241-F9919E3C741D}" type="presParOf" srcId="{5A891E65-CA6E-46FB-B6CB-052EBE157168}" destId="{878241EB-E27A-445D-8637-8F8B52A361EF}" srcOrd="6" destOrd="0" presId="urn:microsoft.com/office/officeart/2018/2/layout/IconCircleList"/>
    <dgm:cxn modelId="{857FF238-0ACA-2A4A-8800-A21A69F6F330}" type="presParOf" srcId="{878241EB-E27A-445D-8637-8F8B52A361EF}" destId="{2A76BBD6-CD1E-42D2-A4B0-57624A65917E}" srcOrd="0" destOrd="0" presId="urn:microsoft.com/office/officeart/2018/2/layout/IconCircleList"/>
    <dgm:cxn modelId="{38F25706-7940-B54D-8A6E-C6FF5760996A}" type="presParOf" srcId="{878241EB-E27A-445D-8637-8F8B52A361EF}" destId="{488730A2-C4BB-4925-839D-B57CFD1AE6C9}" srcOrd="1" destOrd="0" presId="urn:microsoft.com/office/officeart/2018/2/layout/IconCircleList"/>
    <dgm:cxn modelId="{1493D053-C7AB-BB44-A010-EF2DB9C11D1D}" type="presParOf" srcId="{878241EB-E27A-445D-8637-8F8B52A361EF}" destId="{27DC45D4-5070-4BBE-9036-190F9AA18B85}" srcOrd="2" destOrd="0" presId="urn:microsoft.com/office/officeart/2018/2/layout/IconCircleList"/>
    <dgm:cxn modelId="{51223657-E139-AC44-9DB1-6E4C8B3831EC}" type="presParOf" srcId="{878241EB-E27A-445D-8637-8F8B52A361EF}" destId="{D9241B28-3CF1-497B-8AAE-CB197EAEFBB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61CAA-05A8-4FA7-A21B-DFECCF876C85}">
      <dsp:nvSpPr>
        <dsp:cNvPr id="0" name=""/>
        <dsp:cNvSpPr/>
      </dsp:nvSpPr>
      <dsp:spPr>
        <a:xfrm>
          <a:off x="255222" y="533619"/>
          <a:ext cx="1358050" cy="1358050"/>
        </a:xfrm>
        <a:prstGeom prst="ellipse">
          <a:avLst/>
        </a:prstGeom>
        <a:solidFill>
          <a:srgbClr val="9142B5"/>
        </a:solidFill>
        <a:ln>
          <a:noFill/>
        </a:ln>
        <a:effectLst/>
      </dsp:spPr>
      <dsp:style>
        <a:lnRef idx="0">
          <a:scrgbClr r="0" g="0" b="0"/>
        </a:lnRef>
        <a:fillRef idx="1">
          <a:scrgbClr r="0" g="0" b="0"/>
        </a:fillRef>
        <a:effectRef idx="0">
          <a:scrgbClr r="0" g="0" b="0"/>
        </a:effectRef>
        <a:fontRef idx="minor"/>
      </dsp:style>
    </dsp:sp>
    <dsp:sp modelId="{E674FA3D-3113-4A51-863F-1F49D385E40A}">
      <dsp:nvSpPr>
        <dsp:cNvPr id="0" name=""/>
        <dsp:cNvSpPr/>
      </dsp:nvSpPr>
      <dsp:spPr>
        <a:xfrm>
          <a:off x="253138" y="531534"/>
          <a:ext cx="1362218" cy="136221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B9C9A-EFDA-4510-9660-A276BEF50C71}">
      <dsp:nvSpPr>
        <dsp:cNvPr id="0" name=""/>
        <dsp:cNvSpPr/>
      </dsp:nvSpPr>
      <dsp:spPr>
        <a:xfrm>
          <a:off x="1904284" y="533619"/>
          <a:ext cx="3201119" cy="135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9142B5"/>
            </a:solidFill>
          </a:endParaRPr>
        </a:p>
      </dsp:txBody>
      <dsp:txXfrm>
        <a:off x="1904284" y="533619"/>
        <a:ext cx="3201119" cy="1358050"/>
      </dsp:txXfrm>
    </dsp:sp>
    <dsp:sp modelId="{5B64E5E9-6D90-4DC0-AE2B-D19592EB8D1B}">
      <dsp:nvSpPr>
        <dsp:cNvPr id="0" name=""/>
        <dsp:cNvSpPr/>
      </dsp:nvSpPr>
      <dsp:spPr>
        <a:xfrm>
          <a:off x="5665258" y="533619"/>
          <a:ext cx="1358050" cy="1358050"/>
        </a:xfrm>
        <a:prstGeom prst="ellipse">
          <a:avLst/>
        </a:prstGeom>
        <a:solidFill>
          <a:srgbClr val="D62D00"/>
        </a:solidFill>
        <a:ln>
          <a:noFill/>
        </a:ln>
        <a:effectLst/>
      </dsp:spPr>
      <dsp:style>
        <a:lnRef idx="0">
          <a:scrgbClr r="0" g="0" b="0"/>
        </a:lnRef>
        <a:fillRef idx="1">
          <a:scrgbClr r="0" g="0" b="0"/>
        </a:fillRef>
        <a:effectRef idx="0">
          <a:scrgbClr r="0" g="0" b="0"/>
        </a:effectRef>
        <a:fontRef idx="minor"/>
      </dsp:style>
    </dsp:sp>
    <dsp:sp modelId="{3F139C0C-E3C9-41AF-9EE0-0D98E4BD2D33}">
      <dsp:nvSpPr>
        <dsp:cNvPr id="0" name=""/>
        <dsp:cNvSpPr/>
      </dsp:nvSpPr>
      <dsp:spPr>
        <a:xfrm>
          <a:off x="5663173" y="531534"/>
          <a:ext cx="1362218" cy="136221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5E0DD0-C3A4-43C2-AFCD-58D04ECE4F46}">
      <dsp:nvSpPr>
        <dsp:cNvPr id="0" name=""/>
        <dsp:cNvSpPr/>
      </dsp:nvSpPr>
      <dsp:spPr>
        <a:xfrm>
          <a:off x="7314319" y="533619"/>
          <a:ext cx="3201119" cy="135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GB" sz="2000" kern="1200" dirty="0">
            <a:solidFill>
              <a:srgbClr val="D62D00"/>
            </a:solidFill>
          </a:endParaRPr>
        </a:p>
      </dsp:txBody>
      <dsp:txXfrm>
        <a:off x="7314319" y="533619"/>
        <a:ext cx="3201119" cy="1358050"/>
      </dsp:txXfrm>
    </dsp:sp>
    <dsp:sp modelId="{C0A17B21-E187-408A-9A25-D083CFD9F0C1}">
      <dsp:nvSpPr>
        <dsp:cNvPr id="0" name=""/>
        <dsp:cNvSpPr/>
      </dsp:nvSpPr>
      <dsp:spPr>
        <a:xfrm>
          <a:off x="255222" y="2671592"/>
          <a:ext cx="1358050" cy="1358050"/>
        </a:xfrm>
        <a:prstGeom prst="ellipse">
          <a:avLst/>
        </a:prstGeom>
        <a:solidFill>
          <a:srgbClr val="CD008D"/>
        </a:solidFill>
        <a:ln>
          <a:noFill/>
        </a:ln>
        <a:effectLst/>
      </dsp:spPr>
      <dsp:style>
        <a:lnRef idx="0">
          <a:scrgbClr r="0" g="0" b="0"/>
        </a:lnRef>
        <a:fillRef idx="1">
          <a:scrgbClr r="0" g="0" b="0"/>
        </a:fillRef>
        <a:effectRef idx="0">
          <a:scrgbClr r="0" g="0" b="0"/>
        </a:effectRef>
        <a:fontRef idx="minor"/>
      </dsp:style>
    </dsp:sp>
    <dsp:sp modelId="{729B7D0C-E0DF-4C66-ACFF-773CC32E2ACF}">
      <dsp:nvSpPr>
        <dsp:cNvPr id="0" name=""/>
        <dsp:cNvSpPr/>
      </dsp:nvSpPr>
      <dsp:spPr>
        <a:xfrm>
          <a:off x="253138" y="2669508"/>
          <a:ext cx="1362218" cy="136221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3E7039-099F-42B4-8C1F-4AA087C5AAD2}">
      <dsp:nvSpPr>
        <dsp:cNvPr id="0" name=""/>
        <dsp:cNvSpPr/>
      </dsp:nvSpPr>
      <dsp:spPr>
        <a:xfrm>
          <a:off x="1904284" y="2671592"/>
          <a:ext cx="3201119" cy="135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CD008D"/>
            </a:solidFill>
          </a:endParaRPr>
        </a:p>
      </dsp:txBody>
      <dsp:txXfrm>
        <a:off x="1904284" y="2671592"/>
        <a:ext cx="3201119" cy="1358050"/>
      </dsp:txXfrm>
    </dsp:sp>
    <dsp:sp modelId="{2A76BBD6-CD1E-42D2-A4B0-57624A65917E}">
      <dsp:nvSpPr>
        <dsp:cNvPr id="0" name=""/>
        <dsp:cNvSpPr/>
      </dsp:nvSpPr>
      <dsp:spPr>
        <a:xfrm>
          <a:off x="5665258" y="2671592"/>
          <a:ext cx="1358050" cy="1358050"/>
        </a:xfrm>
        <a:prstGeom prst="ellipse">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488730A2-C4BB-4925-839D-B57CFD1AE6C9}">
      <dsp:nvSpPr>
        <dsp:cNvPr id="0" name=""/>
        <dsp:cNvSpPr/>
      </dsp:nvSpPr>
      <dsp:spPr>
        <a:xfrm>
          <a:off x="5663173" y="2669508"/>
          <a:ext cx="1362218" cy="136221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241B28-3CF1-497B-8AAE-CB197EAEFBB8}">
      <dsp:nvSpPr>
        <dsp:cNvPr id="0" name=""/>
        <dsp:cNvSpPr/>
      </dsp:nvSpPr>
      <dsp:spPr>
        <a:xfrm>
          <a:off x="7314319" y="2671592"/>
          <a:ext cx="3201119" cy="135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chemeClr val="accent6">
                <a:lumMod val="75000"/>
              </a:schemeClr>
            </a:solidFill>
          </a:endParaRPr>
        </a:p>
      </dsp:txBody>
      <dsp:txXfrm>
        <a:off x="7314319" y="2671592"/>
        <a:ext cx="3201119" cy="135805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SDI Productions/E+/Getty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724585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441163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effectLst/>
                <a:latin typeface="CenturyGothicStd"/>
              </a:rPr>
              <a:t>Figure 6.5</a:t>
            </a:r>
            <a:r>
              <a:rPr lang="en-IN" sz="1800" b="0" dirty="0">
                <a:effectLst/>
                <a:latin typeface="HelveticaLTStd"/>
              </a:rPr>
              <a:t> Your identity is what makes you unique. </a:t>
            </a:r>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2768965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Figure 6.8 </a:t>
            </a:r>
            <a:r>
              <a:rPr lang="en-US" dirty="0">
                <a:cs typeface="Arial"/>
              </a:rPr>
              <a:t>High self-esteem is associated with healthy behaviors, and low self-esteem negatively affects health and wellness.</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1096828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dirty="0">
                <a:effectLst/>
                <a:latin typeface="CenturyGothicStd"/>
              </a:rPr>
              <a:t>Figure 6.6 </a:t>
            </a:r>
            <a:r>
              <a:rPr lang="en-IN" sz="1200" b="0" dirty="0">
                <a:effectLst/>
                <a:latin typeface="HelveticaLTStd"/>
              </a:rPr>
              <a:t>Words that start with </a:t>
            </a:r>
            <a:r>
              <a:rPr lang="en-IN" sz="1200" b="0" i="1" dirty="0">
                <a:effectLst/>
                <a:latin typeface="HelveticaLTStd"/>
              </a:rPr>
              <a:t>self </a:t>
            </a:r>
            <a:r>
              <a:rPr lang="en-IN" sz="1200" b="0" dirty="0">
                <a:effectLst/>
                <a:latin typeface="HelveticaLTStd"/>
              </a:rPr>
              <a:t>describe how we feel about ourselves. </a:t>
            </a:r>
            <a:endParaRPr lang="en-IN" dirty="0"/>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316917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1069682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11</a:t>
            </a:fld>
            <a:endParaRPr lang="en-US"/>
          </a:p>
        </p:txBody>
      </p:sp>
    </p:spTree>
    <p:extLst>
      <p:ext uri="{BB962C8B-B14F-4D97-AF65-F5344CB8AC3E}">
        <p14:creationId xmlns:p14="http://schemas.microsoft.com/office/powerpoint/2010/main" val="369540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2"/>
          <a:stretch>
            <a:fillRect/>
          </a:stretch>
        </p:blipFill>
        <p:spPr>
          <a:xfrm>
            <a:off x="3400981" y="1280461"/>
            <a:ext cx="5331853" cy="340399"/>
          </a:xfrm>
          <a:prstGeom prst="rect">
            <a:avLst/>
          </a:prstGeom>
        </p:spPr>
      </p:pic>
      <p:pic>
        <p:nvPicPr>
          <p:cNvPr id="2" name="Picture 1">
            <a:extLst>
              <a:ext uri="{FF2B5EF4-FFF2-40B4-BE49-F238E27FC236}">
                <a16:creationId xmlns:a16="http://schemas.microsoft.com/office/drawing/2014/main" id="{86C5CBE6-DB15-1242-E75D-25489BE725B4}"/>
              </a:ext>
            </a:extLst>
          </p:cNvPr>
          <p:cNvPicPr>
            <a:picLocks noChangeAspect="1"/>
          </p:cNvPicPr>
          <p:nvPr userDrawn="1"/>
        </p:nvPicPr>
        <p:blipFill>
          <a:blip r:embed="rId3"/>
          <a:stretch>
            <a:fillRect/>
          </a:stretch>
        </p:blipFill>
        <p:spPr>
          <a:xfrm rot="20338355">
            <a:off x="4134966" y="3055266"/>
            <a:ext cx="7981742" cy="4327878"/>
          </a:xfrm>
          <a:prstGeom prst="rect">
            <a:avLst/>
          </a:prstGeom>
        </p:spPr>
      </p:pic>
      <p:pic>
        <p:nvPicPr>
          <p:cNvPr id="3" name="Picture 2">
            <a:extLst>
              <a:ext uri="{FF2B5EF4-FFF2-40B4-BE49-F238E27FC236}">
                <a16:creationId xmlns:a16="http://schemas.microsoft.com/office/drawing/2014/main" id="{A53EEC6E-2F27-48D5-C9FB-A21502F7802C}"/>
              </a:ext>
            </a:extLst>
          </p:cNvPr>
          <p:cNvPicPr>
            <a:picLocks noChangeAspect="1"/>
          </p:cNvPicPr>
          <p:nvPr userDrawn="1"/>
        </p:nvPicPr>
        <p:blipFill>
          <a:blip r:embed="rId4"/>
          <a:stretch>
            <a:fillRect/>
          </a:stretch>
        </p:blipFill>
        <p:spPr>
          <a:xfrm rot="6280645" flipV="1">
            <a:off x="5585248" y="2584870"/>
            <a:ext cx="963318" cy="2356452"/>
          </a:xfrm>
          <a:prstGeom prst="rect">
            <a:avLst/>
          </a:prstGeom>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80719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2"/>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7760167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2"/>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799"/>
            <a:ext cx="5124450" cy="2029129"/>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6381750" y="2098675"/>
            <a:ext cx="49720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5" name="Picture 4">
            <a:extLst>
              <a:ext uri="{FF2B5EF4-FFF2-40B4-BE49-F238E27FC236}">
                <a16:creationId xmlns:a16="http://schemas.microsoft.com/office/drawing/2014/main" id="{70D31837-175F-B40D-C2AD-E44CC63E00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47235">
            <a:off x="-260183" y="3293095"/>
            <a:ext cx="5017447" cy="2720571"/>
          </a:xfrm>
          <a:prstGeom prst="rect">
            <a:avLst/>
          </a:prstGeom>
        </p:spPr>
      </p:pic>
    </p:spTree>
    <p:extLst>
      <p:ext uri="{BB962C8B-B14F-4D97-AF65-F5344CB8AC3E}">
        <p14:creationId xmlns:p14="http://schemas.microsoft.com/office/powerpoint/2010/main" val="17473666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41D500-44A6-6944-A189-F7E8610DBC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38"/>
          <a:stretch/>
        </p:blipFill>
        <p:spPr>
          <a:xfrm>
            <a:off x="505678" y="341495"/>
            <a:ext cx="5156418" cy="5236853"/>
          </a:xfrm>
          <a:prstGeom prst="ellipse">
            <a:avLst/>
          </a:prstGeom>
          <a:effectLst>
            <a:softEdge rad="228021"/>
          </a:effectLst>
        </p:spPr>
      </p:pic>
      <p:pic>
        <p:nvPicPr>
          <p:cNvPr id="5" name="Picture 4">
            <a:extLst>
              <a:ext uri="{FF2B5EF4-FFF2-40B4-BE49-F238E27FC236}">
                <a16:creationId xmlns:a16="http://schemas.microsoft.com/office/drawing/2014/main" id="{C2D0B635-CB21-5844-8442-25F932B8016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5970" y="494364"/>
            <a:ext cx="5047155" cy="4916709"/>
          </a:xfrm>
          <a:prstGeom prst="rect">
            <a:avLst/>
          </a:prstGeom>
        </p:spPr>
      </p:pic>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594763" y="1070551"/>
            <a:ext cx="5002213" cy="1599625"/>
          </a:xfrm>
          <a:prstGeom prst="rect">
            <a:avLst/>
          </a:prstGeom>
        </p:spPr>
        <p:txBody>
          <a:bodyPr anchor="ctr"/>
          <a:lstStyle>
            <a:lvl1pPr marL="0" indent="0" algn="ctr">
              <a:buNone/>
              <a:defRPr lang="en-US" sz="4000" b="0" i="0" kern="1200" dirty="0">
                <a:solidFill>
                  <a:schemeClr val="tx1"/>
                </a:solidFill>
                <a:latin typeface="Rockwell" panose="02060603020205020403" pitchFamily="18" charset="77"/>
                <a:ea typeface="+mj-ea"/>
                <a:cs typeface="+mj-cs"/>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2" y="2670176"/>
            <a:ext cx="5002213" cy="2719241"/>
          </a:xfrm>
          <a:prstGeom prst="rect">
            <a:avLst/>
          </a:prstGeom>
        </p:spPr>
        <p:txBody>
          <a:bodyPr anchor="ctr"/>
          <a:lstStyle>
            <a:lvl1pPr algn="ctr">
              <a:lnSpc>
                <a:spcPct val="100000"/>
              </a:lnSpc>
              <a:defRPr lang="en-GB" sz="6400" b="1" kern="1200" dirty="0">
                <a:solidFill>
                  <a:srgbClr val="C52039"/>
                </a:solidFill>
                <a:latin typeface="Century Gothic" panose="020B0502020202020204" pitchFamily="34" charset="0"/>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62663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4">
    <p:spTree>
      <p:nvGrpSpPr>
        <p:cNvPr id="1" name=""/>
        <p:cNvGrpSpPr/>
        <p:nvPr/>
      </p:nvGrpSpPr>
      <p:grpSpPr>
        <a:xfrm>
          <a:off x="0" y="0"/>
          <a:ext cx="0" cy="0"/>
          <a:chOff x="0" y="0"/>
          <a:chExt cx="0" cy="0"/>
        </a:xfrm>
      </p:grpSpPr>
      <p:pic>
        <p:nvPicPr>
          <p:cNvPr id="6" name="Picture 5" descr="A green and black rectangle&#10;&#10;Description automatically generated">
            <a:extLst>
              <a:ext uri="{FF2B5EF4-FFF2-40B4-BE49-F238E27FC236}">
                <a16:creationId xmlns:a16="http://schemas.microsoft.com/office/drawing/2014/main" id="{DECC46FF-FEEF-272E-8B14-A63D6AAF7F7C}"/>
              </a:ext>
            </a:extLst>
          </p:cNvPr>
          <p:cNvPicPr>
            <a:picLocks noChangeAspect="1"/>
          </p:cNvPicPr>
          <p:nvPr userDrawn="1"/>
        </p:nvPicPr>
        <p:blipFill>
          <a:blip r:embed="rId2"/>
          <a:stretch>
            <a:fillRect/>
          </a:stretch>
        </p:blipFill>
        <p:spPr>
          <a:xfrm>
            <a:off x="1998616" y="324237"/>
            <a:ext cx="8190413"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514800"/>
            <a:ext cx="10515600" cy="1325563"/>
          </a:xfrm>
          <a:prstGeom prst="rect">
            <a:avLst/>
          </a:prstGeom>
        </p:spPr>
        <p:txBody>
          <a:bodyPr/>
          <a:lstStyle>
            <a:lvl1pPr algn="ct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10515600" cy="3448050"/>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38804050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5">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6C221F2B-B72C-0F4E-EF83-A9A148BEBFC9}"/>
              </a:ext>
            </a:extLst>
          </p:cNvPr>
          <p:cNvPicPr>
            <a:picLocks noChangeAspect="1"/>
          </p:cNvPicPr>
          <p:nvPr userDrawn="1"/>
        </p:nvPicPr>
        <p:blipFill>
          <a:blip r:embed="rId2"/>
          <a:stretch>
            <a:fillRect/>
          </a:stretch>
        </p:blipFill>
        <p:spPr>
          <a:xfrm>
            <a:off x="2934788" y="311291"/>
            <a:ext cx="6322423"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lgn="ct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D37DD59A-BFB8-D881-8D2E-FBACEA9BF141}"/>
              </a:ext>
            </a:extLst>
          </p:cNvPr>
          <p:cNvSpPr>
            <a:spLocks noGrp="1"/>
          </p:cNvSpPr>
          <p:nvPr>
            <p:ph sz="quarter" idx="10"/>
          </p:nvPr>
        </p:nvSpPr>
        <p:spPr>
          <a:xfrm>
            <a:off x="838200" y="2152650"/>
            <a:ext cx="10515600" cy="3448050"/>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34312858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7">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89D70F9E-5BDD-870C-4F1D-281440E8FC34}"/>
              </a:ext>
            </a:extLst>
          </p:cNvPr>
          <p:cNvPicPr>
            <a:picLocks noChangeAspect="1"/>
          </p:cNvPicPr>
          <p:nvPr userDrawn="1"/>
        </p:nvPicPr>
        <p:blipFill>
          <a:blip r:embed="rId2"/>
          <a:stretch>
            <a:fillRect/>
          </a:stretch>
        </p:blipFill>
        <p:spPr>
          <a:xfrm>
            <a:off x="1095375" y="319797"/>
            <a:ext cx="10001250" cy="1144800"/>
          </a:xfrm>
          <a:prstGeom prst="rect">
            <a:avLst/>
          </a:prstGeom>
        </p:spPr>
      </p:pic>
      <p:pic>
        <p:nvPicPr>
          <p:cNvPr id="6" name="Picture 5" descr="A green and black rectangle&#10;&#10;Description automatically generated">
            <a:extLst>
              <a:ext uri="{FF2B5EF4-FFF2-40B4-BE49-F238E27FC236}">
                <a16:creationId xmlns:a16="http://schemas.microsoft.com/office/drawing/2014/main" id="{5A2D3451-5BF2-F2F8-73BB-B8E4A8F08120}"/>
              </a:ext>
            </a:extLst>
          </p:cNvPr>
          <p:cNvPicPr>
            <a:picLocks noChangeAspect="1"/>
          </p:cNvPicPr>
          <p:nvPr userDrawn="1"/>
        </p:nvPicPr>
        <p:blipFill>
          <a:blip r:embed="rId2"/>
          <a:stretch>
            <a:fillRect/>
          </a:stretch>
        </p:blipFill>
        <p:spPr>
          <a:xfrm>
            <a:off x="1095375" y="1042563"/>
            <a:ext cx="10001250" cy="1144800"/>
          </a:xfrm>
          <a:prstGeom prst="rect">
            <a:avLst/>
          </a:prstGeom>
        </p:spPr>
      </p:pic>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lgn="ct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Tree>
    <p:extLst>
      <p:ext uri="{BB962C8B-B14F-4D97-AF65-F5344CB8AC3E}">
        <p14:creationId xmlns:p14="http://schemas.microsoft.com/office/powerpoint/2010/main" val="3957096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9">
    <p:spTree>
      <p:nvGrpSpPr>
        <p:cNvPr id="1" name=""/>
        <p:cNvGrpSpPr/>
        <p:nvPr/>
      </p:nvGrpSpPr>
      <p:grpSpPr>
        <a:xfrm>
          <a:off x="0" y="0"/>
          <a:ext cx="0" cy="0"/>
          <a:chOff x="0" y="0"/>
          <a:chExt cx="0" cy="0"/>
        </a:xfrm>
      </p:grpSpPr>
      <p:pic>
        <p:nvPicPr>
          <p:cNvPr id="30" name="Picture 29" descr="A green and black rectangle&#10;&#10;Description automatically generated">
            <a:extLst>
              <a:ext uri="{FF2B5EF4-FFF2-40B4-BE49-F238E27FC236}">
                <a16:creationId xmlns:a16="http://schemas.microsoft.com/office/drawing/2014/main" id="{D41C0AC7-FDC7-C7C3-1596-674A7B373FCD}"/>
              </a:ext>
            </a:extLst>
          </p:cNvPr>
          <p:cNvPicPr>
            <a:picLocks noChangeAspect="1"/>
          </p:cNvPicPr>
          <p:nvPr userDrawn="1"/>
        </p:nvPicPr>
        <p:blipFill>
          <a:blip r:embed="rId2"/>
          <a:stretch>
            <a:fillRect/>
          </a:stretch>
        </p:blipFill>
        <p:spPr>
          <a:xfrm>
            <a:off x="1095375" y="319797"/>
            <a:ext cx="10001250" cy="1144800"/>
          </a:xfrm>
          <a:prstGeom prst="rect">
            <a:avLst/>
          </a:prstGeom>
        </p:spPr>
      </p:pic>
      <p:pic>
        <p:nvPicPr>
          <p:cNvPr id="31" name="Picture 30" descr="A green and black rectangle&#10;&#10;Description automatically generated">
            <a:extLst>
              <a:ext uri="{FF2B5EF4-FFF2-40B4-BE49-F238E27FC236}">
                <a16:creationId xmlns:a16="http://schemas.microsoft.com/office/drawing/2014/main" id="{1EA8AEEF-F93D-E469-F759-DDD52186BA27}"/>
              </a:ext>
            </a:extLst>
          </p:cNvPr>
          <p:cNvPicPr>
            <a:picLocks noChangeAspect="1"/>
          </p:cNvPicPr>
          <p:nvPr userDrawn="1"/>
        </p:nvPicPr>
        <p:blipFill>
          <a:blip r:embed="rId2"/>
          <a:stretch>
            <a:fillRect/>
          </a:stretch>
        </p:blipFill>
        <p:spPr>
          <a:xfrm>
            <a:off x="1095375" y="1042563"/>
            <a:ext cx="10001250" cy="1144800"/>
          </a:xfrm>
          <a:prstGeom prst="rect">
            <a:avLst/>
          </a:prstGeom>
        </p:spPr>
      </p:pic>
      <p:graphicFrame>
        <p:nvGraphicFramePr>
          <p:cNvPr id="2" name="TextBox 6">
            <a:extLst>
              <a:ext uri="{FF2B5EF4-FFF2-40B4-BE49-F238E27FC236}">
                <a16:creationId xmlns:a16="http://schemas.microsoft.com/office/drawing/2014/main" id="{32CEDDD0-3762-7234-7236-9EB704BB1AED}"/>
              </a:ext>
            </a:extLst>
          </p:cNvPr>
          <p:cNvGraphicFramePr/>
          <p:nvPr userDrawn="1">
            <p:extLst>
              <p:ext uri="{D42A27DB-BD31-4B8C-83A1-F6EECF244321}">
                <p14:modId xmlns:p14="http://schemas.microsoft.com/office/powerpoint/2010/main" val="1496709992"/>
              </p:ext>
            </p:extLst>
          </p:nvPr>
        </p:nvGraphicFramePr>
        <p:xfrm>
          <a:off x="823200" y="2084020"/>
          <a:ext cx="10768577" cy="4563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Box 21">
            <a:extLst>
              <a:ext uri="{FF2B5EF4-FFF2-40B4-BE49-F238E27FC236}">
                <a16:creationId xmlns:a16="http://schemas.microsoft.com/office/drawing/2014/main" id="{3222E32C-09CC-9F5B-EBBA-1FE04C2D42BE}"/>
              </a:ext>
            </a:extLst>
          </p:cNvPr>
          <p:cNvSpPr txBox="1"/>
          <p:nvPr userDrawn="1"/>
        </p:nvSpPr>
        <p:spPr>
          <a:xfrm>
            <a:off x="1524000" y="2994660"/>
            <a:ext cx="465138" cy="735013"/>
          </a:xfrm>
          <a:prstGeom prst="rect">
            <a:avLst/>
          </a:prstGeom>
          <a:solidFill>
            <a:schemeClr val="bg1"/>
          </a:solidFill>
        </p:spPr>
        <p:txBody>
          <a:bodyPr wrap="square" rtlCol="0">
            <a:spAutoFit/>
          </a:bodyPr>
          <a:lstStyle/>
          <a:p>
            <a:endParaRPr lang="en-US" dirty="0"/>
          </a:p>
        </p:txBody>
      </p:sp>
      <p:sp>
        <p:nvSpPr>
          <p:cNvPr id="28" name="TextBox 27">
            <a:extLst>
              <a:ext uri="{FF2B5EF4-FFF2-40B4-BE49-F238E27FC236}">
                <a16:creationId xmlns:a16="http://schemas.microsoft.com/office/drawing/2014/main" id="{2EA5A41C-E36D-4045-6EB8-0B851189833D}"/>
              </a:ext>
            </a:extLst>
          </p:cNvPr>
          <p:cNvSpPr txBox="1"/>
          <p:nvPr userDrawn="1"/>
        </p:nvSpPr>
        <p:spPr>
          <a:xfrm>
            <a:off x="6880225" y="3026410"/>
            <a:ext cx="638175" cy="527790"/>
          </a:xfrm>
          <a:prstGeom prst="rect">
            <a:avLst/>
          </a:prstGeom>
          <a:solidFill>
            <a:schemeClr val="bg1"/>
          </a:solidFill>
        </p:spPr>
        <p:txBody>
          <a:bodyPr wrap="square" rtlCol="0">
            <a:spAutoFit/>
          </a:bodyPr>
          <a:lstStyle/>
          <a:p>
            <a:endParaRPr lang="en-US" dirty="0"/>
          </a:p>
        </p:txBody>
      </p:sp>
      <p:sp>
        <p:nvSpPr>
          <p:cNvPr id="25" name="TextBox 24">
            <a:extLst>
              <a:ext uri="{FF2B5EF4-FFF2-40B4-BE49-F238E27FC236}">
                <a16:creationId xmlns:a16="http://schemas.microsoft.com/office/drawing/2014/main" id="{DB9D5527-43B0-C4C6-7ACE-5F4FC5F5A25E}"/>
              </a:ext>
            </a:extLst>
          </p:cNvPr>
          <p:cNvSpPr txBox="1"/>
          <p:nvPr userDrawn="1"/>
        </p:nvSpPr>
        <p:spPr>
          <a:xfrm>
            <a:off x="1424940" y="5080000"/>
            <a:ext cx="685800" cy="650240"/>
          </a:xfrm>
          <a:prstGeom prst="rect">
            <a:avLst/>
          </a:prstGeom>
          <a:solidFill>
            <a:schemeClr val="bg1"/>
          </a:solidFill>
        </p:spPr>
        <p:txBody>
          <a:bodyPr wrap="square" rtlCol="0">
            <a:spAutoFit/>
          </a:bodyPr>
          <a:lstStyle/>
          <a:p>
            <a:endParaRPr lang="en-US" dirty="0"/>
          </a:p>
        </p:txBody>
      </p:sp>
      <p:sp>
        <p:nvSpPr>
          <p:cNvPr id="29" name="TextBox 28">
            <a:extLst>
              <a:ext uri="{FF2B5EF4-FFF2-40B4-BE49-F238E27FC236}">
                <a16:creationId xmlns:a16="http://schemas.microsoft.com/office/drawing/2014/main" id="{F8D69237-7E84-F127-4C29-CC4446EB8BD9}"/>
              </a:ext>
            </a:extLst>
          </p:cNvPr>
          <p:cNvSpPr txBox="1"/>
          <p:nvPr userDrawn="1"/>
        </p:nvSpPr>
        <p:spPr>
          <a:xfrm>
            <a:off x="6788150" y="5130800"/>
            <a:ext cx="670073" cy="599440"/>
          </a:xfrm>
          <a:prstGeom prst="rect">
            <a:avLst/>
          </a:prstGeom>
          <a:solidFill>
            <a:schemeClr val="bg1"/>
          </a:solidFill>
        </p:spPr>
        <p:txBody>
          <a:bodyPr wrap="square" rtlCol="0">
            <a:spAutoFit/>
          </a:bodyPr>
          <a:lstStyle/>
          <a:p>
            <a:endParaRPr lang="en-US" dirty="0"/>
          </a:p>
        </p:txBody>
      </p:sp>
      <p:sp>
        <p:nvSpPr>
          <p:cNvPr id="3" name="Title 2">
            <a:extLst>
              <a:ext uri="{FF2B5EF4-FFF2-40B4-BE49-F238E27FC236}">
                <a16:creationId xmlns:a16="http://schemas.microsoft.com/office/drawing/2014/main" id="{8A7C7804-F29D-8686-1EFC-67CE57A344CA}"/>
              </a:ext>
            </a:extLst>
          </p:cNvPr>
          <p:cNvSpPr>
            <a:spLocks noGrp="1"/>
          </p:cNvSpPr>
          <p:nvPr>
            <p:ph type="title"/>
          </p:nvPr>
        </p:nvSpPr>
        <p:spPr>
          <a:xfrm>
            <a:off x="838200" y="365125"/>
            <a:ext cx="10515600" cy="1325563"/>
          </a:xfrm>
          <a:prstGeom prst="rect">
            <a:avLst/>
          </a:prstGeom>
        </p:spPr>
        <p:txBody>
          <a:bodyPr/>
          <a:lstStyle>
            <a:lvl1pPr algn="ctr">
              <a:defRPr lang="en-GB" sz="5000" b="0" i="0" kern="1200" spc="-1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1D356AC-851F-5C03-7E80-228DA00E9B5A}"/>
              </a:ext>
            </a:extLst>
          </p:cNvPr>
          <p:cNvSpPr>
            <a:spLocks noGrp="1"/>
          </p:cNvSpPr>
          <p:nvPr>
            <p:ph sz="quarter" idx="10"/>
          </p:nvPr>
        </p:nvSpPr>
        <p:spPr>
          <a:xfrm>
            <a:off x="1524000" y="2873375"/>
            <a:ext cx="465138" cy="871538"/>
          </a:xfrm>
          <a:prstGeom prst="rect">
            <a:avLst/>
          </a:prstGeom>
        </p:spPr>
        <p:txBody>
          <a:bodyPr/>
          <a:lstStyle>
            <a:lvl1pPr marL="0" indent="0">
              <a:buNone/>
              <a:defRPr lang="en-US" sz="2000" kern="1200" dirty="0">
                <a:solidFill>
                  <a:srgbClr val="9142B5"/>
                </a:solidFill>
                <a:latin typeface="Aptos" panose="02110004020202020204"/>
                <a:ea typeface="+mn-ea"/>
                <a:cs typeface="+mn-cs"/>
              </a:defRPr>
            </a:lvl1pPr>
          </a:lstStyle>
          <a:p>
            <a:pPr lvl="0"/>
            <a:endParaRPr lang="en-US" dirty="0"/>
          </a:p>
        </p:txBody>
      </p:sp>
      <p:sp>
        <p:nvSpPr>
          <p:cNvPr id="9" name="Content Placeholder 8">
            <a:extLst>
              <a:ext uri="{FF2B5EF4-FFF2-40B4-BE49-F238E27FC236}">
                <a16:creationId xmlns:a16="http://schemas.microsoft.com/office/drawing/2014/main" id="{3E02E53F-92A2-B140-F372-69EE6D68463D}"/>
              </a:ext>
            </a:extLst>
          </p:cNvPr>
          <p:cNvSpPr>
            <a:spLocks noGrp="1"/>
          </p:cNvSpPr>
          <p:nvPr>
            <p:ph sz="quarter" idx="11"/>
          </p:nvPr>
        </p:nvSpPr>
        <p:spPr>
          <a:xfrm>
            <a:off x="2540000" y="2581275"/>
            <a:ext cx="3367088" cy="1555750"/>
          </a:xfrm>
          <a:prstGeom prst="rect">
            <a:avLst/>
          </a:prstGeom>
        </p:spPr>
        <p:txBody>
          <a:bodyPr/>
          <a:lstStyle>
            <a:lvl1pPr marL="0" indent="0">
              <a:buNone/>
              <a:defRPr lang="en-US" sz="2000" kern="1200" dirty="0">
                <a:solidFill>
                  <a:srgbClr val="9142B5"/>
                </a:solidFill>
                <a:latin typeface="Aptos" panose="02110004020202020204"/>
                <a:ea typeface="+mn-ea"/>
                <a:cs typeface="+mn-cs"/>
              </a:defRPr>
            </a:lvl1pPr>
          </a:lstStyle>
          <a:p>
            <a:pPr lvl="0"/>
            <a:endParaRPr lang="en-US" dirty="0"/>
          </a:p>
        </p:txBody>
      </p:sp>
      <p:sp>
        <p:nvSpPr>
          <p:cNvPr id="11" name="Content Placeholder 10">
            <a:extLst>
              <a:ext uri="{FF2B5EF4-FFF2-40B4-BE49-F238E27FC236}">
                <a16:creationId xmlns:a16="http://schemas.microsoft.com/office/drawing/2014/main" id="{433A4E57-00A8-4730-1414-7ED9D43124B3}"/>
              </a:ext>
            </a:extLst>
          </p:cNvPr>
          <p:cNvSpPr>
            <a:spLocks noGrp="1"/>
          </p:cNvSpPr>
          <p:nvPr>
            <p:ph sz="quarter" idx="12"/>
          </p:nvPr>
        </p:nvSpPr>
        <p:spPr>
          <a:xfrm>
            <a:off x="6880225" y="2873375"/>
            <a:ext cx="638175" cy="871538"/>
          </a:xfrm>
          <a:prstGeom prst="rect">
            <a:avLst/>
          </a:prstGeom>
        </p:spPr>
        <p:txBody>
          <a:bodyPr/>
          <a:lstStyle>
            <a:lvl1pPr marL="0" indent="0">
              <a:buNone/>
              <a:defRPr lang="en-US" sz="2000" kern="1200" dirty="0">
                <a:solidFill>
                  <a:srgbClr val="D62D00"/>
                </a:solidFill>
                <a:latin typeface="Aptos" panose="02110004020202020204"/>
                <a:ea typeface="+mn-ea"/>
                <a:cs typeface="+mn-cs"/>
              </a:defRPr>
            </a:lvl1pPr>
          </a:lstStyle>
          <a:p>
            <a:pPr lvl="0"/>
            <a:endParaRPr lang="en-US" dirty="0"/>
          </a:p>
        </p:txBody>
      </p:sp>
      <p:sp>
        <p:nvSpPr>
          <p:cNvPr id="13" name="Content Placeholder 12">
            <a:extLst>
              <a:ext uri="{FF2B5EF4-FFF2-40B4-BE49-F238E27FC236}">
                <a16:creationId xmlns:a16="http://schemas.microsoft.com/office/drawing/2014/main" id="{990E5092-13F9-62FD-EB1A-120F3ABD2587}"/>
              </a:ext>
            </a:extLst>
          </p:cNvPr>
          <p:cNvSpPr>
            <a:spLocks noGrp="1"/>
          </p:cNvSpPr>
          <p:nvPr>
            <p:ph sz="quarter" idx="13"/>
          </p:nvPr>
        </p:nvSpPr>
        <p:spPr>
          <a:xfrm>
            <a:off x="7953375" y="2376488"/>
            <a:ext cx="3143250" cy="1876425"/>
          </a:xfrm>
          <a:prstGeom prst="rect">
            <a:avLst/>
          </a:prstGeom>
        </p:spPr>
        <p:txBody>
          <a:bodyPr/>
          <a:lstStyle>
            <a:lvl1pPr marL="0" indent="0">
              <a:buNone/>
              <a:defRPr lang="en-US" sz="2000" kern="1200" dirty="0">
                <a:solidFill>
                  <a:srgbClr val="D62D00"/>
                </a:solidFill>
                <a:latin typeface="Aptos" panose="02110004020202020204"/>
                <a:ea typeface="+mn-ea"/>
                <a:cs typeface="+mn-cs"/>
              </a:defRPr>
            </a:lvl1pPr>
          </a:lstStyle>
          <a:p>
            <a:pPr lvl="0"/>
            <a:endParaRPr lang="en-US" dirty="0"/>
          </a:p>
        </p:txBody>
      </p:sp>
      <p:sp>
        <p:nvSpPr>
          <p:cNvPr id="15" name="Content Placeholder 14">
            <a:extLst>
              <a:ext uri="{FF2B5EF4-FFF2-40B4-BE49-F238E27FC236}">
                <a16:creationId xmlns:a16="http://schemas.microsoft.com/office/drawing/2014/main" id="{066815E8-D45E-42B4-A8AE-C5F113B7216D}"/>
              </a:ext>
            </a:extLst>
          </p:cNvPr>
          <p:cNvSpPr>
            <a:spLocks noGrp="1"/>
          </p:cNvSpPr>
          <p:nvPr>
            <p:ph sz="quarter" idx="14"/>
          </p:nvPr>
        </p:nvSpPr>
        <p:spPr>
          <a:xfrm>
            <a:off x="1524000" y="5080000"/>
            <a:ext cx="465138" cy="735013"/>
          </a:xfrm>
          <a:prstGeom prst="rect">
            <a:avLst/>
          </a:prstGeom>
        </p:spPr>
        <p:txBody>
          <a:bodyPr/>
          <a:lstStyle>
            <a:lvl1pPr marL="0" indent="0">
              <a:buNone/>
              <a:defRPr lang="en-US" sz="2000" kern="1200" dirty="0">
                <a:solidFill>
                  <a:srgbClr val="CD008D"/>
                </a:solidFill>
                <a:latin typeface="Aptos" panose="02110004020202020204"/>
                <a:ea typeface="+mn-ea"/>
                <a:cs typeface="+mn-cs"/>
              </a:defRPr>
            </a:lvl1pPr>
          </a:lstStyle>
          <a:p>
            <a:pPr lvl="0"/>
            <a:endParaRPr lang="en-US" dirty="0"/>
          </a:p>
        </p:txBody>
      </p:sp>
      <p:sp>
        <p:nvSpPr>
          <p:cNvPr id="17" name="Content Placeholder 16">
            <a:extLst>
              <a:ext uri="{FF2B5EF4-FFF2-40B4-BE49-F238E27FC236}">
                <a16:creationId xmlns:a16="http://schemas.microsoft.com/office/drawing/2014/main" id="{68B768D8-2630-7C16-6864-154EBCECFC91}"/>
              </a:ext>
            </a:extLst>
          </p:cNvPr>
          <p:cNvSpPr>
            <a:spLocks noGrp="1"/>
          </p:cNvSpPr>
          <p:nvPr>
            <p:ph sz="quarter" idx="15"/>
          </p:nvPr>
        </p:nvSpPr>
        <p:spPr>
          <a:xfrm>
            <a:off x="2540000" y="4732338"/>
            <a:ext cx="3367088" cy="1555750"/>
          </a:xfrm>
          <a:prstGeom prst="rect">
            <a:avLst/>
          </a:prstGeom>
        </p:spPr>
        <p:txBody>
          <a:bodyPr/>
          <a:lstStyle>
            <a:lvl1pPr marL="0" indent="0">
              <a:buNone/>
              <a:defRPr lang="en-US" sz="2000" kern="1200" dirty="0">
                <a:solidFill>
                  <a:srgbClr val="CD008D"/>
                </a:solidFill>
                <a:latin typeface="Aptos" panose="02110004020202020204"/>
                <a:ea typeface="+mn-ea"/>
                <a:cs typeface="+mn-cs"/>
              </a:defRPr>
            </a:lvl1pPr>
          </a:lstStyle>
          <a:p>
            <a:pPr lvl="0"/>
            <a:endParaRPr lang="en-US" dirty="0"/>
          </a:p>
        </p:txBody>
      </p:sp>
      <p:sp>
        <p:nvSpPr>
          <p:cNvPr id="19" name="Content Placeholder 18">
            <a:extLst>
              <a:ext uri="{FF2B5EF4-FFF2-40B4-BE49-F238E27FC236}">
                <a16:creationId xmlns:a16="http://schemas.microsoft.com/office/drawing/2014/main" id="{CD807B26-F69E-A36B-307D-BBAC316E029E}"/>
              </a:ext>
            </a:extLst>
          </p:cNvPr>
          <p:cNvSpPr>
            <a:spLocks noGrp="1"/>
          </p:cNvSpPr>
          <p:nvPr>
            <p:ph sz="quarter" idx="16"/>
          </p:nvPr>
        </p:nvSpPr>
        <p:spPr>
          <a:xfrm>
            <a:off x="6880225" y="5080000"/>
            <a:ext cx="536575" cy="735013"/>
          </a:xfrm>
          <a:prstGeom prst="rect">
            <a:avLst/>
          </a:prstGeom>
        </p:spPr>
        <p:txBody>
          <a:bodyPr/>
          <a:lstStyle>
            <a:lvl1pPr marL="0" indent="0">
              <a:buNone/>
              <a:defRPr lang="en-US" sz="2000" kern="1200" dirty="0">
                <a:solidFill>
                  <a:srgbClr val="4EA72E">
                    <a:lumMod val="75000"/>
                  </a:srgbClr>
                </a:solidFill>
                <a:latin typeface="Aptos" panose="02110004020202020204"/>
                <a:ea typeface="+mn-ea"/>
                <a:cs typeface="+mn-cs"/>
              </a:defRPr>
            </a:lvl1pPr>
          </a:lstStyle>
          <a:p>
            <a:pPr lvl="0"/>
            <a:endParaRPr lang="en-US" dirty="0"/>
          </a:p>
        </p:txBody>
      </p:sp>
      <p:sp>
        <p:nvSpPr>
          <p:cNvPr id="21" name="Content Placeholder 20">
            <a:extLst>
              <a:ext uri="{FF2B5EF4-FFF2-40B4-BE49-F238E27FC236}">
                <a16:creationId xmlns:a16="http://schemas.microsoft.com/office/drawing/2014/main" id="{FE752979-23D5-A324-502E-D93E5043511C}"/>
              </a:ext>
            </a:extLst>
          </p:cNvPr>
          <p:cNvSpPr>
            <a:spLocks noGrp="1"/>
          </p:cNvSpPr>
          <p:nvPr>
            <p:ph sz="quarter" idx="17"/>
          </p:nvPr>
        </p:nvSpPr>
        <p:spPr>
          <a:xfrm>
            <a:off x="7953375" y="4557713"/>
            <a:ext cx="3143250" cy="1730375"/>
          </a:xfrm>
          <a:prstGeom prst="rect">
            <a:avLst/>
          </a:prstGeom>
        </p:spPr>
        <p:txBody>
          <a:bodyPr/>
          <a:lstStyle>
            <a:lvl1pPr marL="0" indent="0">
              <a:buNone/>
              <a:defRPr lang="en-US" sz="2000" kern="1200" dirty="0">
                <a:solidFill>
                  <a:srgbClr val="4EA72E">
                    <a:lumMod val="75000"/>
                  </a:srgbClr>
                </a:solidFill>
                <a:latin typeface="Aptos" panose="02110004020202020204"/>
                <a:ea typeface="+mn-ea"/>
                <a:cs typeface="+mn-cs"/>
              </a:defRPr>
            </a:lvl1pPr>
          </a:lstStyle>
          <a:p>
            <a:pPr lvl="0"/>
            <a:endParaRPr lang="en-US" dirty="0"/>
          </a:p>
        </p:txBody>
      </p:sp>
    </p:spTree>
    <p:extLst>
      <p:ext uri="{BB962C8B-B14F-4D97-AF65-F5344CB8AC3E}">
        <p14:creationId xmlns:p14="http://schemas.microsoft.com/office/powerpoint/2010/main" val="25682665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3.jp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50" r:id="rId3"/>
    <p:sldLayoutId id="2147483715" r:id="rId4"/>
    <p:sldLayoutId id="2147483716" r:id="rId5"/>
    <p:sldLayoutId id="2147483720" r:id="rId6"/>
    <p:sldLayoutId id="2147483721" r:id="rId7"/>
    <p:sldLayoutId id="214748372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685" r:id="rId2"/>
    <p:sldLayoutId id="2147483717" r:id="rId3"/>
    <p:sldLayoutId id="2147483718" r:id="rId4"/>
    <p:sldLayoutId id="214748371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dirty="0">
                <a:solidFill>
                  <a:schemeClr val="bg1"/>
                </a:solidFill>
                <a:latin typeface="Rockwell" panose="02060603020205020403" pitchFamily="18" charset="77"/>
              </a:rPr>
              <a:t>Skill Building Challenge</a:t>
            </a:r>
            <a:br>
              <a:rPr lang="en-US" b="0" i="0" dirty="0">
                <a:latin typeface="Rockwell" panose="02060603020205020403" pitchFamily="18" charset="77"/>
              </a:rPr>
            </a:br>
            <a:endParaRPr lang="en-US" dirty="0"/>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9CEABE-8027-0FF6-D5B2-B390F8959C3B}"/>
              </a:ext>
            </a:extLst>
          </p:cNvPr>
          <p:cNvSpPr>
            <a:spLocks noGrp="1"/>
          </p:cNvSpPr>
          <p:nvPr>
            <p:ph sz="quarter" idx="10"/>
          </p:nvPr>
        </p:nvSpPr>
        <p:spPr>
          <a:xfrm>
            <a:off x="6493418" y="867908"/>
            <a:ext cx="5002213" cy="1599625"/>
          </a:xfrm>
        </p:spPr>
        <p:txBody>
          <a:bodyPr/>
          <a:lstStyle/>
          <a:p>
            <a:pPr algn="ctr">
              <a:lnSpc>
                <a:spcPct val="113000"/>
              </a:lnSpc>
              <a:spcBef>
                <a:spcPts val="1200"/>
              </a:spcBef>
            </a:pPr>
            <a:r>
              <a:rPr lang="en-US" sz="4000" dirty="0"/>
              <a:t>Chapter </a:t>
            </a:r>
            <a:r>
              <a:rPr lang="en-IN" sz="4000" dirty="0"/>
              <a:t>6</a:t>
            </a:r>
            <a:endParaRPr lang="en-US" sz="4000" dirty="0"/>
          </a:p>
          <a:p>
            <a:pPr algn="ctr">
              <a:lnSpc>
                <a:spcPct val="113000"/>
              </a:lnSpc>
              <a:spcBef>
                <a:spcPts val="1200"/>
              </a:spcBef>
            </a:pPr>
            <a:r>
              <a:rPr lang="en-US" sz="4000" dirty="0">
                <a:effectLst/>
              </a:rPr>
              <a:t>LESSON </a:t>
            </a:r>
            <a:r>
              <a:rPr lang="en-IN" sz="4000" dirty="0">
                <a:effectLst/>
              </a:rPr>
              <a:t>6</a:t>
            </a:r>
            <a:r>
              <a:rPr lang="en-US" sz="4000" dirty="0">
                <a:effectLst/>
              </a:rPr>
              <a:t>.2</a:t>
            </a:r>
          </a:p>
        </p:txBody>
      </p:sp>
      <p:sp>
        <p:nvSpPr>
          <p:cNvPr id="8" name="Title 1">
            <a:extLst>
              <a:ext uri="{FF2B5EF4-FFF2-40B4-BE49-F238E27FC236}">
                <a16:creationId xmlns:a16="http://schemas.microsoft.com/office/drawing/2014/main" id="{F19FCB53-CD8F-CF6F-A889-270C6E39C270}"/>
              </a:ext>
            </a:extLst>
          </p:cNvPr>
          <p:cNvSpPr>
            <a:spLocks noGrp="1"/>
          </p:cNvSpPr>
          <p:nvPr>
            <p:ph type="title"/>
          </p:nvPr>
        </p:nvSpPr>
        <p:spPr/>
        <p:txBody>
          <a:bodyPr/>
          <a:lstStyle/>
          <a:p>
            <a:r>
              <a:rPr lang="en-US" dirty="0"/>
              <a:t>Being Yourself</a:t>
            </a:r>
          </a:p>
        </p:txBody>
      </p:sp>
      <p:sp>
        <p:nvSpPr>
          <p:cNvPr id="4" name="Content Placeholder 3">
            <a:extLst>
              <a:ext uri="{FF2B5EF4-FFF2-40B4-BE49-F238E27FC236}">
                <a16:creationId xmlns:a16="http://schemas.microsoft.com/office/drawing/2014/main" id="{E93FE754-01E1-A2CF-88E5-D521A772DF0C}"/>
              </a:ext>
            </a:extLst>
          </p:cNvPr>
          <p:cNvSpPr>
            <a:spLocks noGrp="1"/>
          </p:cNvSpPr>
          <p:nvPr>
            <p:ph sz="quarter" idx="11"/>
          </p:nvPr>
        </p:nvSpPr>
        <p:spPr>
          <a:xfrm>
            <a:off x="2118446" y="5880038"/>
            <a:ext cx="9338397" cy="638175"/>
          </a:xfrm>
        </p:spPr>
        <p:txBody>
          <a:bodyPr/>
          <a:lstStyle/>
          <a:p>
            <a:pPr algn="l"/>
            <a:r>
              <a:rPr lang="en-US" sz="2800" dirty="0">
                <a:latin typeface="Century Gothic" panose="020B0502020202020204" pitchFamily="34" charset="0"/>
                <a:cs typeface="Aptos Light" panose="020F0302020204030204" pitchFamily="34" charset="0"/>
              </a:rPr>
              <a:t>Live Well: </a:t>
            </a:r>
            <a:r>
              <a:rPr lang="en-IN" sz="2800" dirty="0">
                <a:latin typeface="Century Gothic" panose="020B0502020202020204" pitchFamily="34" charset="0"/>
                <a:cs typeface="Aptos Light" panose="020F0302020204030204" pitchFamily="34" charset="0"/>
              </a:rPr>
              <a:t>Middle</a:t>
            </a:r>
            <a:r>
              <a:rPr lang="en-US" sz="2800" dirty="0">
                <a:latin typeface="Century Gothic" panose="020B0502020202020204" pitchFamily="34" charset="0"/>
                <a:cs typeface="Aptos Light" panose="020F0302020204030204" pitchFamily="34" charset="0"/>
              </a:rPr>
              <a:t> School Health</a:t>
            </a:r>
          </a:p>
        </p:txBody>
      </p:sp>
    </p:spTree>
    <p:extLst>
      <p:ext uri="{BB962C8B-B14F-4D97-AF65-F5344CB8AC3E}">
        <p14:creationId xmlns:p14="http://schemas.microsoft.com/office/powerpoint/2010/main" val="976980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BFF25-BC8E-ADF8-1E3F-C0B3F0023D6A}"/>
              </a:ext>
            </a:extLst>
          </p:cNvPr>
          <p:cNvSpPr>
            <a:spLocks noGrp="1"/>
          </p:cNvSpPr>
          <p:nvPr>
            <p:ph type="title"/>
          </p:nvPr>
        </p:nvSpPr>
        <p:spPr>
          <a:xfrm>
            <a:off x="850900" y="451388"/>
            <a:ext cx="10515600" cy="1632632"/>
          </a:xfrm>
        </p:spPr>
        <p:txBody>
          <a:bodyPr/>
          <a:lstStyle/>
          <a:p>
            <a:pPr>
              <a:lnSpc>
                <a:spcPct val="100000"/>
              </a:lnSpc>
            </a:pPr>
            <a:r>
              <a:rPr lang="en-US" sz="5000" dirty="0"/>
              <a:t>Busting Your Self-Esteem </a:t>
            </a:r>
            <a:br>
              <a:rPr lang="en-US" sz="5000" dirty="0"/>
            </a:br>
            <a:r>
              <a:rPr lang="en-US" sz="5000" dirty="0"/>
              <a:t>and Self-Confidence</a:t>
            </a:r>
          </a:p>
        </p:txBody>
      </p:sp>
      <p:sp>
        <p:nvSpPr>
          <p:cNvPr id="3" name="Content Placeholder 2">
            <a:extLst>
              <a:ext uri="{FF2B5EF4-FFF2-40B4-BE49-F238E27FC236}">
                <a16:creationId xmlns:a16="http://schemas.microsoft.com/office/drawing/2014/main" id="{3821648F-25B7-1B74-43A6-C2C7FB8C5E84}"/>
              </a:ext>
            </a:extLst>
          </p:cNvPr>
          <p:cNvSpPr>
            <a:spLocks noGrp="1"/>
          </p:cNvSpPr>
          <p:nvPr>
            <p:ph sz="quarter" idx="10"/>
          </p:nvPr>
        </p:nvSpPr>
        <p:spPr>
          <a:xfrm>
            <a:off x="1444477" y="2873375"/>
            <a:ext cx="465138" cy="871538"/>
          </a:xfrm>
        </p:spPr>
        <p:txBody>
          <a:bodyPr/>
          <a:lstStyle/>
          <a:p>
            <a:r>
              <a:rPr lang="en-IN" sz="6000" dirty="0"/>
              <a:t>1</a:t>
            </a:r>
            <a:endParaRPr lang="en-US" sz="6000" dirty="0"/>
          </a:p>
        </p:txBody>
      </p:sp>
      <p:sp>
        <p:nvSpPr>
          <p:cNvPr id="4" name="Content Placeholder 3">
            <a:extLst>
              <a:ext uri="{FF2B5EF4-FFF2-40B4-BE49-F238E27FC236}">
                <a16:creationId xmlns:a16="http://schemas.microsoft.com/office/drawing/2014/main" id="{43B2EAEC-8559-5C84-C2CA-46A03D70609C}"/>
              </a:ext>
            </a:extLst>
          </p:cNvPr>
          <p:cNvSpPr>
            <a:spLocks noGrp="1"/>
          </p:cNvSpPr>
          <p:nvPr>
            <p:ph sz="quarter" idx="11"/>
          </p:nvPr>
        </p:nvSpPr>
        <p:spPr>
          <a:xfrm>
            <a:off x="2603500" y="2619375"/>
            <a:ext cx="3492500" cy="1963738"/>
          </a:xfrm>
        </p:spPr>
        <p:txBody>
          <a:bodyPr/>
          <a:lstStyle/>
          <a:p>
            <a:pPr lvl="0">
              <a:lnSpc>
                <a:spcPct val="100000"/>
              </a:lnSpc>
            </a:pPr>
            <a:r>
              <a:rPr lang="en-GB" sz="2400" b="1" dirty="0">
                <a:solidFill>
                  <a:srgbClr val="9142B5"/>
                </a:solidFill>
              </a:rPr>
              <a:t>Beating yourself up.</a:t>
            </a:r>
            <a:br>
              <a:rPr lang="en-GB" sz="2400" b="1" dirty="0">
                <a:solidFill>
                  <a:srgbClr val="9142B5"/>
                </a:solidFill>
              </a:rPr>
            </a:br>
            <a:r>
              <a:rPr lang="en-GB" sz="2000" dirty="0">
                <a:solidFill>
                  <a:srgbClr val="9142B5"/>
                </a:solidFill>
              </a:rPr>
              <a:t>When you are too hard on yourself, you’ll talk negatively to yourself.</a:t>
            </a:r>
            <a:endParaRPr lang="en-US" sz="2000" dirty="0">
              <a:solidFill>
                <a:srgbClr val="9142B5"/>
              </a:solidFill>
            </a:endParaRPr>
          </a:p>
        </p:txBody>
      </p:sp>
      <p:sp>
        <p:nvSpPr>
          <p:cNvPr id="5" name="Content Placeholder 4">
            <a:extLst>
              <a:ext uri="{FF2B5EF4-FFF2-40B4-BE49-F238E27FC236}">
                <a16:creationId xmlns:a16="http://schemas.microsoft.com/office/drawing/2014/main" id="{60A54652-11A0-ECFC-AABB-E05BD954EE45}"/>
              </a:ext>
            </a:extLst>
          </p:cNvPr>
          <p:cNvSpPr>
            <a:spLocks noGrp="1"/>
          </p:cNvSpPr>
          <p:nvPr>
            <p:ph sz="quarter" idx="12"/>
          </p:nvPr>
        </p:nvSpPr>
        <p:spPr>
          <a:xfrm>
            <a:off x="6867377" y="2873375"/>
            <a:ext cx="638175" cy="871538"/>
          </a:xfrm>
        </p:spPr>
        <p:txBody>
          <a:bodyPr/>
          <a:lstStyle/>
          <a:p>
            <a:r>
              <a:rPr lang="en-IN" sz="6000" dirty="0"/>
              <a:t>2</a:t>
            </a:r>
            <a:endParaRPr lang="en-US" sz="6000" dirty="0"/>
          </a:p>
        </p:txBody>
      </p:sp>
      <p:sp>
        <p:nvSpPr>
          <p:cNvPr id="7" name="Content Placeholder 6">
            <a:extLst>
              <a:ext uri="{FF2B5EF4-FFF2-40B4-BE49-F238E27FC236}">
                <a16:creationId xmlns:a16="http://schemas.microsoft.com/office/drawing/2014/main" id="{F5656AF0-045B-0E49-52DE-2B3843F9DCE8}"/>
              </a:ext>
            </a:extLst>
          </p:cNvPr>
          <p:cNvSpPr>
            <a:spLocks noGrp="1"/>
          </p:cNvSpPr>
          <p:nvPr>
            <p:ph sz="quarter" idx="13"/>
          </p:nvPr>
        </p:nvSpPr>
        <p:spPr>
          <a:xfrm>
            <a:off x="8016875" y="2427288"/>
            <a:ext cx="3143250" cy="2155825"/>
          </a:xfrm>
        </p:spPr>
        <p:txBody>
          <a:bodyPr/>
          <a:lstStyle/>
          <a:p>
            <a:pPr lvl="0">
              <a:lnSpc>
                <a:spcPct val="100000"/>
              </a:lnSpc>
            </a:pPr>
            <a:r>
              <a:rPr lang="en-GB" sz="2400" b="1" dirty="0">
                <a:solidFill>
                  <a:srgbClr val="D62D00"/>
                </a:solidFill>
              </a:rPr>
              <a:t>Staying in your comfort zone.</a:t>
            </a:r>
            <a:br>
              <a:rPr lang="en-GB" sz="2400" b="1" dirty="0">
                <a:solidFill>
                  <a:srgbClr val="D62D00"/>
                </a:solidFill>
              </a:rPr>
            </a:br>
            <a:r>
              <a:rPr lang="en-GB" sz="2000" dirty="0">
                <a:solidFill>
                  <a:srgbClr val="D62D00"/>
                </a:solidFill>
              </a:rPr>
              <a:t>It’s hard to build self-confidence if you never challenge yourself to grow.</a:t>
            </a:r>
          </a:p>
        </p:txBody>
      </p:sp>
      <p:sp>
        <p:nvSpPr>
          <p:cNvPr id="11" name="Content Placeholder 10">
            <a:extLst>
              <a:ext uri="{FF2B5EF4-FFF2-40B4-BE49-F238E27FC236}">
                <a16:creationId xmlns:a16="http://schemas.microsoft.com/office/drawing/2014/main" id="{DC822052-8718-2FCE-C459-0A2A4C123D55}"/>
              </a:ext>
            </a:extLst>
          </p:cNvPr>
          <p:cNvSpPr>
            <a:spLocks noGrp="1"/>
          </p:cNvSpPr>
          <p:nvPr>
            <p:ph sz="quarter" idx="14"/>
          </p:nvPr>
        </p:nvSpPr>
        <p:spPr>
          <a:xfrm>
            <a:off x="1434952" y="5022850"/>
            <a:ext cx="465138" cy="735013"/>
          </a:xfrm>
        </p:spPr>
        <p:txBody>
          <a:bodyPr/>
          <a:lstStyle/>
          <a:p>
            <a:r>
              <a:rPr lang="en-IN" sz="6000" dirty="0"/>
              <a:t>3</a:t>
            </a:r>
            <a:endParaRPr lang="en-US" sz="6000" dirty="0"/>
          </a:p>
        </p:txBody>
      </p:sp>
      <p:sp>
        <p:nvSpPr>
          <p:cNvPr id="13" name="Content Placeholder 12">
            <a:extLst>
              <a:ext uri="{FF2B5EF4-FFF2-40B4-BE49-F238E27FC236}">
                <a16:creationId xmlns:a16="http://schemas.microsoft.com/office/drawing/2014/main" id="{7F41AD9E-109A-4374-DF3E-F624BF420402}"/>
              </a:ext>
            </a:extLst>
          </p:cNvPr>
          <p:cNvSpPr>
            <a:spLocks noGrp="1"/>
          </p:cNvSpPr>
          <p:nvPr>
            <p:ph sz="quarter" idx="15"/>
          </p:nvPr>
        </p:nvSpPr>
        <p:spPr>
          <a:xfrm>
            <a:off x="2616200" y="4770438"/>
            <a:ext cx="3367088" cy="2087562"/>
          </a:xfrm>
        </p:spPr>
        <p:txBody>
          <a:bodyPr/>
          <a:lstStyle/>
          <a:p>
            <a:pPr lvl="0">
              <a:lnSpc>
                <a:spcPct val="100000"/>
              </a:lnSpc>
            </a:pPr>
            <a:r>
              <a:rPr lang="en-GB" sz="2400" b="1" dirty="0">
                <a:solidFill>
                  <a:srgbClr val="CD008D"/>
                </a:solidFill>
              </a:rPr>
              <a:t>Trying to be perfect. </a:t>
            </a:r>
            <a:br>
              <a:rPr lang="en-GB" sz="2400" b="1" dirty="0">
                <a:solidFill>
                  <a:srgbClr val="CD008D"/>
                </a:solidFill>
              </a:rPr>
            </a:br>
            <a:r>
              <a:rPr lang="en-GB" sz="2000" dirty="0">
                <a:solidFill>
                  <a:srgbClr val="CD008D"/>
                </a:solidFill>
              </a:rPr>
              <a:t>If you believe you must be perfect, you’ll become stuck and unable to grow.</a:t>
            </a:r>
            <a:endParaRPr lang="en-US" sz="2000" dirty="0">
              <a:solidFill>
                <a:srgbClr val="CD008D"/>
              </a:solidFill>
            </a:endParaRPr>
          </a:p>
        </p:txBody>
      </p:sp>
      <p:sp>
        <p:nvSpPr>
          <p:cNvPr id="14" name="Content Placeholder 13">
            <a:extLst>
              <a:ext uri="{FF2B5EF4-FFF2-40B4-BE49-F238E27FC236}">
                <a16:creationId xmlns:a16="http://schemas.microsoft.com/office/drawing/2014/main" id="{35B1A0FF-A37B-513A-1A17-C9B569157879}"/>
              </a:ext>
            </a:extLst>
          </p:cNvPr>
          <p:cNvSpPr>
            <a:spLocks noGrp="1"/>
          </p:cNvSpPr>
          <p:nvPr>
            <p:ph sz="quarter" idx="16"/>
          </p:nvPr>
        </p:nvSpPr>
        <p:spPr>
          <a:xfrm>
            <a:off x="6857852" y="4994275"/>
            <a:ext cx="536575" cy="735013"/>
          </a:xfrm>
        </p:spPr>
        <p:txBody>
          <a:bodyPr/>
          <a:lstStyle/>
          <a:p>
            <a:r>
              <a:rPr lang="en-IN" sz="6000" dirty="0">
                <a:solidFill>
                  <a:srgbClr val="548235"/>
                </a:solidFill>
              </a:rPr>
              <a:t>4</a:t>
            </a:r>
            <a:endParaRPr lang="en-US" sz="6000" dirty="0">
              <a:solidFill>
                <a:srgbClr val="548235"/>
              </a:solidFill>
            </a:endParaRPr>
          </a:p>
        </p:txBody>
      </p:sp>
      <p:sp>
        <p:nvSpPr>
          <p:cNvPr id="15" name="Content Placeholder 14">
            <a:extLst>
              <a:ext uri="{FF2B5EF4-FFF2-40B4-BE49-F238E27FC236}">
                <a16:creationId xmlns:a16="http://schemas.microsoft.com/office/drawing/2014/main" id="{BF01E7DC-988B-9935-55C4-7717FE11C1F0}"/>
              </a:ext>
            </a:extLst>
          </p:cNvPr>
          <p:cNvSpPr>
            <a:spLocks noGrp="1"/>
          </p:cNvSpPr>
          <p:nvPr>
            <p:ph sz="quarter" idx="17"/>
          </p:nvPr>
        </p:nvSpPr>
        <p:spPr>
          <a:xfrm>
            <a:off x="8042274" y="4583113"/>
            <a:ext cx="3324225" cy="2274887"/>
          </a:xfrm>
        </p:spPr>
        <p:txBody>
          <a:bodyPr/>
          <a:lstStyle/>
          <a:p>
            <a:pPr lvl="0">
              <a:lnSpc>
                <a:spcPct val="100000"/>
              </a:lnSpc>
            </a:pPr>
            <a:r>
              <a:rPr lang="en-GB" sz="2400" b="1" dirty="0">
                <a:solidFill>
                  <a:schemeClr val="accent6">
                    <a:lumMod val="75000"/>
                  </a:schemeClr>
                </a:solidFill>
              </a:rPr>
              <a:t>Making things worse than they are.</a:t>
            </a:r>
            <a:br>
              <a:rPr lang="en-GB" sz="2400" b="1" dirty="0">
                <a:solidFill>
                  <a:schemeClr val="accent6">
                    <a:lumMod val="75000"/>
                  </a:schemeClr>
                </a:solidFill>
              </a:rPr>
            </a:br>
            <a:r>
              <a:rPr lang="en-GB" sz="2000" dirty="0">
                <a:solidFill>
                  <a:schemeClr val="accent6">
                    <a:lumMod val="75000"/>
                  </a:schemeClr>
                </a:solidFill>
              </a:rPr>
              <a:t>If something doesn’t go the way you want, don’t make it into a big deal.</a:t>
            </a:r>
            <a:endParaRPr lang="en-US" sz="2000" dirty="0">
              <a:solidFill>
                <a:schemeClr val="accent6">
                  <a:lumMod val="75000"/>
                </a:schemeClr>
              </a:solidFill>
            </a:endParaRPr>
          </a:p>
        </p:txBody>
      </p:sp>
    </p:spTree>
    <p:extLst>
      <p:ext uri="{BB962C8B-B14F-4D97-AF65-F5344CB8AC3E}">
        <p14:creationId xmlns:p14="http://schemas.microsoft.com/office/powerpoint/2010/main" val="1923132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BFF25-BC8E-ADF8-1E3F-C0B3F0023D6A}"/>
              </a:ext>
            </a:extLst>
          </p:cNvPr>
          <p:cNvSpPr>
            <a:spLocks noGrp="1"/>
          </p:cNvSpPr>
          <p:nvPr>
            <p:ph type="title"/>
          </p:nvPr>
        </p:nvSpPr>
        <p:spPr>
          <a:xfrm>
            <a:off x="850900" y="451388"/>
            <a:ext cx="10515600" cy="1443788"/>
          </a:xfrm>
        </p:spPr>
        <p:txBody>
          <a:bodyPr/>
          <a:lstStyle/>
          <a:p>
            <a:pPr algn="ctr">
              <a:lnSpc>
                <a:spcPct val="100000"/>
              </a:lnSpc>
            </a:pPr>
            <a:r>
              <a:rPr lang="en-US" sz="5000" dirty="0"/>
              <a:t>Boosting Your Self-Esteem </a:t>
            </a:r>
            <a:br>
              <a:rPr lang="en-US" sz="5000" dirty="0"/>
            </a:br>
            <a:r>
              <a:rPr lang="en-US" sz="5000" dirty="0"/>
              <a:t>and Self-Confidence</a:t>
            </a:r>
          </a:p>
        </p:txBody>
      </p:sp>
      <p:sp>
        <p:nvSpPr>
          <p:cNvPr id="3" name="Content Placeholder 2">
            <a:extLst>
              <a:ext uri="{FF2B5EF4-FFF2-40B4-BE49-F238E27FC236}">
                <a16:creationId xmlns:a16="http://schemas.microsoft.com/office/drawing/2014/main" id="{3821648F-25B7-1B74-43A6-C2C7FB8C5E84}"/>
              </a:ext>
            </a:extLst>
          </p:cNvPr>
          <p:cNvSpPr>
            <a:spLocks noGrp="1"/>
          </p:cNvSpPr>
          <p:nvPr>
            <p:ph sz="quarter" idx="10"/>
          </p:nvPr>
        </p:nvSpPr>
        <p:spPr>
          <a:xfrm>
            <a:off x="1444477" y="2873375"/>
            <a:ext cx="465138" cy="871538"/>
          </a:xfrm>
        </p:spPr>
        <p:txBody>
          <a:bodyPr/>
          <a:lstStyle/>
          <a:p>
            <a:r>
              <a:rPr lang="en-IN" sz="6000" dirty="0"/>
              <a:t>1</a:t>
            </a:r>
            <a:endParaRPr lang="en-US" sz="6000" dirty="0"/>
          </a:p>
        </p:txBody>
      </p:sp>
      <p:sp>
        <p:nvSpPr>
          <p:cNvPr id="4" name="Content Placeholder 3">
            <a:extLst>
              <a:ext uri="{FF2B5EF4-FFF2-40B4-BE49-F238E27FC236}">
                <a16:creationId xmlns:a16="http://schemas.microsoft.com/office/drawing/2014/main" id="{43B2EAEC-8559-5C84-C2CA-46A03D70609C}"/>
              </a:ext>
            </a:extLst>
          </p:cNvPr>
          <p:cNvSpPr>
            <a:spLocks noGrp="1"/>
          </p:cNvSpPr>
          <p:nvPr>
            <p:ph sz="quarter" idx="11"/>
          </p:nvPr>
        </p:nvSpPr>
        <p:spPr>
          <a:xfrm>
            <a:off x="2603500" y="2619375"/>
            <a:ext cx="3492500" cy="2003578"/>
          </a:xfrm>
        </p:spPr>
        <p:txBody>
          <a:bodyPr/>
          <a:lstStyle/>
          <a:p>
            <a:pPr lvl="0">
              <a:lnSpc>
                <a:spcPct val="100000"/>
              </a:lnSpc>
            </a:pPr>
            <a:r>
              <a:rPr lang="en-GB" sz="2400" b="1" dirty="0">
                <a:solidFill>
                  <a:srgbClr val="9142B5"/>
                </a:solidFill>
              </a:rPr>
              <a:t>Learn your strengths and weaknesses.</a:t>
            </a:r>
            <a:br>
              <a:rPr lang="en-GB" sz="2800" b="1" dirty="0">
                <a:solidFill>
                  <a:srgbClr val="9142B5"/>
                </a:solidFill>
              </a:rPr>
            </a:br>
            <a:r>
              <a:rPr lang="en-GB" dirty="0">
                <a:solidFill>
                  <a:srgbClr val="9142B5"/>
                </a:solidFill>
              </a:rPr>
              <a:t>Keep a list of things you do well and poorly.</a:t>
            </a:r>
            <a:endParaRPr lang="en-US" dirty="0">
              <a:solidFill>
                <a:srgbClr val="9142B5"/>
              </a:solidFill>
            </a:endParaRPr>
          </a:p>
        </p:txBody>
      </p:sp>
      <p:sp>
        <p:nvSpPr>
          <p:cNvPr id="5" name="Content Placeholder 4">
            <a:extLst>
              <a:ext uri="{FF2B5EF4-FFF2-40B4-BE49-F238E27FC236}">
                <a16:creationId xmlns:a16="http://schemas.microsoft.com/office/drawing/2014/main" id="{60A54652-11A0-ECFC-AABB-E05BD954EE45}"/>
              </a:ext>
            </a:extLst>
          </p:cNvPr>
          <p:cNvSpPr>
            <a:spLocks noGrp="1"/>
          </p:cNvSpPr>
          <p:nvPr>
            <p:ph sz="quarter" idx="12"/>
          </p:nvPr>
        </p:nvSpPr>
        <p:spPr>
          <a:xfrm>
            <a:off x="6867377" y="2873375"/>
            <a:ext cx="638175" cy="871538"/>
          </a:xfrm>
        </p:spPr>
        <p:txBody>
          <a:bodyPr/>
          <a:lstStyle/>
          <a:p>
            <a:r>
              <a:rPr lang="en-IN" sz="6000" dirty="0"/>
              <a:t>2</a:t>
            </a:r>
            <a:endParaRPr lang="en-US" sz="6000" dirty="0"/>
          </a:p>
        </p:txBody>
      </p:sp>
      <p:sp>
        <p:nvSpPr>
          <p:cNvPr id="7" name="Content Placeholder 6">
            <a:extLst>
              <a:ext uri="{FF2B5EF4-FFF2-40B4-BE49-F238E27FC236}">
                <a16:creationId xmlns:a16="http://schemas.microsoft.com/office/drawing/2014/main" id="{F5656AF0-045B-0E49-52DE-2B3843F9DCE8}"/>
              </a:ext>
            </a:extLst>
          </p:cNvPr>
          <p:cNvSpPr>
            <a:spLocks noGrp="1"/>
          </p:cNvSpPr>
          <p:nvPr>
            <p:ph sz="quarter" idx="13"/>
          </p:nvPr>
        </p:nvSpPr>
        <p:spPr>
          <a:xfrm>
            <a:off x="8016875" y="2738437"/>
            <a:ext cx="3143250" cy="1702934"/>
          </a:xfrm>
        </p:spPr>
        <p:txBody>
          <a:bodyPr/>
          <a:lstStyle/>
          <a:p>
            <a:pPr lvl="0">
              <a:lnSpc>
                <a:spcPct val="100000"/>
              </a:lnSpc>
            </a:pPr>
            <a:r>
              <a:rPr lang="en-GB" sz="2400" b="1" dirty="0">
                <a:solidFill>
                  <a:srgbClr val="D62D00"/>
                </a:solidFill>
              </a:rPr>
              <a:t>Be kind to yourself.</a:t>
            </a:r>
            <a:br>
              <a:rPr lang="en-GB" sz="2400" b="1" dirty="0">
                <a:solidFill>
                  <a:srgbClr val="D62D00"/>
                </a:solidFill>
              </a:rPr>
            </a:br>
            <a:r>
              <a:rPr lang="en-GB" dirty="0">
                <a:solidFill>
                  <a:srgbClr val="D62D00"/>
                </a:solidFill>
              </a:rPr>
              <a:t>Treat yourself like you are your own best friend.</a:t>
            </a:r>
          </a:p>
        </p:txBody>
      </p:sp>
      <p:sp>
        <p:nvSpPr>
          <p:cNvPr id="11" name="Content Placeholder 10">
            <a:extLst>
              <a:ext uri="{FF2B5EF4-FFF2-40B4-BE49-F238E27FC236}">
                <a16:creationId xmlns:a16="http://schemas.microsoft.com/office/drawing/2014/main" id="{DC822052-8718-2FCE-C459-0A2A4C123D55}"/>
              </a:ext>
            </a:extLst>
          </p:cNvPr>
          <p:cNvSpPr>
            <a:spLocks noGrp="1"/>
          </p:cNvSpPr>
          <p:nvPr>
            <p:ph sz="quarter" idx="14"/>
          </p:nvPr>
        </p:nvSpPr>
        <p:spPr>
          <a:xfrm>
            <a:off x="1434952" y="5022850"/>
            <a:ext cx="465138" cy="735013"/>
          </a:xfrm>
        </p:spPr>
        <p:txBody>
          <a:bodyPr/>
          <a:lstStyle/>
          <a:p>
            <a:r>
              <a:rPr lang="en-IN" sz="6000" dirty="0"/>
              <a:t>3</a:t>
            </a:r>
            <a:endParaRPr lang="en-US" sz="6000" dirty="0"/>
          </a:p>
        </p:txBody>
      </p:sp>
      <p:sp>
        <p:nvSpPr>
          <p:cNvPr id="13" name="Content Placeholder 12">
            <a:extLst>
              <a:ext uri="{FF2B5EF4-FFF2-40B4-BE49-F238E27FC236}">
                <a16:creationId xmlns:a16="http://schemas.microsoft.com/office/drawing/2014/main" id="{7F41AD9E-109A-4374-DF3E-F624BF420402}"/>
              </a:ext>
            </a:extLst>
          </p:cNvPr>
          <p:cNvSpPr>
            <a:spLocks noGrp="1"/>
          </p:cNvSpPr>
          <p:nvPr>
            <p:ph sz="quarter" idx="15"/>
          </p:nvPr>
        </p:nvSpPr>
        <p:spPr>
          <a:xfrm>
            <a:off x="2616200" y="4622952"/>
            <a:ext cx="3367088" cy="2024329"/>
          </a:xfrm>
        </p:spPr>
        <p:txBody>
          <a:bodyPr/>
          <a:lstStyle/>
          <a:p>
            <a:pPr lvl="0">
              <a:lnSpc>
                <a:spcPct val="100000"/>
              </a:lnSpc>
            </a:pPr>
            <a:r>
              <a:rPr lang="en-GB" sz="2400" b="1" dirty="0">
                <a:solidFill>
                  <a:srgbClr val="CD008D"/>
                </a:solidFill>
              </a:rPr>
              <a:t>Grow from your mistakes. </a:t>
            </a:r>
            <a:br>
              <a:rPr lang="en-GB" sz="2800" b="1" dirty="0">
                <a:solidFill>
                  <a:srgbClr val="CD008D"/>
                </a:solidFill>
              </a:rPr>
            </a:br>
            <a:r>
              <a:rPr lang="en-GB" dirty="0">
                <a:solidFill>
                  <a:srgbClr val="CD008D"/>
                </a:solidFill>
              </a:rPr>
              <a:t>A good mistake helps you grow; it is a mistake worth making.</a:t>
            </a:r>
            <a:endParaRPr lang="en-US" dirty="0">
              <a:solidFill>
                <a:srgbClr val="CD008D"/>
              </a:solidFill>
            </a:endParaRPr>
          </a:p>
        </p:txBody>
      </p:sp>
      <p:sp>
        <p:nvSpPr>
          <p:cNvPr id="14" name="Content Placeholder 13">
            <a:extLst>
              <a:ext uri="{FF2B5EF4-FFF2-40B4-BE49-F238E27FC236}">
                <a16:creationId xmlns:a16="http://schemas.microsoft.com/office/drawing/2014/main" id="{35B1A0FF-A37B-513A-1A17-C9B569157879}"/>
              </a:ext>
            </a:extLst>
          </p:cNvPr>
          <p:cNvSpPr>
            <a:spLocks noGrp="1"/>
          </p:cNvSpPr>
          <p:nvPr>
            <p:ph sz="quarter" idx="16"/>
          </p:nvPr>
        </p:nvSpPr>
        <p:spPr>
          <a:xfrm>
            <a:off x="6857852" y="4994275"/>
            <a:ext cx="536575" cy="735013"/>
          </a:xfrm>
        </p:spPr>
        <p:txBody>
          <a:bodyPr/>
          <a:lstStyle/>
          <a:p>
            <a:r>
              <a:rPr lang="en-IN" sz="6000" dirty="0">
                <a:solidFill>
                  <a:srgbClr val="548235"/>
                </a:solidFill>
              </a:rPr>
              <a:t>4</a:t>
            </a:r>
            <a:endParaRPr lang="en-US" sz="6000" dirty="0">
              <a:solidFill>
                <a:srgbClr val="548235"/>
              </a:solidFill>
            </a:endParaRPr>
          </a:p>
        </p:txBody>
      </p:sp>
      <p:sp>
        <p:nvSpPr>
          <p:cNvPr id="15" name="Content Placeholder 14">
            <a:extLst>
              <a:ext uri="{FF2B5EF4-FFF2-40B4-BE49-F238E27FC236}">
                <a16:creationId xmlns:a16="http://schemas.microsoft.com/office/drawing/2014/main" id="{BF01E7DC-988B-9935-55C4-7717FE11C1F0}"/>
              </a:ext>
            </a:extLst>
          </p:cNvPr>
          <p:cNvSpPr>
            <a:spLocks noGrp="1"/>
          </p:cNvSpPr>
          <p:nvPr>
            <p:ph sz="quarter" idx="17"/>
          </p:nvPr>
        </p:nvSpPr>
        <p:spPr>
          <a:xfrm>
            <a:off x="8042274" y="4583113"/>
            <a:ext cx="3324225" cy="2064168"/>
          </a:xfrm>
        </p:spPr>
        <p:txBody>
          <a:bodyPr/>
          <a:lstStyle/>
          <a:p>
            <a:pPr lvl="0">
              <a:lnSpc>
                <a:spcPct val="100000"/>
              </a:lnSpc>
            </a:pPr>
            <a:r>
              <a:rPr lang="en-GB" sz="2400" b="1" dirty="0">
                <a:solidFill>
                  <a:schemeClr val="accent6">
                    <a:lumMod val="75000"/>
                  </a:schemeClr>
                </a:solidFill>
              </a:rPr>
              <a:t>Know when to ask for help.</a:t>
            </a:r>
            <a:br>
              <a:rPr lang="en-GB" sz="2400" b="1" dirty="0">
                <a:solidFill>
                  <a:schemeClr val="accent6">
                    <a:lumMod val="75000"/>
                  </a:schemeClr>
                </a:solidFill>
              </a:rPr>
            </a:br>
            <a:r>
              <a:rPr lang="en-GB" dirty="0">
                <a:solidFill>
                  <a:schemeClr val="accent6">
                    <a:lumMod val="75000"/>
                  </a:schemeClr>
                </a:solidFill>
              </a:rPr>
              <a:t>Self-confident people are quick to get help when they need it.</a:t>
            </a:r>
            <a:endParaRPr lang="en-US" dirty="0">
              <a:solidFill>
                <a:schemeClr val="accent6">
                  <a:lumMod val="75000"/>
                </a:schemeClr>
              </a:solidFill>
            </a:endParaRPr>
          </a:p>
        </p:txBody>
      </p:sp>
    </p:spTree>
    <p:extLst>
      <p:ext uri="{BB962C8B-B14F-4D97-AF65-F5344CB8AC3E}">
        <p14:creationId xmlns:p14="http://schemas.microsoft.com/office/powerpoint/2010/main" val="2093070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3E35D-FCA1-393F-BC6F-572796A7DD2E}"/>
              </a:ext>
            </a:extLst>
          </p:cNvPr>
          <p:cNvSpPr>
            <a:spLocks noGrp="1"/>
          </p:cNvSpPr>
          <p:nvPr>
            <p:ph type="title"/>
          </p:nvPr>
        </p:nvSpPr>
        <p:spPr>
          <a:xfrm>
            <a:off x="2872857" y="454599"/>
            <a:ext cx="6438900" cy="915336"/>
          </a:xfrm>
        </p:spPr>
        <p:txBody>
          <a:bodyPr/>
          <a:lstStyle/>
          <a:p>
            <a:r>
              <a:rPr lang="en-US" sz="5000" dirty="0"/>
              <a:t>Write About It</a:t>
            </a:r>
          </a:p>
        </p:txBody>
      </p:sp>
      <p:sp>
        <p:nvSpPr>
          <p:cNvPr id="4" name="Content Placeholder 3">
            <a:extLst>
              <a:ext uri="{FF2B5EF4-FFF2-40B4-BE49-F238E27FC236}">
                <a16:creationId xmlns:a16="http://schemas.microsoft.com/office/drawing/2014/main" id="{4F84A850-03EF-517E-C4C5-41611FD16D29}"/>
              </a:ext>
            </a:extLst>
          </p:cNvPr>
          <p:cNvSpPr>
            <a:spLocks noGrp="1"/>
          </p:cNvSpPr>
          <p:nvPr>
            <p:ph sz="quarter" idx="10"/>
          </p:nvPr>
        </p:nvSpPr>
        <p:spPr>
          <a:xfrm>
            <a:off x="857248" y="1968522"/>
            <a:ext cx="7894638" cy="935099"/>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What makes you unique and different from other people?</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EE99D-49E8-B758-B2AA-FC8E0F7EF80A}"/>
              </a:ext>
            </a:extLst>
          </p:cNvPr>
          <p:cNvSpPr>
            <a:spLocks noGrp="1"/>
          </p:cNvSpPr>
          <p:nvPr>
            <p:ph type="title"/>
          </p:nvPr>
        </p:nvSpPr>
        <p:spPr>
          <a:xfrm>
            <a:off x="838200" y="505738"/>
            <a:ext cx="10515600" cy="841799"/>
          </a:xfrm>
        </p:spPr>
        <p:txBody>
          <a:bodyPr/>
          <a:lstStyle/>
          <a:p>
            <a:r>
              <a:rPr lang="en-US" sz="5000" spc="-100" dirty="0"/>
              <a:t>Self-Awareness</a:t>
            </a:r>
          </a:p>
        </p:txBody>
      </p:sp>
      <p:sp>
        <p:nvSpPr>
          <p:cNvPr id="3" name="Content Placeholder 2">
            <a:extLst>
              <a:ext uri="{FF2B5EF4-FFF2-40B4-BE49-F238E27FC236}">
                <a16:creationId xmlns:a16="http://schemas.microsoft.com/office/drawing/2014/main" id="{D4A4C782-B06B-8803-FBF8-24716FA6DAE0}"/>
              </a:ext>
            </a:extLst>
          </p:cNvPr>
          <p:cNvSpPr>
            <a:spLocks noGrp="1"/>
          </p:cNvSpPr>
          <p:nvPr>
            <p:ph sz="quarter" idx="10"/>
          </p:nvPr>
        </p:nvSpPr>
        <p:spPr>
          <a:xfrm>
            <a:off x="852489" y="1966670"/>
            <a:ext cx="9812155" cy="2942214"/>
          </a:xfrm>
        </p:spPr>
        <p:txBody>
          <a:bodyPr/>
          <a:lstStyle/>
          <a:p>
            <a:pPr marL="0" lvl="1" indent="0">
              <a:lnSpc>
                <a:spcPct val="114000"/>
              </a:lnSpc>
              <a:spcBef>
                <a:spcPts val="1200"/>
              </a:spcBef>
              <a:buNone/>
            </a:pPr>
            <a:r>
              <a:rPr lang="en-US" sz="2400" b="1" dirty="0">
                <a:solidFill>
                  <a:srgbClr val="BF0071"/>
                </a:solidFill>
                <a:latin typeface="Century Gothic" panose="020B0502020202020204" pitchFamily="34" charset="0"/>
              </a:rPr>
              <a:t>Self-awareness </a:t>
            </a:r>
            <a:r>
              <a:rPr lang="en-US" sz="2400" dirty="0">
                <a:latin typeface="Century Gothic" panose="020B0502020202020204" pitchFamily="34" charset="0"/>
                <a:cs typeface="Aptos Light" panose="020F0302020204030204" pitchFamily="34" charset="0"/>
              </a:rPr>
              <a:t>means having a clear sense of your personality, including your strengths, weaknesses, thoughts, beliefs, motivations, and emotions.</a:t>
            </a:r>
          </a:p>
          <a:p>
            <a:pPr marL="0" lvl="1" indent="0">
              <a:lnSpc>
                <a:spcPct val="114000"/>
              </a:lnSpc>
              <a:spcBef>
                <a:spcPts val="1200"/>
              </a:spcBef>
              <a:buNone/>
            </a:pPr>
            <a:r>
              <a:rPr lang="en-US" sz="2400" dirty="0">
                <a:latin typeface="Century Gothic" panose="020B0502020202020204" pitchFamily="34" charset="0"/>
                <a:cs typeface="Aptos Light" panose="020F0302020204030204" pitchFamily="34" charset="0"/>
              </a:rPr>
              <a:t>Having self-awareness allows you to understand how other people see you. That understanding allows you to respond to others effectively and appropriately.</a:t>
            </a:r>
          </a:p>
        </p:txBody>
      </p:sp>
    </p:spTree>
    <p:extLst>
      <p:ext uri="{BB962C8B-B14F-4D97-AF65-F5344CB8AC3E}">
        <p14:creationId xmlns:p14="http://schemas.microsoft.com/office/powerpoint/2010/main" val="2084766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3FF543-BB8D-9C1A-C65F-BC64FD8D8BCD}"/>
              </a:ext>
            </a:extLst>
          </p:cNvPr>
          <p:cNvSpPr>
            <a:spLocks noGrp="1"/>
          </p:cNvSpPr>
          <p:nvPr>
            <p:ph type="title"/>
          </p:nvPr>
        </p:nvSpPr>
        <p:spPr>
          <a:xfrm>
            <a:off x="838200" y="511176"/>
            <a:ext cx="10515600" cy="943154"/>
          </a:xfrm>
        </p:spPr>
        <p:txBody>
          <a:bodyPr/>
          <a:lstStyle/>
          <a:p>
            <a:r>
              <a:rPr lang="en-US" sz="5000" spc="-100" dirty="0"/>
              <a:t>Your Identity</a:t>
            </a:r>
          </a:p>
        </p:txBody>
      </p:sp>
      <p:sp>
        <p:nvSpPr>
          <p:cNvPr id="4" name="Content Placeholder 3">
            <a:extLst>
              <a:ext uri="{FF2B5EF4-FFF2-40B4-BE49-F238E27FC236}">
                <a16:creationId xmlns:a16="http://schemas.microsoft.com/office/drawing/2014/main" id="{2BB06B86-BA21-DC8B-4D32-642BF6A94175}"/>
              </a:ext>
            </a:extLst>
          </p:cNvPr>
          <p:cNvSpPr>
            <a:spLocks noGrp="1"/>
          </p:cNvSpPr>
          <p:nvPr>
            <p:ph sz="quarter" idx="10"/>
          </p:nvPr>
        </p:nvSpPr>
        <p:spPr>
          <a:xfrm>
            <a:off x="854871" y="1967882"/>
            <a:ext cx="10147603" cy="2684329"/>
          </a:xfrm>
        </p:spPr>
        <p:txBody>
          <a:bodyPr/>
          <a:lstStyle/>
          <a:p>
            <a:pPr marL="0" lvl="1" indent="0">
              <a:lnSpc>
                <a:spcPct val="114000"/>
              </a:lnSpc>
              <a:spcBef>
                <a:spcPts val="1200"/>
              </a:spcBef>
              <a:buNone/>
            </a:pPr>
            <a:r>
              <a:rPr lang="en-US" sz="2400" dirty="0">
                <a:latin typeface="Century Gothic" panose="020B0502020202020204" pitchFamily="34" charset="0"/>
              </a:rPr>
              <a:t>Your identity is who you are. It includes</a:t>
            </a:r>
            <a:endParaRPr lang="en-IN" sz="2400" dirty="0">
              <a:latin typeface="Century Gothic" panose="020B0502020202020204" pitchFamily="34" charset="0"/>
            </a:endParaRPr>
          </a:p>
          <a:p>
            <a:pPr marL="800100" lvl="2" indent="-342900">
              <a:lnSpc>
                <a:spcPct val="114000"/>
              </a:lnSpc>
              <a:spcBef>
                <a:spcPts val="1200"/>
              </a:spcBef>
            </a:pPr>
            <a:r>
              <a:rPr lang="en-US" dirty="0">
                <a:latin typeface="Century Gothic" panose="020B0502020202020204" pitchFamily="34" charset="0"/>
              </a:rPr>
              <a:t>physical characteristics and</a:t>
            </a:r>
          </a:p>
          <a:p>
            <a:pPr marL="800100" lvl="2" indent="-342900">
              <a:lnSpc>
                <a:spcPct val="114000"/>
              </a:lnSpc>
              <a:spcBef>
                <a:spcPts val="1200"/>
              </a:spcBef>
            </a:pPr>
            <a:r>
              <a:rPr lang="en-US" dirty="0">
                <a:latin typeface="Century Gothic" panose="020B0502020202020204" pitchFamily="34" charset="0"/>
              </a:rPr>
              <a:t>personality characteristics.</a:t>
            </a:r>
          </a:p>
          <a:p>
            <a:pPr marL="0" lvl="1" indent="0">
              <a:lnSpc>
                <a:spcPct val="114000"/>
              </a:lnSpc>
              <a:spcBef>
                <a:spcPts val="1200"/>
              </a:spcBef>
              <a:buNone/>
            </a:pPr>
            <a:r>
              <a:rPr lang="en-US" sz="2400" dirty="0">
                <a:latin typeface="Century Gothic" panose="020B0502020202020204" pitchFamily="34" charset="0"/>
              </a:rPr>
              <a:t>Your abilities, interests, and biography (life story) are also part of your identity. </a:t>
            </a:r>
            <a:endParaRPr lang="en-US" sz="2400"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1251692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40F40-1B82-6514-2AA9-DCBB0A9248E2}"/>
              </a:ext>
            </a:extLst>
          </p:cNvPr>
          <p:cNvSpPr>
            <a:spLocks noGrp="1"/>
          </p:cNvSpPr>
          <p:nvPr>
            <p:ph type="title"/>
          </p:nvPr>
        </p:nvSpPr>
        <p:spPr>
          <a:xfrm>
            <a:off x="838200" y="514800"/>
            <a:ext cx="10515600" cy="1506505"/>
          </a:xfrm>
        </p:spPr>
        <p:txBody>
          <a:bodyPr/>
          <a:lstStyle/>
          <a:p>
            <a:r>
              <a:rPr lang="en-US" dirty="0"/>
              <a:t>Your Identity Is What Makes </a:t>
            </a:r>
            <a:br>
              <a:rPr lang="en-US" dirty="0"/>
            </a:br>
            <a:r>
              <a:rPr lang="en-US" dirty="0"/>
              <a:t>You Unique</a:t>
            </a:r>
          </a:p>
        </p:txBody>
      </p:sp>
      <p:pic>
        <p:nvPicPr>
          <p:cNvPr id="3" name="Picture 2" descr="Personality, biography, physical characteristics">
            <a:extLst>
              <a:ext uri="{FF2B5EF4-FFF2-40B4-BE49-F238E27FC236}">
                <a16:creationId xmlns:a16="http://schemas.microsoft.com/office/drawing/2014/main" id="{D11AA2A9-0DDA-8358-8A70-51485498F1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25719" y="2446968"/>
            <a:ext cx="5540562" cy="4254797"/>
          </a:xfrm>
          <a:prstGeom prst="rect">
            <a:avLst/>
          </a:prstGeom>
        </p:spPr>
      </p:pic>
    </p:spTree>
    <p:extLst>
      <p:ext uri="{BB962C8B-B14F-4D97-AF65-F5344CB8AC3E}">
        <p14:creationId xmlns:p14="http://schemas.microsoft.com/office/powerpoint/2010/main" val="1893233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55CBC-E8A0-B1A4-A027-B4F50EEBC1D9}"/>
              </a:ext>
            </a:extLst>
          </p:cNvPr>
          <p:cNvSpPr>
            <a:spLocks noGrp="1"/>
          </p:cNvSpPr>
          <p:nvPr>
            <p:ph type="title"/>
          </p:nvPr>
        </p:nvSpPr>
        <p:spPr>
          <a:xfrm>
            <a:off x="838200" y="514800"/>
            <a:ext cx="10515600" cy="832737"/>
          </a:xfrm>
        </p:spPr>
        <p:txBody>
          <a:bodyPr/>
          <a:lstStyle/>
          <a:p>
            <a:r>
              <a:rPr lang="en-US" dirty="0"/>
              <a:t>Self-Image</a:t>
            </a:r>
          </a:p>
        </p:txBody>
      </p:sp>
      <p:sp>
        <p:nvSpPr>
          <p:cNvPr id="3" name="Content Placeholder 2">
            <a:extLst>
              <a:ext uri="{FF2B5EF4-FFF2-40B4-BE49-F238E27FC236}">
                <a16:creationId xmlns:a16="http://schemas.microsoft.com/office/drawing/2014/main" id="{D45A7ABE-7317-DC2D-4C00-4A1986D7CDCE}"/>
              </a:ext>
            </a:extLst>
          </p:cNvPr>
          <p:cNvSpPr>
            <a:spLocks noGrp="1"/>
          </p:cNvSpPr>
          <p:nvPr>
            <p:ph sz="quarter" idx="10"/>
          </p:nvPr>
        </p:nvSpPr>
        <p:spPr>
          <a:xfrm>
            <a:off x="838200" y="2152650"/>
            <a:ext cx="10515600" cy="2932697"/>
          </a:xfrm>
        </p:spPr>
        <p:txBody>
          <a:bodyPr/>
          <a:lstStyle/>
          <a:p>
            <a:pPr>
              <a:lnSpc>
                <a:spcPct val="143000"/>
              </a:lnSpc>
              <a:spcBef>
                <a:spcPts val="1200"/>
              </a:spcBef>
            </a:pPr>
            <a:r>
              <a:rPr lang="en-US" dirty="0"/>
              <a:t>What you think about yourself and what you think others think of you. You may think you are smart, or nerdy, or funny in part because you think others think these things.</a:t>
            </a:r>
          </a:p>
          <a:p>
            <a:pPr>
              <a:lnSpc>
                <a:spcPct val="143000"/>
              </a:lnSpc>
              <a:spcBef>
                <a:spcPts val="1200"/>
              </a:spcBef>
            </a:pPr>
            <a:r>
              <a:rPr lang="en-US" b="1" dirty="0">
                <a:solidFill>
                  <a:srgbClr val="CD008D"/>
                </a:solidFill>
              </a:rPr>
              <a:t>Body image</a:t>
            </a:r>
            <a:r>
              <a:rPr lang="en-US" dirty="0"/>
              <a:t> comes from the thoughts, feelings, and behaviors you have about your body weight, shape, size, and appearance. </a:t>
            </a:r>
          </a:p>
        </p:txBody>
      </p:sp>
    </p:spTree>
    <p:extLst>
      <p:ext uri="{BB962C8B-B14F-4D97-AF65-F5344CB8AC3E}">
        <p14:creationId xmlns:p14="http://schemas.microsoft.com/office/powerpoint/2010/main" val="3136461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4CAF3-58BD-8651-BA8F-1DD5C243C870}"/>
              </a:ext>
            </a:extLst>
          </p:cNvPr>
          <p:cNvSpPr>
            <a:spLocks noGrp="1"/>
          </p:cNvSpPr>
          <p:nvPr>
            <p:ph type="title"/>
          </p:nvPr>
        </p:nvSpPr>
        <p:spPr>
          <a:xfrm>
            <a:off x="838200" y="510170"/>
            <a:ext cx="10515600" cy="853409"/>
          </a:xfrm>
        </p:spPr>
        <p:txBody>
          <a:bodyPr/>
          <a:lstStyle/>
          <a:p>
            <a:r>
              <a:rPr lang="en-US" sz="5000" spc="-100" dirty="0"/>
              <a:t>Self-Esteem</a:t>
            </a:r>
          </a:p>
        </p:txBody>
      </p:sp>
      <p:sp>
        <p:nvSpPr>
          <p:cNvPr id="3" name="Content Placeholder 2">
            <a:extLst>
              <a:ext uri="{FF2B5EF4-FFF2-40B4-BE49-F238E27FC236}">
                <a16:creationId xmlns:a16="http://schemas.microsoft.com/office/drawing/2014/main" id="{AB452CD7-0858-9117-02AB-20C12475B834}"/>
              </a:ext>
            </a:extLst>
          </p:cNvPr>
          <p:cNvSpPr>
            <a:spLocks noGrp="1"/>
          </p:cNvSpPr>
          <p:nvPr>
            <p:ph sz="quarter" idx="10"/>
          </p:nvPr>
        </p:nvSpPr>
        <p:spPr>
          <a:xfrm>
            <a:off x="847724" y="1969297"/>
            <a:ext cx="9810206" cy="3448050"/>
          </a:xfrm>
        </p:spPr>
        <p:txBody>
          <a:bodyPr/>
          <a:lstStyle/>
          <a:p>
            <a:pPr marL="0" lvl="1" indent="0">
              <a:lnSpc>
                <a:spcPct val="114000"/>
              </a:lnSpc>
              <a:spcBef>
                <a:spcPts val="1200"/>
              </a:spcBef>
              <a:buNone/>
            </a:pPr>
            <a:r>
              <a:rPr lang="en-US" sz="2400" b="1" dirty="0">
                <a:solidFill>
                  <a:srgbClr val="CD008D"/>
                </a:solidFill>
                <a:latin typeface="Century Gothic" panose="020B0502020202020204" pitchFamily="34" charset="0"/>
                <a:cs typeface="Aptos Light" panose="020F0302020204030204" pitchFamily="34" charset="0"/>
              </a:rPr>
              <a:t>Self-esteem</a:t>
            </a:r>
            <a:r>
              <a:rPr lang="en-US" sz="2400" dirty="0">
                <a:latin typeface="Century Gothic" panose="020B0502020202020204" pitchFamily="34" charset="0"/>
                <a:cs typeface="Aptos Light" panose="020F0302020204030204" pitchFamily="34" charset="0"/>
              </a:rPr>
              <a:t> is how much you like, admire, and value yourself regardless of what others think.</a:t>
            </a:r>
          </a:p>
          <a:p>
            <a:pPr marL="0" lvl="1" indent="0">
              <a:lnSpc>
                <a:spcPct val="114000"/>
              </a:lnSpc>
              <a:spcBef>
                <a:spcPts val="1200"/>
              </a:spcBef>
              <a:buNone/>
            </a:pPr>
            <a:r>
              <a:rPr lang="en-US" sz="2400" dirty="0">
                <a:latin typeface="Century Gothic" panose="020B0502020202020204" pitchFamily="34" charset="0"/>
                <a:cs typeface="Aptos Light" panose="020F0302020204030204" pitchFamily="34" charset="0"/>
              </a:rPr>
              <a:t>It is possible to value and like yourself even if you think others don’t like you, but it is hard. </a:t>
            </a:r>
          </a:p>
          <a:p>
            <a:pPr marL="0" lvl="1" indent="0">
              <a:lnSpc>
                <a:spcPct val="114000"/>
              </a:lnSpc>
              <a:spcBef>
                <a:spcPts val="1200"/>
              </a:spcBef>
              <a:buNone/>
            </a:pPr>
            <a:r>
              <a:rPr lang="en-US" sz="2400" dirty="0">
                <a:latin typeface="Century Gothic" panose="020B0502020202020204" pitchFamily="34" charset="0"/>
                <a:cs typeface="Aptos Light" panose="020F0302020204030204" pitchFamily="34" charset="0"/>
              </a:rPr>
              <a:t>Most people want to be liked and respected by others. </a:t>
            </a:r>
          </a:p>
          <a:p>
            <a:pPr marL="0" lvl="1" indent="0">
              <a:lnSpc>
                <a:spcPct val="114000"/>
              </a:lnSpc>
              <a:spcBef>
                <a:spcPts val="1200"/>
              </a:spcBef>
              <a:buNone/>
            </a:pPr>
            <a:r>
              <a:rPr lang="en-US" sz="2400" dirty="0">
                <a:latin typeface="Century Gothic" panose="020B0502020202020204" pitchFamily="34" charset="0"/>
                <a:cs typeface="Aptos Light" panose="020F0302020204030204" pitchFamily="34" charset="0"/>
              </a:rPr>
              <a:t>Some people try so hard to be liked by others that they behave in ways that aren’t authentic to who they are.</a:t>
            </a:r>
          </a:p>
        </p:txBody>
      </p:sp>
    </p:spTree>
    <p:extLst>
      <p:ext uri="{BB962C8B-B14F-4D97-AF65-F5344CB8AC3E}">
        <p14:creationId xmlns:p14="http://schemas.microsoft.com/office/powerpoint/2010/main" val="3512457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4CAF3-58BD-8651-BA8F-1DD5C243C870}"/>
              </a:ext>
            </a:extLst>
          </p:cNvPr>
          <p:cNvSpPr>
            <a:spLocks noGrp="1"/>
          </p:cNvSpPr>
          <p:nvPr>
            <p:ph type="title"/>
          </p:nvPr>
        </p:nvSpPr>
        <p:spPr>
          <a:xfrm>
            <a:off x="838200" y="510170"/>
            <a:ext cx="10515600" cy="773198"/>
          </a:xfrm>
        </p:spPr>
        <p:txBody>
          <a:bodyPr/>
          <a:lstStyle/>
          <a:p>
            <a:r>
              <a:rPr lang="en-US" sz="5000" spc="-100" dirty="0"/>
              <a:t>Self-Esteem and Health</a:t>
            </a:r>
          </a:p>
        </p:txBody>
      </p:sp>
      <p:sp>
        <p:nvSpPr>
          <p:cNvPr id="3" name="Content Placeholder 2">
            <a:extLst>
              <a:ext uri="{FF2B5EF4-FFF2-40B4-BE49-F238E27FC236}">
                <a16:creationId xmlns:a16="http://schemas.microsoft.com/office/drawing/2014/main" id="{AB452CD7-0858-9117-02AB-20C12475B834}"/>
              </a:ext>
            </a:extLst>
          </p:cNvPr>
          <p:cNvSpPr>
            <a:spLocks noGrp="1"/>
          </p:cNvSpPr>
          <p:nvPr>
            <p:ph sz="quarter" idx="10"/>
          </p:nvPr>
        </p:nvSpPr>
        <p:spPr>
          <a:xfrm>
            <a:off x="847724" y="1969297"/>
            <a:ext cx="9810206" cy="886198"/>
          </a:xfrm>
        </p:spPr>
        <p:txBody>
          <a:bodyPr/>
          <a:lstStyle/>
          <a:p>
            <a:pPr marL="0" lvl="1" indent="0">
              <a:lnSpc>
                <a:spcPct val="114000"/>
              </a:lnSpc>
              <a:spcBef>
                <a:spcPts val="1200"/>
              </a:spcBef>
              <a:buNone/>
            </a:pPr>
            <a:r>
              <a:rPr lang="en-US" sz="2400" dirty="0">
                <a:latin typeface="Century Gothic" panose="020B0502020202020204" pitchFamily="34" charset="0"/>
                <a:cs typeface="Aptos Light" panose="020F0302020204030204" pitchFamily="34" charset="0"/>
              </a:rPr>
              <a:t>There is a strong relationship between self-esteem and physical health.</a:t>
            </a:r>
          </a:p>
        </p:txBody>
      </p:sp>
      <p:pic>
        <p:nvPicPr>
          <p:cNvPr id="6" name="Picture 5" descr="Characteristics of high and low self esteem are listed next to a drawing of someone climbing a mountain and descending a staircase.">
            <a:extLst>
              <a:ext uri="{FF2B5EF4-FFF2-40B4-BE49-F238E27FC236}">
                <a16:creationId xmlns:a16="http://schemas.microsoft.com/office/drawing/2014/main" id="{69551EC2-34A9-0F7C-07CF-0AE2E1FF6A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6508" y="2726018"/>
            <a:ext cx="4416784" cy="3749698"/>
          </a:xfrm>
          <a:prstGeom prst="rect">
            <a:avLst/>
          </a:prstGeom>
        </p:spPr>
      </p:pic>
    </p:spTree>
    <p:extLst>
      <p:ext uri="{BB962C8B-B14F-4D97-AF65-F5344CB8AC3E}">
        <p14:creationId xmlns:p14="http://schemas.microsoft.com/office/powerpoint/2010/main" val="697762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B3444-4940-8FC8-08F5-33901D153AD0}"/>
              </a:ext>
            </a:extLst>
          </p:cNvPr>
          <p:cNvSpPr>
            <a:spLocks noGrp="1"/>
          </p:cNvSpPr>
          <p:nvPr>
            <p:ph type="title"/>
          </p:nvPr>
        </p:nvSpPr>
        <p:spPr>
          <a:xfrm>
            <a:off x="838200" y="507999"/>
            <a:ext cx="10515600" cy="892175"/>
          </a:xfrm>
        </p:spPr>
        <p:txBody>
          <a:bodyPr/>
          <a:lstStyle/>
          <a:p>
            <a:r>
              <a:rPr lang="en-US" sz="5000" spc="-100" dirty="0"/>
              <a:t>Self-Confidence</a:t>
            </a:r>
          </a:p>
        </p:txBody>
      </p:sp>
      <p:sp>
        <p:nvSpPr>
          <p:cNvPr id="3" name="Content Placeholder 2">
            <a:extLst>
              <a:ext uri="{FF2B5EF4-FFF2-40B4-BE49-F238E27FC236}">
                <a16:creationId xmlns:a16="http://schemas.microsoft.com/office/drawing/2014/main" id="{1BFC9258-EFA5-0A93-F0E2-B9B4AEF2D000}"/>
              </a:ext>
            </a:extLst>
          </p:cNvPr>
          <p:cNvSpPr>
            <a:spLocks noGrp="1"/>
          </p:cNvSpPr>
          <p:nvPr>
            <p:ph sz="quarter" idx="10"/>
          </p:nvPr>
        </p:nvSpPr>
        <p:spPr>
          <a:xfrm>
            <a:off x="854868" y="1967707"/>
            <a:ext cx="6291252" cy="2395746"/>
          </a:xfrm>
        </p:spPr>
        <p:txBody>
          <a:bodyPr/>
          <a:lstStyle/>
          <a:p>
            <a:pPr marL="0" lvl="1" indent="0">
              <a:lnSpc>
                <a:spcPct val="114000"/>
              </a:lnSpc>
              <a:spcBef>
                <a:spcPts val="1200"/>
              </a:spcBef>
              <a:buNone/>
            </a:pPr>
            <a:r>
              <a:rPr lang="en-US" sz="2400" b="1" dirty="0">
                <a:solidFill>
                  <a:srgbClr val="BF0071"/>
                </a:solidFill>
                <a:latin typeface="Century Gothic" panose="020B0502020202020204" pitchFamily="34" charset="0"/>
              </a:rPr>
              <a:t>Self-confidence </a:t>
            </a:r>
            <a:r>
              <a:rPr lang="en-US" sz="2400" dirty="0">
                <a:latin typeface="Century Gothic" panose="020B0502020202020204" pitchFamily="34" charset="0"/>
                <a:cs typeface="Aptos Light" panose="020F0302020204030204" pitchFamily="34" charset="0"/>
              </a:rPr>
              <a:t>means that you trust yourself to manage challenges, seize opportunities, and deal with difficult situations.</a:t>
            </a:r>
          </a:p>
          <a:p>
            <a:pPr marL="800100" lvl="2" indent="-342900">
              <a:lnSpc>
                <a:spcPct val="114000"/>
              </a:lnSpc>
              <a:spcBef>
                <a:spcPts val="1200"/>
              </a:spcBef>
            </a:pPr>
            <a:r>
              <a:rPr lang="en-US" sz="1800" dirty="0">
                <a:latin typeface="Century Gothic" panose="020B0502020202020204" pitchFamily="34" charset="0"/>
                <a:cs typeface="Aptos Light" panose="020F0302020204030204" pitchFamily="34" charset="0"/>
              </a:rPr>
              <a:t>Being successful at tasks helps us improve our confidence.</a:t>
            </a:r>
          </a:p>
          <a:p>
            <a:pPr marL="800100" lvl="2" indent="-342900">
              <a:lnSpc>
                <a:spcPct val="114000"/>
              </a:lnSpc>
              <a:spcBef>
                <a:spcPts val="1200"/>
              </a:spcBef>
            </a:pPr>
            <a:r>
              <a:rPr lang="en-US" sz="1800" dirty="0">
                <a:latin typeface="Century Gothic" panose="020B0502020202020204" pitchFamily="34" charset="0"/>
                <a:cs typeface="Aptos Light" panose="020F0302020204030204" pitchFamily="34" charset="0"/>
              </a:rPr>
              <a:t>Confidence helps us tackle more challenging tasks.</a:t>
            </a:r>
          </a:p>
          <a:p>
            <a:pPr marL="800100" lvl="2" indent="-342900">
              <a:lnSpc>
                <a:spcPct val="114000"/>
              </a:lnSpc>
              <a:spcBef>
                <a:spcPts val="1200"/>
              </a:spcBef>
            </a:pPr>
            <a:r>
              <a:rPr lang="en-US" sz="1800" dirty="0">
                <a:latin typeface="Century Gothic" panose="020B0502020202020204" pitchFamily="34" charset="0"/>
                <a:cs typeface="Aptos Light" panose="020F0302020204030204" pitchFamily="34" charset="0"/>
              </a:rPr>
              <a:t>Confidence is also specific to each task.</a:t>
            </a:r>
          </a:p>
        </p:txBody>
      </p:sp>
      <p:pic>
        <p:nvPicPr>
          <p:cNvPr id="5" name="Picture 4" descr="Self esteem is how much you like yourself. Self image is what you think about yourself. Self confidence is feeling you can manage challenges.">
            <a:extLst>
              <a:ext uri="{FF2B5EF4-FFF2-40B4-BE49-F238E27FC236}">
                <a16:creationId xmlns:a16="http://schemas.microsoft.com/office/drawing/2014/main" id="{A269FE17-9E4D-8810-C8C2-D4915A1122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02583" y="1639923"/>
            <a:ext cx="4312237" cy="4706902"/>
          </a:xfrm>
          <a:prstGeom prst="rect">
            <a:avLst/>
          </a:prstGeom>
        </p:spPr>
      </p:pic>
    </p:spTree>
    <p:extLst>
      <p:ext uri="{BB962C8B-B14F-4D97-AF65-F5344CB8AC3E}">
        <p14:creationId xmlns:p14="http://schemas.microsoft.com/office/powerpoint/2010/main" val="95918080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15108</TotalTime>
  <Words>553</Words>
  <Application>Microsoft Office PowerPoint</Application>
  <PresentationFormat>Widescreen</PresentationFormat>
  <Paragraphs>59</Paragraphs>
  <Slides>11</Slides>
  <Notes>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11</vt:i4>
      </vt:variant>
    </vt:vector>
  </HeadingPairs>
  <TitlesOfParts>
    <vt:vector size="23" baseType="lpstr">
      <vt:lpstr>Aptos</vt:lpstr>
      <vt:lpstr>Aptos Display</vt:lpstr>
      <vt:lpstr>Arial</vt:lpstr>
      <vt:lpstr>Century Gothic</vt:lpstr>
      <vt:lpstr>CenturyGothicStd</vt:lpstr>
      <vt:lpstr>HelveticaLTStd</vt:lpstr>
      <vt:lpstr>ITC Garamond Std Lt</vt:lpstr>
      <vt:lpstr>Rockwell</vt:lpstr>
      <vt:lpstr>1_Office Theme</vt:lpstr>
      <vt:lpstr>Custom Design</vt:lpstr>
      <vt:lpstr>1_Custom Design</vt:lpstr>
      <vt:lpstr>2_Custom Design</vt:lpstr>
      <vt:lpstr>Being Yourself</vt:lpstr>
      <vt:lpstr>Write About It</vt:lpstr>
      <vt:lpstr>Self-Awareness</vt:lpstr>
      <vt:lpstr>Your Identity</vt:lpstr>
      <vt:lpstr>Your Identity Is What Makes  You Unique</vt:lpstr>
      <vt:lpstr>Self-Image</vt:lpstr>
      <vt:lpstr>Self-Esteem</vt:lpstr>
      <vt:lpstr>Self-Esteem and Health</vt:lpstr>
      <vt:lpstr>Self-Confidence</vt:lpstr>
      <vt:lpstr>Busting Your Self-Esteem  and Self-Confidence</vt:lpstr>
      <vt:lpstr>Boosting Your Self-Esteem  and Self-Confidence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Lesson 6.2: Being Yourself</dc:title>
  <dc:creator>Joanne Brummett</dc:creator>
  <cp:lastModifiedBy>Laura Farrell</cp:lastModifiedBy>
  <cp:revision>164</cp:revision>
  <dcterms:created xsi:type="dcterms:W3CDTF">2024-04-04T14:49:27Z</dcterms:created>
  <dcterms:modified xsi:type="dcterms:W3CDTF">2024-10-07T19:20:26Z</dcterms:modified>
</cp:coreProperties>
</file>