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3"/>
  </p:notesMasterIdLst>
  <p:sldIdLst>
    <p:sldId id="256" r:id="rId5"/>
    <p:sldId id="257" r:id="rId6"/>
    <p:sldId id="273" r:id="rId7"/>
    <p:sldId id="296" r:id="rId8"/>
    <p:sldId id="361" r:id="rId9"/>
    <p:sldId id="365" r:id="rId10"/>
    <p:sldId id="360" r:id="rId11"/>
    <p:sldId id="3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5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9142B5"/>
    <a:srgbClr val="D62D00"/>
    <a:srgbClr val="D62D01"/>
    <a:srgbClr val="0B76A0"/>
    <a:srgbClr val="BF9000"/>
    <a:srgbClr val="C55A11"/>
    <a:srgbClr val="3A7C23"/>
    <a:srgbClr val="CADE99"/>
    <a:srgbClr val="257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65" autoAdjust="0"/>
    <p:restoredTop sz="93944" autoAdjust="0"/>
  </p:normalViewPr>
  <p:slideViewPr>
    <p:cSldViewPr snapToGrid="0" snapToObjects="1">
      <p:cViewPr varScale="1">
        <p:scale>
          <a:sx n="90" d="100"/>
          <a:sy n="90" d="100"/>
        </p:scale>
        <p:origin x="96" y="738"/>
      </p:cViewPr>
      <p:guideLst/>
    </p:cSldViewPr>
  </p:slideViewPr>
  <p:outlineViewPr>
    <p:cViewPr>
      <p:scale>
        <a:sx n="33" d="100"/>
        <a:sy n="33" d="100"/>
      </p:scale>
      <p:origin x="0" y="-41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S::laurahf@hkusa.com::2e43a550-d27b-4754-a05c-c3cf9e976c93" providerId="AD" clId="Web-{0AB36543-F22F-D39E-1E35-6071CD99E24A}"/>
    <pc:docChg chg="mod">
      <pc:chgData name="Laura Farrell" userId="S::laurahf@hkusa.com::2e43a550-d27b-4754-a05c-c3cf9e976c93" providerId="AD" clId="Web-{0AB36543-F22F-D39E-1E35-6071CD99E24A}" dt="2024-08-27T16:26:21.031" v="0"/>
      <pc:docMkLst>
        <pc:docMk/>
      </pc:docMkLst>
    </pc:docChg>
  </pc:docChgLst>
  <pc:docChgLst>
    <pc:chgData name="Laura Farrell" userId="2e43a550-d27b-4754-a05c-c3cf9e976c93" providerId="ADAL" clId="{8C774EF3-C81A-4A46-914A-A972E3313753}"/>
    <pc:docChg chg="modSld">
      <pc:chgData name="Laura Farrell" userId="2e43a550-d27b-4754-a05c-c3cf9e976c93" providerId="ADAL" clId="{8C774EF3-C81A-4A46-914A-A972E3313753}" dt="2024-09-04T14:41:51.812" v="1"/>
      <pc:docMkLst>
        <pc:docMk/>
      </pc:docMkLst>
      <pc:sldChg chg="modNotesTx">
        <pc:chgData name="Laura Farrell" userId="2e43a550-d27b-4754-a05c-c3cf9e976c93" providerId="ADAL" clId="{8C774EF3-C81A-4A46-914A-A972E3313753}" dt="2024-09-04T14:41:27.019" v="0"/>
        <pc:sldMkLst>
          <pc:docMk/>
          <pc:sldMk cId="976980953" sldId="256"/>
        </pc:sldMkLst>
      </pc:sldChg>
      <pc:sldChg chg="modNotesTx">
        <pc:chgData name="Laura Farrell" userId="2e43a550-d27b-4754-a05c-c3cf9e976c93" providerId="ADAL" clId="{8C774EF3-C81A-4A46-914A-A972E3313753}" dt="2024-09-04T14:41:51.812" v="1"/>
        <pc:sldMkLst>
          <pc:docMk/>
          <pc:sldMk cId="831337223" sldId="365"/>
        </pc:sldMkLst>
      </pc:sldChg>
    </pc:docChg>
  </pc:docChgLst>
  <pc:docChgLst>
    <pc:chgData name="Ink Lynx" userId="43154123f283b917" providerId="LiveId" clId="{D8A81F41-B67D-994C-8871-A774D20B443C}"/>
    <pc:docChg chg="modSld">
      <pc:chgData name="Ink Lynx" userId="43154123f283b917" providerId="LiveId" clId="{D8A81F41-B67D-994C-8871-A774D20B443C}" dt="2024-09-05T13:15:04.054" v="9" actId="20577"/>
      <pc:docMkLst>
        <pc:docMk/>
      </pc:docMkLst>
      <pc:sldChg chg="modSp">
        <pc:chgData name="Ink Lynx" userId="43154123f283b917" providerId="LiveId" clId="{D8A81F41-B67D-994C-8871-A774D20B443C}" dt="2024-09-05T13:15:04.054" v="9" actId="20577"/>
        <pc:sldMkLst>
          <pc:docMk/>
          <pc:sldMk cId="3833821059" sldId="360"/>
        </pc:sldMkLst>
        <pc:spChg chg="mod">
          <ac:chgData name="Ink Lynx" userId="43154123f283b917" providerId="LiveId" clId="{D8A81F41-B67D-994C-8871-A774D20B443C}" dt="2024-09-05T13:15:04.054" v="9" actId="20577"/>
          <ac:spMkLst>
            <pc:docMk/>
            <pc:sldMk cId="3833821059" sldId="360"/>
            <ac:spMk id="4" creationId="{AC12C670-9378-A37F-9B03-D7B86D83A166}"/>
          </ac:spMkLst>
        </pc:spChg>
      </pc:sldChg>
    </pc:docChg>
  </pc:docChgLst>
  <pc:docChgLst>
    <pc:chgData name="Ink Lynx" userId="43154123f283b917" providerId="LiveId" clId="{6A39A270-D246-A940-B0D5-569C17BAEC80}"/>
    <pc:docChg chg="undo custSel addSld delSld modSld sldOrd">
      <pc:chgData name="Ink Lynx" userId="43154123f283b917" providerId="LiveId" clId="{6A39A270-D246-A940-B0D5-569C17BAEC80}" dt="2024-07-25T14:10:54.552" v="112" actId="1589"/>
      <pc:docMkLst>
        <pc:docMk/>
      </pc:docMkLst>
      <pc:sldChg chg="modSp addCm">
        <pc:chgData name="Ink Lynx" userId="43154123f283b917" providerId="LiveId" clId="{6A39A270-D246-A940-B0D5-569C17BAEC80}" dt="2024-07-25T14:10:54.552" v="112" actId="1589"/>
        <pc:sldMkLst>
          <pc:docMk/>
          <pc:sldMk cId="976980953" sldId="256"/>
        </pc:sldMkLst>
        <pc:spChg chg="mod">
          <ac:chgData name="Ink Lynx" userId="43154123f283b917" providerId="LiveId" clId="{6A39A270-D246-A940-B0D5-569C17BAEC80}" dt="2024-07-25T12:15:22.575" v="111" actId="22"/>
          <ac:spMkLst>
            <pc:docMk/>
            <pc:sldMk cId="976980953" sldId="256"/>
            <ac:spMk id="2" creationId="{EA2E61AB-58F4-20A6-15DE-8CB64821CBDB}"/>
          </ac:spMkLst>
        </pc:spChg>
        <pc:spChg chg="mod">
          <ac:chgData name="Ink Lynx" userId="43154123f283b917" providerId="LiveId" clId="{6A39A270-D246-A940-B0D5-569C17BAEC80}" dt="2024-07-23T14:20:53.141" v="6" actId="20577"/>
          <ac:spMkLst>
            <pc:docMk/>
            <pc:sldMk cId="976980953" sldId="256"/>
            <ac:spMk id="3" creationId="{850B0523-D4A6-574A-2351-A5FE3E113FB2}"/>
          </ac:spMkLst>
        </pc:spChg>
        <pc:spChg chg="mod">
          <ac:chgData name="Ink Lynx" userId="43154123f283b917" providerId="LiveId" clId="{6A39A270-D246-A940-B0D5-569C17BAEC80}" dt="2024-07-23T14:20:58.487" v="12" actId="20577"/>
          <ac:spMkLst>
            <pc:docMk/>
            <pc:sldMk cId="976980953" sldId="256"/>
            <ac:spMk id="4" creationId="{D96BF8F4-FAA8-166A-405C-54BF1B375D6F}"/>
          </ac:spMkLst>
        </pc:spChg>
      </pc:sldChg>
      <pc:sldChg chg="del">
        <pc:chgData name="Ink Lynx" userId="43154123f283b917" providerId="LiveId" clId="{6A39A270-D246-A940-B0D5-569C17BAEC80}" dt="2024-07-23T14:21:07.826" v="13" actId="2696"/>
        <pc:sldMkLst>
          <pc:docMk/>
          <pc:sldMk cId="1110540363" sldId="269"/>
        </pc:sldMkLst>
      </pc:sldChg>
      <pc:sldChg chg="del">
        <pc:chgData name="Ink Lynx" userId="43154123f283b917" providerId="LiveId" clId="{6A39A270-D246-A940-B0D5-569C17BAEC80}" dt="2024-07-23T14:26:08.947" v="93" actId="2696"/>
        <pc:sldMkLst>
          <pc:docMk/>
          <pc:sldMk cId="1923132370" sldId="270"/>
        </pc:sldMkLst>
      </pc:sldChg>
      <pc:sldChg chg="modSp">
        <pc:chgData name="Ink Lynx" userId="43154123f283b917" providerId="LiveId" clId="{6A39A270-D246-A940-B0D5-569C17BAEC80}" dt="2024-07-23T14:23:06.094" v="46" actId="207"/>
        <pc:sldMkLst>
          <pc:docMk/>
          <pc:sldMk cId="2084766674" sldId="273"/>
        </pc:sldMkLst>
        <pc:spChg chg="mod">
          <ac:chgData name="Ink Lynx" userId="43154123f283b917" providerId="LiveId" clId="{6A39A270-D246-A940-B0D5-569C17BAEC80}" dt="2024-07-23T14:21:29.453" v="14" actId="22"/>
          <ac:spMkLst>
            <pc:docMk/>
            <pc:sldMk cId="2084766674" sldId="273"/>
            <ac:spMk id="3" creationId="{5E06BCF9-8B07-800C-1F56-8815E386DEB2}"/>
          </ac:spMkLst>
        </pc:spChg>
        <pc:spChg chg="mod">
          <ac:chgData name="Ink Lynx" userId="43154123f283b917" providerId="LiveId" clId="{6A39A270-D246-A940-B0D5-569C17BAEC80}" dt="2024-07-23T14:23:06.094" v="46" actId="207"/>
          <ac:spMkLst>
            <pc:docMk/>
            <pc:sldMk cId="2084766674" sldId="273"/>
            <ac:spMk id="4" creationId="{E7FB804A-B5C7-3937-AE4F-529002B867E8}"/>
          </ac:spMkLst>
        </pc:spChg>
      </pc:sldChg>
      <pc:sldChg chg="add del">
        <pc:chgData name="Ink Lynx" userId="43154123f283b917" providerId="LiveId" clId="{6A39A270-D246-A940-B0D5-569C17BAEC80}" dt="2024-07-23T14:26:55.403" v="105" actId="2696"/>
        <pc:sldMkLst>
          <pc:docMk/>
          <pc:sldMk cId="3928300210" sldId="276"/>
        </pc:sldMkLst>
      </pc:sldChg>
      <pc:sldChg chg="del">
        <pc:chgData name="Ink Lynx" userId="43154123f283b917" providerId="LiveId" clId="{6A39A270-D246-A940-B0D5-569C17BAEC80}" dt="2024-07-23T14:26:07.607" v="92" actId="2696"/>
        <pc:sldMkLst>
          <pc:docMk/>
          <pc:sldMk cId="188282934" sldId="346"/>
        </pc:sldMkLst>
      </pc:sldChg>
      <pc:sldChg chg="del">
        <pc:chgData name="Ink Lynx" userId="43154123f283b917" providerId="LiveId" clId="{6A39A270-D246-A940-B0D5-569C17BAEC80}" dt="2024-07-23T14:26:00.456" v="90" actId="2696"/>
        <pc:sldMkLst>
          <pc:docMk/>
          <pc:sldMk cId="3512457826" sldId="354"/>
        </pc:sldMkLst>
      </pc:sldChg>
      <pc:sldChg chg="modSp">
        <pc:chgData name="Ink Lynx" userId="43154123f283b917" providerId="LiveId" clId="{6A39A270-D246-A940-B0D5-569C17BAEC80}" dt="2024-07-23T14:22:48.793" v="42" actId="11"/>
        <pc:sldMkLst>
          <pc:docMk/>
          <pc:sldMk cId="3439422547" sldId="358"/>
        </pc:sldMkLst>
        <pc:spChg chg="mod">
          <ac:chgData name="Ink Lynx" userId="43154123f283b917" providerId="LiveId" clId="{6A39A270-D246-A940-B0D5-569C17BAEC80}" dt="2024-07-23T14:22:12.764" v="28" actId="22"/>
          <ac:spMkLst>
            <pc:docMk/>
            <pc:sldMk cId="3439422547" sldId="358"/>
            <ac:spMk id="2" creationId="{373BABF0-EB9D-2AE2-F6F8-3304DCD8315F}"/>
          </ac:spMkLst>
        </pc:spChg>
        <pc:spChg chg="mod">
          <ac:chgData name="Ink Lynx" userId="43154123f283b917" providerId="LiveId" clId="{6A39A270-D246-A940-B0D5-569C17BAEC80}" dt="2024-07-23T14:22:48.793" v="42" actId="11"/>
          <ac:spMkLst>
            <pc:docMk/>
            <pc:sldMk cId="3439422547" sldId="358"/>
            <ac:spMk id="3" creationId="{B6C1FD95-EE67-2FD4-CA7A-0F5043300723}"/>
          </ac:spMkLst>
        </pc:spChg>
      </pc:sldChg>
      <pc:sldChg chg="del">
        <pc:chgData name="Ink Lynx" userId="43154123f283b917" providerId="LiveId" clId="{6A39A270-D246-A940-B0D5-569C17BAEC80}" dt="2024-07-23T14:22:53.484" v="43" actId="2696"/>
        <pc:sldMkLst>
          <pc:docMk/>
          <pc:sldMk cId="1952177121" sldId="359"/>
        </pc:sldMkLst>
      </pc:sldChg>
      <pc:sldChg chg="modSp">
        <pc:chgData name="Ink Lynx" userId="43154123f283b917" providerId="LiveId" clId="{6A39A270-D246-A940-B0D5-569C17BAEC80}" dt="2024-07-23T14:25:54.465" v="89" actId="207"/>
        <pc:sldMkLst>
          <pc:docMk/>
          <pc:sldMk cId="3833821059" sldId="360"/>
        </pc:sldMkLst>
        <pc:spChg chg="mod">
          <ac:chgData name="Ink Lynx" userId="43154123f283b917" providerId="LiveId" clId="{6A39A270-D246-A940-B0D5-569C17BAEC80}" dt="2024-07-23T14:25:54.465" v="89" actId="207"/>
          <ac:spMkLst>
            <pc:docMk/>
            <pc:sldMk cId="3833821059" sldId="360"/>
            <ac:spMk id="4" creationId="{AC12C670-9378-A37F-9B03-D7B86D83A166}"/>
          </ac:spMkLst>
        </pc:spChg>
      </pc:sldChg>
      <pc:sldChg chg="modSp ord">
        <pc:chgData name="Ink Lynx" userId="43154123f283b917" providerId="LiveId" clId="{6A39A270-D246-A940-B0D5-569C17BAEC80}" dt="2024-07-23T14:24:33.007" v="66" actId="207"/>
        <pc:sldMkLst>
          <pc:docMk/>
          <pc:sldMk cId="1365998151" sldId="361"/>
        </pc:sldMkLst>
        <pc:spChg chg="mod">
          <ac:chgData name="Ink Lynx" userId="43154123f283b917" providerId="LiveId" clId="{6A39A270-D246-A940-B0D5-569C17BAEC80}" dt="2024-07-23T14:23:16.003" v="47" actId="22"/>
          <ac:spMkLst>
            <pc:docMk/>
            <pc:sldMk cId="1365998151" sldId="361"/>
            <ac:spMk id="2" creationId="{530E6BD8-6F35-E71A-B50C-17B53159FDBE}"/>
          </ac:spMkLst>
        </pc:spChg>
        <pc:spChg chg="mod">
          <ac:chgData name="Ink Lynx" userId="43154123f283b917" providerId="LiveId" clId="{6A39A270-D246-A940-B0D5-569C17BAEC80}" dt="2024-07-23T14:24:33.007" v="66" actId="207"/>
          <ac:spMkLst>
            <pc:docMk/>
            <pc:sldMk cId="1365998151" sldId="361"/>
            <ac:spMk id="3" creationId="{5CB934DF-A166-3C7A-08E5-6526BA32E0AB}"/>
          </ac:spMkLst>
        </pc:spChg>
      </pc:sldChg>
      <pc:sldChg chg="del">
        <pc:chgData name="Ink Lynx" userId="43154123f283b917" providerId="LiveId" clId="{6A39A270-D246-A940-B0D5-569C17BAEC80}" dt="2024-07-23T14:26:01.911" v="91" actId="2696"/>
        <pc:sldMkLst>
          <pc:docMk/>
          <pc:sldMk cId="3068921452" sldId="362"/>
        </pc:sldMkLst>
      </pc:sldChg>
      <pc:sldChg chg="modSp">
        <pc:chgData name="Ink Lynx" userId="43154123f283b917" providerId="LiveId" clId="{6A39A270-D246-A940-B0D5-569C17BAEC80}" dt="2024-07-23T14:27:13.058" v="110" actId="20577"/>
        <pc:sldMkLst>
          <pc:docMk/>
          <pc:sldMk cId="2166664199" sldId="363"/>
        </pc:sldMkLst>
        <pc:spChg chg="mod">
          <ac:chgData name="Ink Lynx" userId="43154123f283b917" providerId="LiveId" clId="{6A39A270-D246-A940-B0D5-569C17BAEC80}" dt="2024-07-23T14:27:13.058" v="110" actId="20577"/>
          <ac:spMkLst>
            <pc:docMk/>
            <pc:sldMk cId="2166664199" sldId="363"/>
            <ac:spMk id="3" creationId="{4DF24565-54E6-A8CA-4A02-47000C9165E2}"/>
          </ac:spMkLst>
        </pc:spChg>
      </pc:sldChg>
      <pc:sldChg chg="modSp add">
        <pc:chgData name="Ink Lynx" userId="43154123f283b917" providerId="LiveId" clId="{6A39A270-D246-A940-B0D5-569C17BAEC80}" dt="2024-07-23T14:26:49.876" v="104" actId="15"/>
        <pc:sldMkLst>
          <pc:docMk/>
          <pc:sldMk cId="1541013287" sldId="364"/>
        </pc:sldMkLst>
        <pc:spChg chg="mod">
          <ac:chgData name="Ink Lynx" userId="43154123f283b917" providerId="LiveId" clId="{6A39A270-D246-A940-B0D5-569C17BAEC80}" dt="2024-07-23T14:26:33.118" v="102" actId="20577"/>
          <ac:spMkLst>
            <pc:docMk/>
            <pc:sldMk cId="1541013287" sldId="364"/>
            <ac:spMk id="2" creationId="{530E6BD8-6F35-E71A-B50C-17B53159FDBE}"/>
          </ac:spMkLst>
        </pc:spChg>
        <pc:spChg chg="mod">
          <ac:chgData name="Ink Lynx" userId="43154123f283b917" providerId="LiveId" clId="{6A39A270-D246-A940-B0D5-569C17BAEC80}" dt="2024-07-23T14:26:49.876" v="104" actId="15"/>
          <ac:spMkLst>
            <pc:docMk/>
            <pc:sldMk cId="1541013287" sldId="364"/>
            <ac:spMk id="3" creationId="{5CB934DF-A166-3C7A-08E5-6526BA32E0AB}"/>
          </ac:spMkLst>
        </pc:spChg>
      </pc:sldChg>
    </pc:docChg>
  </pc:docChgLst>
  <pc:docChgLst>
    <pc:chgData name="Ian Fricker" userId="5139194f-ddb1-4217-97d0-a5a6d0e1af53" providerId="ADAL" clId="{F5848B1A-8688-4B43-ADA3-453769863342}"/>
    <pc:docChg chg="modSld">
      <pc:chgData name="Ian Fricker" userId="5139194f-ddb1-4217-97d0-a5a6d0e1af53" providerId="ADAL" clId="{F5848B1A-8688-4B43-ADA3-453769863342}" dt="2024-08-30T16:45:38.314" v="12"/>
      <pc:docMkLst>
        <pc:docMk/>
      </pc:docMkLst>
      <pc:sldChg chg="modSp mod addCm delCm">
        <pc:chgData name="Ian Fricker" userId="5139194f-ddb1-4217-97d0-a5a6d0e1af53" providerId="ADAL" clId="{F5848B1A-8688-4B43-ADA3-453769863342}" dt="2024-08-30T16:45:38.314" v="12"/>
        <pc:sldMkLst>
          <pc:docMk/>
          <pc:sldMk cId="976980953" sldId="256"/>
        </pc:sldMkLst>
        <pc:spChg chg="mod">
          <ac:chgData name="Ian Fricker" userId="5139194f-ddb1-4217-97d0-a5a6d0e1af53" providerId="ADAL" clId="{F5848B1A-8688-4B43-ADA3-453769863342}" dt="2024-08-26T19:31:33.700" v="0" actId="20577"/>
          <ac:spMkLst>
            <pc:docMk/>
            <pc:sldMk cId="976980953" sldId="256"/>
            <ac:spMk id="4" creationId="{D96BF8F4-FAA8-166A-405C-54BF1B375D6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F5848B1A-8688-4B43-ADA3-453769863342}" dt="2024-08-30T16:45:38.314" v="12"/>
              <pc2:cmMkLst xmlns:pc2="http://schemas.microsoft.com/office/powerpoint/2019/9/main/command">
                <pc:docMk/>
                <pc:sldMk cId="976980953" sldId="256"/>
                <pc2:cmMk id="{BA35875C-17BA-4691-AECF-83DCB353F9AC}"/>
              </pc2:cmMkLst>
            </pc226:cmChg>
          </p:ext>
        </pc:extLst>
      </pc:sldChg>
      <pc:sldChg chg="addCm delCm modCm">
        <pc:chgData name="Ian Fricker" userId="5139194f-ddb1-4217-97d0-a5a6d0e1af53" providerId="ADAL" clId="{F5848B1A-8688-4B43-ADA3-453769863342}" dt="2024-08-27T19:55:03.188" v="11"/>
        <pc:sldMkLst>
          <pc:docMk/>
          <pc:sldMk cId="3439422547" sldId="3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F5848B1A-8688-4B43-ADA3-453769863342}" dt="2024-08-27T19:55:03.188" v="11"/>
              <pc2:cmMkLst xmlns:pc2="http://schemas.microsoft.com/office/powerpoint/2019/9/main/command">
                <pc:docMk/>
                <pc:sldMk cId="3439422547" sldId="358"/>
                <pc2:cmMk id="{CC2F235E-9E6F-4A4C-8EE7-3E4D242BADAF}"/>
              </pc2:cmMkLst>
              <pc226:cmRplyChg chg="add">
                <pc226:chgData name="Ian Fricker" userId="5139194f-ddb1-4217-97d0-a5a6d0e1af53" providerId="ADAL" clId="{F5848B1A-8688-4B43-ADA3-453769863342}" dt="2024-08-26T19:48:58.326" v="8"/>
                <pc2:cmRplyMkLst xmlns:pc2="http://schemas.microsoft.com/office/powerpoint/2019/9/main/command">
                  <pc:docMk/>
                  <pc:sldMk cId="3439422547" sldId="358"/>
                  <pc2:cmMk id="{CC2F235E-9E6F-4A4C-8EE7-3E4D242BADAF}"/>
                  <pc2:cmRplyMk id="{449A64B8-B547-4D31-BD34-6C96EBC1579C}"/>
                </pc2:cmRplyMkLst>
              </pc226:cmRplyChg>
            </pc226:cmChg>
            <pc226:cmChg xmlns:pc226="http://schemas.microsoft.com/office/powerpoint/2022/06/main/command" chg="add">
              <pc226:chgData name="Ian Fricker" userId="5139194f-ddb1-4217-97d0-a5a6d0e1af53" providerId="ADAL" clId="{F5848B1A-8688-4B43-ADA3-453769863342}" dt="2024-08-27T19:54:35.245" v="10"/>
              <pc2:cmMkLst xmlns:pc2="http://schemas.microsoft.com/office/powerpoint/2019/9/main/command">
                <pc:docMk/>
                <pc:sldMk cId="3439422547" sldId="358"/>
                <pc2:cmMk id="{27E04C94-73BC-460F-B55D-BE578EDD3175}"/>
              </pc2:cmMkLst>
            </pc226:cmChg>
          </p:ext>
        </pc:extLst>
      </pc:sldChg>
      <pc:sldChg chg="modSp mod addCm">
        <pc:chgData name="Ian Fricker" userId="5139194f-ddb1-4217-97d0-a5a6d0e1af53" providerId="ADAL" clId="{F5848B1A-8688-4B43-ADA3-453769863342}" dt="2024-08-26T19:35:10.458" v="3"/>
        <pc:sldMkLst>
          <pc:docMk/>
          <pc:sldMk cId="3833821059" sldId="360"/>
        </pc:sldMkLst>
        <pc:spChg chg="mod">
          <ac:chgData name="Ian Fricker" userId="5139194f-ddb1-4217-97d0-a5a6d0e1af53" providerId="ADAL" clId="{F5848B1A-8688-4B43-ADA3-453769863342}" dt="2024-08-26T19:34:31.807" v="2" actId="13926"/>
          <ac:spMkLst>
            <pc:docMk/>
            <pc:sldMk cId="3833821059" sldId="360"/>
            <ac:spMk id="4" creationId="{AC12C670-9378-A37F-9B03-D7B86D83A1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F5848B1A-8688-4B43-ADA3-453769863342}" dt="2024-08-26T19:35:10.458" v="3"/>
              <pc2:cmMkLst xmlns:pc2="http://schemas.microsoft.com/office/powerpoint/2019/9/main/command">
                <pc:docMk/>
                <pc:sldMk cId="3833821059" sldId="360"/>
                <pc2:cmMk id="{55A63997-AEB8-4E83-AA14-F3B6498169D3}"/>
              </pc2:cmMkLst>
            </pc226:cmChg>
          </p:ext>
        </pc:extLst>
      </pc:sldChg>
      <pc:sldChg chg="modSp mod addCm">
        <pc:chgData name="Ian Fricker" userId="5139194f-ddb1-4217-97d0-a5a6d0e1af53" providerId="ADAL" clId="{F5848B1A-8688-4B43-ADA3-453769863342}" dt="2024-08-26T19:44:55.298" v="7"/>
        <pc:sldMkLst>
          <pc:docMk/>
          <pc:sldMk cId="1365998151" sldId="361"/>
        </pc:sldMkLst>
        <pc:spChg chg="mod">
          <ac:chgData name="Ian Fricker" userId="5139194f-ddb1-4217-97d0-a5a6d0e1af53" providerId="ADAL" clId="{F5848B1A-8688-4B43-ADA3-453769863342}" dt="2024-08-26T19:44:29.982" v="6" actId="20577"/>
          <ac:spMkLst>
            <pc:docMk/>
            <pc:sldMk cId="1365998151" sldId="361"/>
            <ac:spMk id="3" creationId="{5CB934DF-A166-3C7A-08E5-6526BA32E0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F5848B1A-8688-4B43-ADA3-453769863342}" dt="2024-08-26T19:44:55.298" v="7"/>
              <pc2:cmMkLst xmlns:pc2="http://schemas.microsoft.com/office/powerpoint/2019/9/main/command">
                <pc:docMk/>
                <pc:sldMk cId="1365998151" sldId="361"/>
                <pc2:cmMk id="{5B479B21-D734-4FD8-A09C-0363A954E814}"/>
              </pc2:cmMkLst>
            </pc226:cmChg>
          </p:ext>
        </pc:extLst>
      </pc:sldChg>
      <pc:sldChg chg="addCm">
        <pc:chgData name="Ian Fricker" userId="5139194f-ddb1-4217-97d0-a5a6d0e1af53" providerId="ADAL" clId="{F5848B1A-8688-4B43-ADA3-453769863342}" dt="2024-08-26T19:58:15.869" v="9"/>
        <pc:sldMkLst>
          <pc:docMk/>
          <pc:sldMk cId="2166664199" sldId="3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F5848B1A-8688-4B43-ADA3-453769863342}" dt="2024-08-26T19:58:15.869" v="9"/>
              <pc2:cmMkLst xmlns:pc2="http://schemas.microsoft.com/office/powerpoint/2019/9/main/command">
                <pc:docMk/>
                <pc:sldMk cId="2166664199" sldId="363"/>
                <pc2:cmMk id="{00AF6251-4DBA-4D31-BE9F-7A9483431940}"/>
              </pc2:cmMkLst>
            </pc226:cmChg>
          </p:ext>
        </pc:ext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FC27976-25E7-4893-96B2-C6B22F97230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solidFill>
              <a:srgbClr val="9142B5"/>
            </a:solidFill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400"/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dirty="0">
            <a:solidFill>
              <a:srgbClr val="D62D00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400"/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dirty="0">
            <a:solidFill>
              <a:srgbClr val="CD008D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400"/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dirty="0">
            <a:solidFill>
              <a:schemeClr val="accent6">
                <a:lumMod val="75000"/>
              </a:schemeClr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400"/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4"/>
      <dgm:spPr>
        <a:solidFill>
          <a:srgbClr val="9142B5"/>
        </a:solidFill>
      </dgm:spPr>
    </dgm:pt>
    <dgm:pt modelId="{E674FA3D-3113-4A51-863F-1F49D385E40A}" type="pres">
      <dgm:prSet presAssocID="{BFC27976-25E7-4893-96B2-C6B22F972307}" presName="iconRect" presStyleLbl="node1" presStyleIdx="0" presStyleCnt="4" custScaleX="172943" custScaleY="17294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4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4"/>
      <dgm:spPr>
        <a:solidFill>
          <a:srgbClr val="D62D00"/>
        </a:solidFill>
      </dgm:spPr>
    </dgm:pt>
    <dgm:pt modelId="{3F139C0C-E3C9-41AF-9EE0-0D98E4BD2D33}" type="pres">
      <dgm:prSet presAssocID="{B069B141-8C64-4964-A2B6-08B639A54F95}" presName="iconRect" presStyleLbl="node1" presStyleIdx="1" presStyleCnt="4" custScaleX="172943" custScaleY="17294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4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4"/>
      <dgm:spPr>
        <a:solidFill>
          <a:srgbClr val="CD008D"/>
        </a:solidFill>
      </dgm:spPr>
    </dgm:pt>
    <dgm:pt modelId="{729B7D0C-E0DF-4C66-ACFF-773CC32E2ACF}" type="pres">
      <dgm:prSet presAssocID="{FE32CCEA-5B1F-4AE2-9A09-520800015AEB}" presName="iconRect" presStyleLbl="node1" presStyleIdx="2" presStyleCnt="4" custScaleX="172943" custScaleY="17294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4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4"/>
      <dgm:spPr>
        <a:solidFill>
          <a:schemeClr val="accent6">
            <a:lumMod val="75000"/>
          </a:schemeClr>
        </a:solidFill>
      </dgm:spPr>
    </dgm:pt>
    <dgm:pt modelId="{488730A2-C4BB-4925-839D-B57CFD1AE6C9}" type="pres">
      <dgm:prSet presAssocID="{CA24DC76-342A-440A-91EE-45A0A115E7AA}" presName="iconRect" presStyleLbl="node1" presStyleIdx="3" presStyleCnt="4" custScaleX="172943" custScaleY="172943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59D4310-0EFB-4747-A4D6-6B33BE7B291B}" type="presOf" srcId="{CA24DC76-342A-440A-91EE-45A0A115E7AA}" destId="{D9241B28-3CF1-497B-8AAE-CB197EAEFBB8}" srcOrd="0" destOrd="0" presId="urn:microsoft.com/office/officeart/2018/2/layout/IconCircleList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3C8DC962-69F3-7547-B538-D928928CC4BE}" type="presOf" srcId="{BFC27976-25E7-4893-96B2-C6B22F972307}" destId="{D40B9C9A-EFDA-4510-9660-A276BEF50C71}" srcOrd="0" destOrd="0" presId="urn:microsoft.com/office/officeart/2018/2/layout/IconCircleList"/>
    <dgm:cxn modelId="{7E204664-1584-4847-8911-108767D767EB}" type="presOf" srcId="{FE32CCEA-5B1F-4AE2-9A09-520800015AEB}" destId="{6D3E7039-099F-42B4-8C1F-4AA087C5AAD2}" srcOrd="0" destOrd="0" presId="urn:microsoft.com/office/officeart/2018/2/layout/IconCircleList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2BBB5AC0-A4B9-2E4D-90AE-E06C31A4F600}" type="presOf" srcId="{16D5C096-9659-440A-96C9-498927AA0EE0}" destId="{45B633C5-02DF-4E4D-BBB0-FA07FC66DF53}" srcOrd="0" destOrd="0" presId="urn:microsoft.com/office/officeart/2018/2/layout/IconCircleList"/>
    <dgm:cxn modelId="{2FCCD1CB-C267-6842-9A07-865CE5F1DEE8}" type="presOf" srcId="{DE4FEDB8-B6A2-4910-ADA0-0CA67C1AFDBA}" destId="{739AAA95-7384-4D4C-9B6F-AD8847A008B1}" srcOrd="0" destOrd="0" presId="urn:microsoft.com/office/officeart/2018/2/layout/IconCircleList"/>
    <dgm:cxn modelId="{A8F7B5D0-2EEE-1248-9388-12DF31831C2E}" type="presOf" srcId="{D389BD04-B599-4056-952C-E00C24989F9F}" destId="{027CD52C-02B4-452B-A8DB-BEEF90DD2AC7}" srcOrd="0" destOrd="0" presId="urn:microsoft.com/office/officeart/2018/2/layout/IconCircleList"/>
    <dgm:cxn modelId="{80BA86F0-1CF4-FA4D-9850-E0B86369E1D5}" type="presOf" srcId="{B069B141-8C64-4964-A2B6-08B639A54F95}" destId="{535E0DD0-C3A4-43C2-AFCD-58D04ECE4F46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81E01A70-8E3A-974C-86AA-EEBFA191FEC7}" type="presParOf" srcId="{27CFBB17-E2F9-4176-804A-DC974AC35615}" destId="{5A891E65-CA6E-46FB-B6CB-052EBE157168}" srcOrd="0" destOrd="0" presId="urn:microsoft.com/office/officeart/2018/2/layout/IconCircleList"/>
    <dgm:cxn modelId="{2535063F-FC76-8340-B6D1-2BCC588D7ADE}" type="presParOf" srcId="{5A891E65-CA6E-46FB-B6CB-052EBE157168}" destId="{9B53818E-F812-4A99-B55C-DAF8820029FB}" srcOrd="0" destOrd="0" presId="urn:microsoft.com/office/officeart/2018/2/layout/IconCircleList"/>
    <dgm:cxn modelId="{57D6A6D1-2093-D646-A0C7-216BE2CAE964}" type="presParOf" srcId="{9B53818E-F812-4A99-B55C-DAF8820029FB}" destId="{88861CAA-05A8-4FA7-A21B-DFECCF876C85}" srcOrd="0" destOrd="0" presId="urn:microsoft.com/office/officeart/2018/2/layout/IconCircleList"/>
    <dgm:cxn modelId="{4A563DEA-4AE2-DD4A-9C17-28C7D0502AE7}" type="presParOf" srcId="{9B53818E-F812-4A99-B55C-DAF8820029FB}" destId="{E674FA3D-3113-4A51-863F-1F49D385E40A}" srcOrd="1" destOrd="0" presId="urn:microsoft.com/office/officeart/2018/2/layout/IconCircleList"/>
    <dgm:cxn modelId="{EADFEA72-7032-7A4B-8B25-42E8978DADFB}" type="presParOf" srcId="{9B53818E-F812-4A99-B55C-DAF8820029FB}" destId="{5DDD8090-F9D7-4187-BF68-966FC347FA68}" srcOrd="2" destOrd="0" presId="urn:microsoft.com/office/officeart/2018/2/layout/IconCircleList"/>
    <dgm:cxn modelId="{353E0155-ADE6-8A47-80F2-A630C8C70D79}" type="presParOf" srcId="{9B53818E-F812-4A99-B55C-DAF8820029FB}" destId="{D40B9C9A-EFDA-4510-9660-A276BEF50C71}" srcOrd="3" destOrd="0" presId="urn:microsoft.com/office/officeart/2018/2/layout/IconCircleList"/>
    <dgm:cxn modelId="{CF68FE94-0EB2-F444-8138-928B305D79D2}" type="presParOf" srcId="{5A891E65-CA6E-46FB-B6CB-052EBE157168}" destId="{027CD52C-02B4-452B-A8DB-BEEF90DD2AC7}" srcOrd="1" destOrd="0" presId="urn:microsoft.com/office/officeart/2018/2/layout/IconCircleList"/>
    <dgm:cxn modelId="{A3D0F959-1A32-C443-9992-DA2C009E9841}" type="presParOf" srcId="{5A891E65-CA6E-46FB-B6CB-052EBE157168}" destId="{114E53EC-9A43-4446-864F-557862EB8C37}" srcOrd="2" destOrd="0" presId="urn:microsoft.com/office/officeart/2018/2/layout/IconCircleList"/>
    <dgm:cxn modelId="{397F5855-41D6-F245-98A0-C638520AF04B}" type="presParOf" srcId="{114E53EC-9A43-4446-864F-557862EB8C37}" destId="{5B64E5E9-6D90-4DC0-AE2B-D19592EB8D1B}" srcOrd="0" destOrd="0" presId="urn:microsoft.com/office/officeart/2018/2/layout/IconCircleList"/>
    <dgm:cxn modelId="{E9E18344-E6C9-174D-AB5C-5F88C50BC1A3}" type="presParOf" srcId="{114E53EC-9A43-4446-864F-557862EB8C37}" destId="{3F139C0C-E3C9-41AF-9EE0-0D98E4BD2D33}" srcOrd="1" destOrd="0" presId="urn:microsoft.com/office/officeart/2018/2/layout/IconCircleList"/>
    <dgm:cxn modelId="{6C23D90A-4B82-DC43-979D-6B662AF0C348}" type="presParOf" srcId="{114E53EC-9A43-4446-864F-557862EB8C37}" destId="{D61BB27C-FD0F-4A05-8FC9-F93D6FEB9ABD}" srcOrd="2" destOrd="0" presId="urn:microsoft.com/office/officeart/2018/2/layout/IconCircleList"/>
    <dgm:cxn modelId="{2DFE8D87-3F6C-9947-9C59-2FDF2664D25E}" type="presParOf" srcId="{114E53EC-9A43-4446-864F-557862EB8C37}" destId="{535E0DD0-C3A4-43C2-AFCD-58D04ECE4F46}" srcOrd="3" destOrd="0" presId="urn:microsoft.com/office/officeart/2018/2/layout/IconCircleList"/>
    <dgm:cxn modelId="{97963F67-9824-1D40-866F-3F96C1492702}" type="presParOf" srcId="{5A891E65-CA6E-46FB-B6CB-052EBE157168}" destId="{45B633C5-02DF-4E4D-BBB0-FA07FC66DF53}" srcOrd="3" destOrd="0" presId="urn:microsoft.com/office/officeart/2018/2/layout/IconCircleList"/>
    <dgm:cxn modelId="{698F59F0-AA8B-044E-BE1C-C49AE4837763}" type="presParOf" srcId="{5A891E65-CA6E-46FB-B6CB-052EBE157168}" destId="{3D93F49E-8F06-4CB2-ABD1-A8279A5A0F18}" srcOrd="4" destOrd="0" presId="urn:microsoft.com/office/officeart/2018/2/layout/IconCircleList"/>
    <dgm:cxn modelId="{F7C9FA8D-C35A-F94E-91FF-40F7AA8E3E5F}" type="presParOf" srcId="{3D93F49E-8F06-4CB2-ABD1-A8279A5A0F18}" destId="{C0A17B21-E187-408A-9A25-D083CFD9F0C1}" srcOrd="0" destOrd="0" presId="urn:microsoft.com/office/officeart/2018/2/layout/IconCircleList"/>
    <dgm:cxn modelId="{31E70C41-FC3C-8E4A-B073-7090571B59D9}" type="presParOf" srcId="{3D93F49E-8F06-4CB2-ABD1-A8279A5A0F18}" destId="{729B7D0C-E0DF-4C66-ACFF-773CC32E2ACF}" srcOrd="1" destOrd="0" presId="urn:microsoft.com/office/officeart/2018/2/layout/IconCircleList"/>
    <dgm:cxn modelId="{BA01B7AF-707A-3742-B919-CC9571C60407}" type="presParOf" srcId="{3D93F49E-8F06-4CB2-ABD1-A8279A5A0F18}" destId="{024F2094-DE8C-4F2E-8FE6-297E403B2C74}" srcOrd="2" destOrd="0" presId="urn:microsoft.com/office/officeart/2018/2/layout/IconCircleList"/>
    <dgm:cxn modelId="{8CD6E97F-1EAA-BC4E-B95B-DC359BD55574}" type="presParOf" srcId="{3D93F49E-8F06-4CB2-ABD1-A8279A5A0F18}" destId="{6D3E7039-099F-42B4-8C1F-4AA087C5AAD2}" srcOrd="3" destOrd="0" presId="urn:microsoft.com/office/officeart/2018/2/layout/IconCircleList"/>
    <dgm:cxn modelId="{EA4C3CC9-76F9-614F-AC77-ABD2701FB85B}" type="presParOf" srcId="{5A891E65-CA6E-46FB-B6CB-052EBE157168}" destId="{739AAA95-7384-4D4C-9B6F-AD8847A008B1}" srcOrd="5" destOrd="0" presId="urn:microsoft.com/office/officeart/2018/2/layout/IconCircleList"/>
    <dgm:cxn modelId="{F6E31372-0F73-E046-BC9F-1120B72EFA50}" type="presParOf" srcId="{5A891E65-CA6E-46FB-B6CB-052EBE157168}" destId="{878241EB-E27A-445D-8637-8F8B52A361EF}" srcOrd="6" destOrd="0" presId="urn:microsoft.com/office/officeart/2018/2/layout/IconCircleList"/>
    <dgm:cxn modelId="{E0D10BED-C71D-254B-A30D-EC8A77156EB3}" type="presParOf" srcId="{878241EB-E27A-445D-8637-8F8B52A361EF}" destId="{2A76BBD6-CD1E-42D2-A4B0-57624A65917E}" srcOrd="0" destOrd="0" presId="urn:microsoft.com/office/officeart/2018/2/layout/IconCircleList"/>
    <dgm:cxn modelId="{548D34DD-0DB1-F646-BC5F-819235D77173}" type="presParOf" srcId="{878241EB-E27A-445D-8637-8F8B52A361EF}" destId="{488730A2-C4BB-4925-839D-B57CFD1AE6C9}" srcOrd="1" destOrd="0" presId="urn:microsoft.com/office/officeart/2018/2/layout/IconCircleList"/>
    <dgm:cxn modelId="{0118134E-B123-1B46-87D7-9D153551F985}" type="presParOf" srcId="{878241EB-E27A-445D-8637-8F8B52A361EF}" destId="{27DC45D4-5070-4BBE-9036-190F9AA18B85}" srcOrd="2" destOrd="0" presId="urn:microsoft.com/office/officeart/2018/2/layout/IconCircleList"/>
    <dgm:cxn modelId="{BB3BE6AB-61A7-714C-A89D-548F573EC509}" type="presParOf" srcId="{878241EB-E27A-445D-8637-8F8B52A361EF}" destId="{D9241B28-3CF1-497B-8AAE-CB197EAEFBB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212335" y="468340"/>
          <a:ext cx="1335915" cy="1335915"/>
        </a:xfrm>
        <a:prstGeom prst="ellipse">
          <a:avLst/>
        </a:prstGeom>
        <a:solidFill>
          <a:srgbClr val="9142B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210285" y="466290"/>
          <a:ext cx="1340015" cy="13400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1834517" y="46834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rgbClr val="9142B5"/>
            </a:solidFill>
          </a:endParaRPr>
        </a:p>
      </dsp:txBody>
      <dsp:txXfrm>
        <a:off x="1834517" y="468340"/>
        <a:ext cx="3148942" cy="1335915"/>
      </dsp:txXfrm>
    </dsp:sp>
    <dsp:sp modelId="{5B64E5E9-6D90-4DC0-AE2B-D19592EB8D1B}">
      <dsp:nvSpPr>
        <dsp:cNvPr id="0" name=""/>
        <dsp:cNvSpPr/>
      </dsp:nvSpPr>
      <dsp:spPr>
        <a:xfrm>
          <a:off x="5534189" y="468340"/>
          <a:ext cx="1335915" cy="1335915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5532139" y="466290"/>
          <a:ext cx="1340015" cy="13400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7156372" y="46834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solidFill>
              <a:srgbClr val="D62D00"/>
            </a:solidFill>
          </a:endParaRPr>
        </a:p>
      </dsp:txBody>
      <dsp:txXfrm>
        <a:off x="7156372" y="468340"/>
        <a:ext cx="3148942" cy="1335915"/>
      </dsp:txXfrm>
    </dsp:sp>
    <dsp:sp modelId="{C0A17B21-E187-408A-9A25-D083CFD9F0C1}">
      <dsp:nvSpPr>
        <dsp:cNvPr id="0" name=""/>
        <dsp:cNvSpPr/>
      </dsp:nvSpPr>
      <dsp:spPr>
        <a:xfrm>
          <a:off x="212335" y="2548288"/>
          <a:ext cx="1335915" cy="1335915"/>
        </a:xfrm>
        <a:prstGeom prst="ellipse">
          <a:avLst/>
        </a:prstGeom>
        <a:solidFill>
          <a:srgbClr val="CD00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210285" y="2546238"/>
          <a:ext cx="1340015" cy="13400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1834517" y="254828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solidFill>
              <a:srgbClr val="CD008D"/>
            </a:solidFill>
          </a:endParaRPr>
        </a:p>
      </dsp:txBody>
      <dsp:txXfrm>
        <a:off x="1834517" y="2548288"/>
        <a:ext cx="3148942" cy="1335915"/>
      </dsp:txXfrm>
    </dsp:sp>
    <dsp:sp modelId="{2A76BBD6-CD1E-42D2-A4B0-57624A65917E}">
      <dsp:nvSpPr>
        <dsp:cNvPr id="0" name=""/>
        <dsp:cNvSpPr/>
      </dsp:nvSpPr>
      <dsp:spPr>
        <a:xfrm>
          <a:off x="5534189" y="2548288"/>
          <a:ext cx="1335915" cy="1335915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5532139" y="2546238"/>
          <a:ext cx="1340015" cy="13400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7156372" y="254828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7156372" y="2548288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Barcin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2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Image Source/Getty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4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6.9 </a:t>
            </a:r>
            <a:r>
              <a:rPr lang="en-IN" sz="1800" b="0" dirty="0">
                <a:effectLst/>
                <a:latin typeface="HelveticaLTStd"/>
              </a:rPr>
              <a:t>Growth mindset </a:t>
            </a:r>
            <a:r>
              <a:rPr lang="en-IN" sz="1800" dirty="0">
                <a:effectLst/>
                <a:latin typeface="HelveticaLTStd"/>
              </a:rPr>
              <a:t>versus fixed mindset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5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BAB25C0D-A378-DB4F-FA6F-AE9B78E1C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5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D9662AE0-E60A-55B4-C6C9-884768DBD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502" y="319797"/>
            <a:ext cx="11229278" cy="1144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A59C02-CC54-06BA-EC46-253EA2BCF6D4}"/>
              </a:ext>
            </a:extLst>
          </p:cNvPr>
          <p:cNvGrpSpPr/>
          <p:nvPr/>
        </p:nvGrpSpPr>
        <p:grpSpPr>
          <a:xfrm>
            <a:off x="918747" y="1915139"/>
            <a:ext cx="10354505" cy="4179865"/>
            <a:chOff x="918747" y="1915139"/>
            <a:chExt cx="10354505" cy="417986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6561FF-97DD-BEB6-5930-53850A3C652F}"/>
                </a:ext>
              </a:extLst>
            </p:cNvPr>
            <p:cNvSpPr/>
            <p:nvPr/>
          </p:nvSpPr>
          <p:spPr>
            <a:xfrm>
              <a:off x="920124" y="1916516"/>
              <a:ext cx="897246" cy="897246"/>
            </a:xfrm>
            <a:prstGeom prst="ellipse">
              <a:avLst/>
            </a:prstGeom>
            <a:solidFill>
              <a:srgbClr val="9142B5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" name="Rectangle 8" descr="Badge 1 with solid fill">
              <a:extLst>
                <a:ext uri="{FF2B5EF4-FFF2-40B4-BE49-F238E27FC236}">
                  <a16:creationId xmlns:a16="http://schemas.microsoft.com/office/drawing/2014/main" id="{BE41CA45-F7EE-5B09-E9EC-91063D56DCB5}"/>
                </a:ext>
              </a:extLst>
            </p:cNvPr>
            <p:cNvSpPr/>
            <p:nvPr/>
          </p:nvSpPr>
          <p:spPr>
            <a:xfrm>
              <a:off x="918747" y="1915139"/>
              <a:ext cx="900000" cy="90000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8058AA45-28B6-953D-9600-DAE522C9D047}"/>
                </a:ext>
              </a:extLst>
            </p:cNvPr>
            <p:cNvSpPr/>
            <p:nvPr/>
          </p:nvSpPr>
          <p:spPr>
            <a:xfrm>
              <a:off x="2009637" y="1916516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9142B5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D8B8627-D663-6204-FA21-05A325569525}"/>
                </a:ext>
              </a:extLst>
            </p:cNvPr>
            <p:cNvSpPr/>
            <p:nvPr/>
          </p:nvSpPr>
          <p:spPr>
            <a:xfrm>
              <a:off x="4494463" y="1916516"/>
              <a:ext cx="897246" cy="897246"/>
            </a:xfrm>
            <a:prstGeom prst="ellipse">
              <a:avLst/>
            </a:prstGeom>
            <a:solidFill>
              <a:srgbClr val="D62D0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207909"/>
                <a:satOff val="-11990"/>
                <a:lumOff val="1233"/>
                <a:alphaOff val="0"/>
              </a:schemeClr>
            </a:effectRef>
            <a:fontRef idx="minor"/>
          </p:style>
        </p:sp>
        <p:sp>
          <p:nvSpPr>
            <p:cNvPr id="15" name="Rectangle 14" descr="Badge with solid fill">
              <a:extLst>
                <a:ext uri="{FF2B5EF4-FFF2-40B4-BE49-F238E27FC236}">
                  <a16:creationId xmlns:a16="http://schemas.microsoft.com/office/drawing/2014/main" id="{55771715-725B-221B-D0EC-3D8D5114960D}"/>
                </a:ext>
              </a:extLst>
            </p:cNvPr>
            <p:cNvSpPr/>
            <p:nvPr/>
          </p:nvSpPr>
          <p:spPr>
            <a:xfrm>
              <a:off x="4493086" y="1915139"/>
              <a:ext cx="900000" cy="9000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739F8C5-044F-8C31-FFD4-D1105C030CF3}"/>
                </a:ext>
              </a:extLst>
            </p:cNvPr>
            <p:cNvSpPr/>
            <p:nvPr/>
          </p:nvSpPr>
          <p:spPr>
            <a:xfrm>
              <a:off x="5583976" y="1916516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207909"/>
                <a:satOff val="-11990"/>
                <a:lumOff val="1233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D62D0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F70335F-F6CA-C6FE-FCB3-7C4CEDA1CB97}"/>
                </a:ext>
              </a:extLst>
            </p:cNvPr>
            <p:cNvSpPr/>
            <p:nvPr/>
          </p:nvSpPr>
          <p:spPr>
            <a:xfrm>
              <a:off x="8068802" y="1916516"/>
              <a:ext cx="897246" cy="897246"/>
            </a:xfrm>
            <a:prstGeom prst="ellipse">
              <a:avLst/>
            </a:prstGeom>
            <a:solidFill>
              <a:srgbClr val="CD008D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415818"/>
                <a:satOff val="-23979"/>
                <a:lumOff val="2465"/>
                <a:alphaOff val="0"/>
              </a:schemeClr>
            </a:effectRef>
            <a:fontRef idx="minor"/>
          </p:style>
        </p:sp>
        <p:sp>
          <p:nvSpPr>
            <p:cNvPr id="21" name="Rectangle 20" descr="Badge 3 with solid fill">
              <a:extLst>
                <a:ext uri="{FF2B5EF4-FFF2-40B4-BE49-F238E27FC236}">
                  <a16:creationId xmlns:a16="http://schemas.microsoft.com/office/drawing/2014/main" id="{C9567745-C518-2F32-6289-6C080F9B23FB}"/>
                </a:ext>
              </a:extLst>
            </p:cNvPr>
            <p:cNvSpPr/>
            <p:nvPr/>
          </p:nvSpPr>
          <p:spPr>
            <a:xfrm>
              <a:off x="8067425" y="1915139"/>
              <a:ext cx="900000" cy="900000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544F49B3-2F51-D340-9754-1911D7A295D0}"/>
                </a:ext>
              </a:extLst>
            </p:cNvPr>
            <p:cNvSpPr/>
            <p:nvPr/>
          </p:nvSpPr>
          <p:spPr>
            <a:xfrm>
              <a:off x="9158315" y="1916516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415818"/>
                <a:satOff val="-23979"/>
                <a:lumOff val="2465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CD008D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019789B-5B8E-7EAD-082F-E106FAA0A51C}"/>
                </a:ext>
              </a:extLst>
            </p:cNvPr>
            <p:cNvSpPr/>
            <p:nvPr/>
          </p:nvSpPr>
          <p:spPr>
            <a:xfrm>
              <a:off x="920124" y="3556449"/>
              <a:ext cx="897246" cy="89724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623727"/>
                <a:satOff val="-35969"/>
                <a:lumOff val="3698"/>
                <a:alphaOff val="0"/>
              </a:schemeClr>
            </a:effectRef>
            <a:fontRef idx="minor"/>
          </p:style>
        </p:sp>
        <p:sp>
          <p:nvSpPr>
            <p:cNvPr id="27" name="Rectangle 26" descr="Badge 4 with solid fill">
              <a:extLst>
                <a:ext uri="{FF2B5EF4-FFF2-40B4-BE49-F238E27FC236}">
                  <a16:creationId xmlns:a16="http://schemas.microsoft.com/office/drawing/2014/main" id="{6BD72DB7-6FDD-6BC7-AE9A-BE35B21EDF1C}"/>
                </a:ext>
              </a:extLst>
            </p:cNvPr>
            <p:cNvSpPr/>
            <p:nvPr/>
          </p:nvSpPr>
          <p:spPr>
            <a:xfrm>
              <a:off x="918747" y="3555071"/>
              <a:ext cx="900000" cy="900000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15AF7CC0-291E-C8D4-4DDC-16DC400FFABD}"/>
                </a:ext>
              </a:extLst>
            </p:cNvPr>
            <p:cNvSpPr/>
            <p:nvPr/>
          </p:nvSpPr>
          <p:spPr>
            <a:xfrm>
              <a:off x="2009637" y="3556449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623727"/>
                <a:satOff val="-35969"/>
                <a:lumOff val="3698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F587FB3-A510-AD92-E9F2-74ACF93D5D17}"/>
                </a:ext>
              </a:extLst>
            </p:cNvPr>
            <p:cNvSpPr/>
            <p:nvPr/>
          </p:nvSpPr>
          <p:spPr>
            <a:xfrm>
              <a:off x="4494463" y="3556448"/>
              <a:ext cx="897246" cy="897246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831636"/>
                <a:satOff val="-47959"/>
                <a:lumOff val="4930"/>
                <a:alphaOff val="0"/>
              </a:schemeClr>
            </a:effectRef>
            <a:fontRef idx="minor"/>
          </p:style>
        </p:sp>
        <p:sp>
          <p:nvSpPr>
            <p:cNvPr id="33" name="Rectangle 32" descr="Badge 5 with solid fill">
              <a:extLst>
                <a:ext uri="{FF2B5EF4-FFF2-40B4-BE49-F238E27FC236}">
                  <a16:creationId xmlns:a16="http://schemas.microsoft.com/office/drawing/2014/main" id="{B3F35794-6A1F-96BF-8ADA-894CE656A49D}"/>
                </a:ext>
              </a:extLst>
            </p:cNvPr>
            <p:cNvSpPr/>
            <p:nvPr/>
          </p:nvSpPr>
          <p:spPr>
            <a:xfrm>
              <a:off x="4493086" y="3555071"/>
              <a:ext cx="900000" cy="900000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7D3249BF-7FA1-1725-2CA4-7A3C5E319673}"/>
                </a:ext>
              </a:extLst>
            </p:cNvPr>
            <p:cNvSpPr/>
            <p:nvPr/>
          </p:nvSpPr>
          <p:spPr>
            <a:xfrm>
              <a:off x="5583976" y="3556448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831636"/>
                <a:satOff val="-47959"/>
                <a:lumOff val="493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solidFill>
                  <a:srgbClr val="0070C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27C45C3-8D45-BAF2-DADB-A46188E3D0EB}"/>
                </a:ext>
              </a:extLst>
            </p:cNvPr>
            <p:cNvSpPr/>
            <p:nvPr/>
          </p:nvSpPr>
          <p:spPr>
            <a:xfrm>
              <a:off x="8068802" y="3556448"/>
              <a:ext cx="897246" cy="89724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039545"/>
                <a:satOff val="-59949"/>
                <a:lumOff val="6163"/>
                <a:alphaOff val="0"/>
              </a:schemeClr>
            </a:effectRef>
            <a:fontRef idx="minor"/>
          </p:style>
        </p:sp>
        <p:sp>
          <p:nvSpPr>
            <p:cNvPr id="46" name="Rectangle 45" descr="Badge 6 with solid fill">
              <a:extLst>
                <a:ext uri="{FF2B5EF4-FFF2-40B4-BE49-F238E27FC236}">
                  <a16:creationId xmlns:a16="http://schemas.microsoft.com/office/drawing/2014/main" id="{B71D593B-8C77-5D79-B9C5-E233405E3C38}"/>
                </a:ext>
              </a:extLst>
            </p:cNvPr>
            <p:cNvSpPr/>
            <p:nvPr/>
          </p:nvSpPr>
          <p:spPr>
            <a:xfrm>
              <a:off x="8067425" y="3555071"/>
              <a:ext cx="900000" cy="900000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97C410D8-81BF-5A8F-51AC-B44F6E5D61BE}"/>
                </a:ext>
              </a:extLst>
            </p:cNvPr>
            <p:cNvSpPr/>
            <p:nvPr/>
          </p:nvSpPr>
          <p:spPr>
            <a:xfrm>
              <a:off x="9158315" y="3556448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1039545"/>
                <a:satOff val="-59949"/>
                <a:lumOff val="6163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C00000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5783C30-B583-1096-4C6F-A8C16124E6AC}"/>
                </a:ext>
              </a:extLst>
            </p:cNvPr>
            <p:cNvSpPr/>
            <p:nvPr/>
          </p:nvSpPr>
          <p:spPr>
            <a:xfrm>
              <a:off x="920124" y="5196381"/>
              <a:ext cx="897246" cy="897246"/>
            </a:xfrm>
            <a:prstGeom prst="ellipse">
              <a:avLst/>
            </a:prstGeom>
            <a:solidFill>
              <a:srgbClr val="0B76A0"/>
            </a:solidFill>
            <a:ln>
              <a:noFill/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-1247454"/>
                <a:satOff val="-71938"/>
                <a:lumOff val="7395"/>
                <a:alphaOff val="0"/>
              </a:schemeClr>
            </a:effectRef>
            <a:fontRef idx="minor"/>
          </p:style>
        </p:sp>
        <p:sp>
          <p:nvSpPr>
            <p:cNvPr id="49" name="Rectangle 48" descr="Badge 7 with solid fill">
              <a:extLst>
                <a:ext uri="{FF2B5EF4-FFF2-40B4-BE49-F238E27FC236}">
                  <a16:creationId xmlns:a16="http://schemas.microsoft.com/office/drawing/2014/main" id="{1A0D5912-106D-4BCE-E3A0-0A1A60113C6A}"/>
                </a:ext>
              </a:extLst>
            </p:cNvPr>
            <p:cNvSpPr/>
            <p:nvPr/>
          </p:nvSpPr>
          <p:spPr>
            <a:xfrm>
              <a:off x="918747" y="5195004"/>
              <a:ext cx="900000" cy="900000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C3F01A32-4D70-A215-A507-4C6B898D9A20}"/>
                </a:ext>
              </a:extLst>
            </p:cNvPr>
            <p:cNvSpPr/>
            <p:nvPr/>
          </p:nvSpPr>
          <p:spPr>
            <a:xfrm>
              <a:off x="2009637" y="5196381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1247454"/>
                <a:satOff val="-71938"/>
                <a:lumOff val="7395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588A47C-EEEF-2294-8295-BD6FCFCD19AD}"/>
              </a:ext>
            </a:extLst>
          </p:cNvPr>
          <p:cNvSpPr txBox="1"/>
          <p:nvPr userDrawn="1"/>
        </p:nvSpPr>
        <p:spPr>
          <a:xfrm>
            <a:off x="1238250" y="2162172"/>
            <a:ext cx="244475" cy="44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AB6F0D-B5F5-946C-5655-EB35CD2E4A9D}"/>
              </a:ext>
            </a:extLst>
          </p:cNvPr>
          <p:cNvSpPr txBox="1"/>
          <p:nvPr userDrawn="1"/>
        </p:nvSpPr>
        <p:spPr>
          <a:xfrm>
            <a:off x="4776788" y="2133600"/>
            <a:ext cx="333375" cy="485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7EDD0E-FA10-F519-A089-FB35A3B06D15}"/>
              </a:ext>
            </a:extLst>
          </p:cNvPr>
          <p:cNvSpPr txBox="1"/>
          <p:nvPr userDrawn="1"/>
        </p:nvSpPr>
        <p:spPr>
          <a:xfrm>
            <a:off x="8404226" y="2133600"/>
            <a:ext cx="268287" cy="400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630EAF-32D4-BAB6-AF8E-E76C3D97E293}"/>
              </a:ext>
            </a:extLst>
          </p:cNvPr>
          <p:cNvSpPr txBox="1"/>
          <p:nvPr userDrawn="1"/>
        </p:nvSpPr>
        <p:spPr>
          <a:xfrm>
            <a:off x="1175756" y="3762829"/>
            <a:ext cx="357769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526DC-8F8A-48AF-6C7B-23924683ADFB}"/>
              </a:ext>
            </a:extLst>
          </p:cNvPr>
          <p:cNvSpPr txBox="1"/>
          <p:nvPr userDrawn="1"/>
        </p:nvSpPr>
        <p:spPr>
          <a:xfrm>
            <a:off x="4760119" y="3762829"/>
            <a:ext cx="407193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CB43B6-22FC-EAF8-E8FA-052AF5C5BCC9}"/>
              </a:ext>
            </a:extLst>
          </p:cNvPr>
          <p:cNvSpPr txBox="1"/>
          <p:nvPr userDrawn="1"/>
        </p:nvSpPr>
        <p:spPr>
          <a:xfrm>
            <a:off x="8393906" y="3762829"/>
            <a:ext cx="278607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D426E45-E681-C583-0D0D-92469A4B062A}"/>
              </a:ext>
            </a:extLst>
          </p:cNvPr>
          <p:cNvSpPr txBox="1"/>
          <p:nvPr userDrawn="1"/>
        </p:nvSpPr>
        <p:spPr>
          <a:xfrm>
            <a:off x="1175756" y="5416550"/>
            <a:ext cx="357769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F4785D-CEFB-D021-E2AE-9511BF1F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0D29-5129-7DF7-5BDD-A6E456ADB8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3000" y="2038350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F0F1ED-49E1-AF49-D9A6-54AEEF7B0B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0" y="2038350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C30C96-2B75-C924-2A46-F57651FC29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10112" y="2038350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68C749-BDCA-6D76-E637-980D8060B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0" y="1828800"/>
            <a:ext cx="1857375" cy="111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E4BD386-9D6F-73A2-7254-6697B1D023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7225" y="2038350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2A3C6-028D-0798-6705-DB50FEB750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39225" y="1736725"/>
            <a:ext cx="2314575" cy="1325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7D8920F-AFC3-6017-5DCD-E9866B686AC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43000" y="3657600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1FA6662-C3CD-654C-DB0E-67D5848595D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905000" y="3657600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01091B1-4815-9BE1-B460-8291842381C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0113" y="3657600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A659897-517F-C1F4-75AD-14D8464B31D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72113" y="3657600"/>
            <a:ext cx="1857375" cy="781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01E22EB-EB15-0D41-0A59-979C88B74A3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77225" y="3657600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04F1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628B418-8806-8A1C-5833-6C817314851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39225" y="3657600"/>
            <a:ext cx="18605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4493EEF6-7E45-B6EB-1C3E-7E5F95DFA2D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143000" y="5341938"/>
            <a:ext cx="457200" cy="579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0F9ED5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D985B7F-B6B8-25C9-3FA9-20A9F23F6D7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905000" y="5276850"/>
            <a:ext cx="2028825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0B76A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619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6">
            <a:extLst>
              <a:ext uri="{FF2B5EF4-FFF2-40B4-BE49-F238E27FC236}">
                <a16:creationId xmlns:a16="http://schemas.microsoft.com/office/drawing/2014/main" id="{40A54740-4593-4F84-7A9E-26A3D0C7DFA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9178085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Picture 26" descr="A green and black rectangle&#10;&#10;Description automatically generated">
            <a:extLst>
              <a:ext uri="{FF2B5EF4-FFF2-40B4-BE49-F238E27FC236}">
                <a16:creationId xmlns:a16="http://schemas.microsoft.com/office/drawing/2014/main" id="{01A862AA-AEE8-8174-2BD3-D23D7BA3CA7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05242" y="324237"/>
            <a:ext cx="9179169" cy="1144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AD1EC8-EA94-85AF-1686-D0BB77627235}"/>
              </a:ext>
            </a:extLst>
          </p:cNvPr>
          <p:cNvSpPr txBox="1"/>
          <p:nvPr userDrawn="1"/>
        </p:nvSpPr>
        <p:spPr>
          <a:xfrm>
            <a:off x="1400175" y="2605088"/>
            <a:ext cx="596900" cy="6905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548B22-2A55-E104-6A5D-A6846634760A}"/>
              </a:ext>
            </a:extLst>
          </p:cNvPr>
          <p:cNvSpPr txBox="1"/>
          <p:nvPr userDrawn="1"/>
        </p:nvSpPr>
        <p:spPr>
          <a:xfrm>
            <a:off x="6719889" y="2638420"/>
            <a:ext cx="6096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76DAD4-E463-51CB-F30A-EBC9028CF6E6}"/>
              </a:ext>
            </a:extLst>
          </p:cNvPr>
          <p:cNvSpPr txBox="1"/>
          <p:nvPr userDrawn="1"/>
        </p:nvSpPr>
        <p:spPr>
          <a:xfrm>
            <a:off x="1400175" y="4800600"/>
            <a:ext cx="571500" cy="590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63937E-B361-3CA7-326C-207DE9B46686}"/>
              </a:ext>
            </a:extLst>
          </p:cNvPr>
          <p:cNvSpPr txBox="1"/>
          <p:nvPr userDrawn="1"/>
        </p:nvSpPr>
        <p:spPr>
          <a:xfrm>
            <a:off x="6705600" y="4705350"/>
            <a:ext cx="673100" cy="723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65F20F-037A-3AB2-2FD9-62F57944DE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66850" y="2571750"/>
            <a:ext cx="571500" cy="723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C6CB4A-FC03-00AE-3231-4024A3D361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71750" y="2743200"/>
            <a:ext cx="2057400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B41556-BD0C-E0E4-8F24-5578C442615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05600" y="2605088"/>
            <a:ext cx="723900" cy="723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A99EF6-11C5-68DD-1286-43DA2E870A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91450" y="2605088"/>
            <a:ext cx="2457450" cy="690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B5E96BF-BFC8-7358-19CF-51B9CAC41D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66850" y="4667250"/>
            <a:ext cx="571500" cy="723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BF95E5E-45FE-6047-07E6-9CEFAB90E74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571750" y="4800600"/>
            <a:ext cx="1809750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5C691E0-2023-5EE5-7958-58859BB6632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05600" y="4667250"/>
            <a:ext cx="723900" cy="723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A13A6B1-9F70-F6B1-9D51-552DF3C7610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810500" y="4800600"/>
            <a:ext cx="2205038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1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BFF1164D-9437-5A93-D172-FDD33CC26845}"/>
              </a:ext>
            </a:extLst>
          </p:cNvPr>
          <p:cNvGrpSpPr/>
          <p:nvPr userDrawn="1"/>
        </p:nvGrpSpPr>
        <p:grpSpPr>
          <a:xfrm>
            <a:off x="918747" y="2802527"/>
            <a:ext cx="10354505" cy="2539932"/>
            <a:chOff x="918747" y="1915139"/>
            <a:chExt cx="10354505" cy="253993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F042734-325F-7531-4ACE-5F2D40E379E8}"/>
                </a:ext>
              </a:extLst>
            </p:cNvPr>
            <p:cNvSpPr/>
            <p:nvPr/>
          </p:nvSpPr>
          <p:spPr>
            <a:xfrm>
              <a:off x="920124" y="1916516"/>
              <a:ext cx="897246" cy="897246"/>
            </a:xfrm>
            <a:prstGeom prst="ellipse">
              <a:avLst/>
            </a:prstGeom>
            <a:solidFill>
              <a:srgbClr val="9142B5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" name="Rectangle 8" descr="Badge 1 with solid fill">
              <a:extLst>
                <a:ext uri="{FF2B5EF4-FFF2-40B4-BE49-F238E27FC236}">
                  <a16:creationId xmlns:a16="http://schemas.microsoft.com/office/drawing/2014/main" id="{53025749-14E0-F2A5-F5B8-4BA69AD57456}"/>
                </a:ext>
              </a:extLst>
            </p:cNvPr>
            <p:cNvSpPr/>
            <p:nvPr/>
          </p:nvSpPr>
          <p:spPr>
            <a:xfrm>
              <a:off x="918747" y="1915139"/>
              <a:ext cx="900000" cy="9000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BB81CC02-7572-AE26-DF92-CD2B7B76CF3B}"/>
                </a:ext>
              </a:extLst>
            </p:cNvPr>
            <p:cNvSpPr/>
            <p:nvPr/>
          </p:nvSpPr>
          <p:spPr>
            <a:xfrm>
              <a:off x="2009637" y="1916516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9142B5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699DDA-1147-EF25-A829-860625198B65}"/>
                </a:ext>
              </a:extLst>
            </p:cNvPr>
            <p:cNvSpPr/>
            <p:nvPr/>
          </p:nvSpPr>
          <p:spPr>
            <a:xfrm>
              <a:off x="4494463" y="1916516"/>
              <a:ext cx="897246" cy="897246"/>
            </a:xfrm>
            <a:prstGeom prst="ellipse">
              <a:avLst/>
            </a:prstGeom>
            <a:solidFill>
              <a:srgbClr val="D62D0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207909"/>
                <a:satOff val="-11990"/>
                <a:lumOff val="1233"/>
                <a:alphaOff val="0"/>
              </a:schemeClr>
            </a:effectRef>
            <a:fontRef idx="minor"/>
          </p:style>
        </p:sp>
        <p:sp>
          <p:nvSpPr>
            <p:cNvPr id="15" name="Rectangle 14" descr="Badge with solid fill">
              <a:extLst>
                <a:ext uri="{FF2B5EF4-FFF2-40B4-BE49-F238E27FC236}">
                  <a16:creationId xmlns:a16="http://schemas.microsoft.com/office/drawing/2014/main" id="{0D8FF411-5A6D-972D-7F85-C7AE41429EF5}"/>
                </a:ext>
              </a:extLst>
            </p:cNvPr>
            <p:cNvSpPr/>
            <p:nvPr/>
          </p:nvSpPr>
          <p:spPr>
            <a:xfrm>
              <a:off x="4493086" y="1915139"/>
              <a:ext cx="900000" cy="900000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A422ECC3-6F16-03A3-158F-FC4657DE457E}"/>
                </a:ext>
              </a:extLst>
            </p:cNvPr>
            <p:cNvSpPr/>
            <p:nvPr/>
          </p:nvSpPr>
          <p:spPr>
            <a:xfrm>
              <a:off x="5583976" y="1916516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207909"/>
                <a:satOff val="-11990"/>
                <a:lumOff val="1233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D62D0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8AD6F6-DF8A-F7E9-05DF-C00240932A68}"/>
                </a:ext>
              </a:extLst>
            </p:cNvPr>
            <p:cNvSpPr/>
            <p:nvPr/>
          </p:nvSpPr>
          <p:spPr>
            <a:xfrm>
              <a:off x="8068802" y="1916516"/>
              <a:ext cx="897246" cy="897246"/>
            </a:xfrm>
            <a:prstGeom prst="ellipse">
              <a:avLst/>
            </a:prstGeom>
            <a:solidFill>
              <a:srgbClr val="CD008D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415818"/>
                <a:satOff val="-23979"/>
                <a:lumOff val="2465"/>
                <a:alphaOff val="0"/>
              </a:schemeClr>
            </a:effectRef>
            <a:fontRef idx="minor"/>
          </p:style>
        </p:sp>
        <p:sp>
          <p:nvSpPr>
            <p:cNvPr id="21" name="Rectangle 20" descr="Badge 3 with solid fill">
              <a:extLst>
                <a:ext uri="{FF2B5EF4-FFF2-40B4-BE49-F238E27FC236}">
                  <a16:creationId xmlns:a16="http://schemas.microsoft.com/office/drawing/2014/main" id="{AD18220E-885D-BC50-E5E2-69B731579EE3}"/>
                </a:ext>
              </a:extLst>
            </p:cNvPr>
            <p:cNvSpPr/>
            <p:nvPr/>
          </p:nvSpPr>
          <p:spPr>
            <a:xfrm>
              <a:off x="8067425" y="1915139"/>
              <a:ext cx="900000" cy="900000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301D7EE0-05D5-D047-27E1-D9E8331C5571}"/>
                </a:ext>
              </a:extLst>
            </p:cNvPr>
            <p:cNvSpPr/>
            <p:nvPr/>
          </p:nvSpPr>
          <p:spPr>
            <a:xfrm>
              <a:off x="9158315" y="1916516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415818"/>
                <a:satOff val="-23979"/>
                <a:lumOff val="2465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CD008D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1E667E-707F-25C4-0AB2-F1CAF4C2BFF6}"/>
                </a:ext>
              </a:extLst>
            </p:cNvPr>
            <p:cNvSpPr/>
            <p:nvPr/>
          </p:nvSpPr>
          <p:spPr>
            <a:xfrm>
              <a:off x="920124" y="3556449"/>
              <a:ext cx="897246" cy="89724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623727"/>
                <a:satOff val="-35969"/>
                <a:lumOff val="3698"/>
                <a:alphaOff val="0"/>
              </a:schemeClr>
            </a:effectRef>
            <a:fontRef idx="minor"/>
          </p:style>
        </p:sp>
        <p:sp>
          <p:nvSpPr>
            <p:cNvPr id="27" name="Rectangle 26" descr="Badge 4 with solid fill">
              <a:extLst>
                <a:ext uri="{FF2B5EF4-FFF2-40B4-BE49-F238E27FC236}">
                  <a16:creationId xmlns:a16="http://schemas.microsoft.com/office/drawing/2014/main" id="{3AF20673-4551-38A3-D840-F0816F690B5B}"/>
                </a:ext>
              </a:extLst>
            </p:cNvPr>
            <p:cNvSpPr/>
            <p:nvPr/>
          </p:nvSpPr>
          <p:spPr>
            <a:xfrm>
              <a:off x="918747" y="3555071"/>
              <a:ext cx="900000" cy="9000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8AC32E-714D-C15A-D53C-8FE1BBABD052}"/>
                </a:ext>
              </a:extLst>
            </p:cNvPr>
            <p:cNvSpPr/>
            <p:nvPr/>
          </p:nvSpPr>
          <p:spPr>
            <a:xfrm>
              <a:off x="2009637" y="3556449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623727"/>
                <a:satOff val="-35969"/>
                <a:lumOff val="3698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5692C2-F943-2FF0-B3E7-E6771F141AC9}"/>
                </a:ext>
              </a:extLst>
            </p:cNvPr>
            <p:cNvSpPr/>
            <p:nvPr/>
          </p:nvSpPr>
          <p:spPr>
            <a:xfrm>
              <a:off x="4494463" y="3556448"/>
              <a:ext cx="897246" cy="897246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831636"/>
                <a:satOff val="-47959"/>
                <a:lumOff val="4930"/>
                <a:alphaOff val="0"/>
              </a:schemeClr>
            </a:effectRef>
            <a:fontRef idx="minor"/>
          </p:style>
        </p:sp>
        <p:sp>
          <p:nvSpPr>
            <p:cNvPr id="33" name="Rectangle 32" descr="Badge 5 with solid fill">
              <a:extLst>
                <a:ext uri="{FF2B5EF4-FFF2-40B4-BE49-F238E27FC236}">
                  <a16:creationId xmlns:a16="http://schemas.microsoft.com/office/drawing/2014/main" id="{B9C5CE91-EEAA-E432-D503-6228B4A6DED0}"/>
                </a:ext>
              </a:extLst>
            </p:cNvPr>
            <p:cNvSpPr/>
            <p:nvPr/>
          </p:nvSpPr>
          <p:spPr>
            <a:xfrm>
              <a:off x="4493086" y="3555071"/>
              <a:ext cx="900000" cy="900000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2447D97B-A851-DD66-1312-3A0440C367A3}"/>
                </a:ext>
              </a:extLst>
            </p:cNvPr>
            <p:cNvSpPr/>
            <p:nvPr/>
          </p:nvSpPr>
          <p:spPr>
            <a:xfrm>
              <a:off x="5583976" y="3556448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831636"/>
                <a:satOff val="-47959"/>
                <a:lumOff val="493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solidFill>
                  <a:srgbClr val="0070C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92D0F48-0319-29D8-4D35-429E001F9FAF}"/>
                </a:ext>
              </a:extLst>
            </p:cNvPr>
            <p:cNvSpPr/>
            <p:nvPr/>
          </p:nvSpPr>
          <p:spPr>
            <a:xfrm>
              <a:off x="8068802" y="3556448"/>
              <a:ext cx="897246" cy="89724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039545"/>
                <a:satOff val="-59949"/>
                <a:lumOff val="6163"/>
                <a:alphaOff val="0"/>
              </a:schemeClr>
            </a:effectRef>
            <a:fontRef idx="minor"/>
          </p:style>
        </p:sp>
        <p:sp>
          <p:nvSpPr>
            <p:cNvPr id="46" name="Rectangle 45" descr="Badge 6 with solid fill">
              <a:extLst>
                <a:ext uri="{FF2B5EF4-FFF2-40B4-BE49-F238E27FC236}">
                  <a16:creationId xmlns:a16="http://schemas.microsoft.com/office/drawing/2014/main" id="{B574428C-18E2-9A06-AA1E-F844DDC111F5}"/>
                </a:ext>
              </a:extLst>
            </p:cNvPr>
            <p:cNvSpPr/>
            <p:nvPr/>
          </p:nvSpPr>
          <p:spPr>
            <a:xfrm>
              <a:off x="8067425" y="3555071"/>
              <a:ext cx="900000" cy="900000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AFA957D9-C523-6541-4811-FA56F1A8B335}"/>
                </a:ext>
              </a:extLst>
            </p:cNvPr>
            <p:cNvSpPr/>
            <p:nvPr/>
          </p:nvSpPr>
          <p:spPr>
            <a:xfrm>
              <a:off x="9158315" y="3556448"/>
              <a:ext cx="2114937" cy="897246"/>
            </a:xfrm>
            <a:custGeom>
              <a:avLst/>
              <a:gdLst>
                <a:gd name="connsiteX0" fmla="*/ 0 w 2114937"/>
                <a:gd name="connsiteY0" fmla="*/ 0 h 897246"/>
                <a:gd name="connsiteX1" fmla="*/ 2114937 w 2114937"/>
                <a:gd name="connsiteY1" fmla="*/ 0 h 897246"/>
                <a:gd name="connsiteX2" fmla="*/ 2114937 w 2114937"/>
                <a:gd name="connsiteY2" fmla="*/ 897246 h 897246"/>
                <a:gd name="connsiteX3" fmla="*/ 0 w 2114937"/>
                <a:gd name="connsiteY3" fmla="*/ 897246 h 897246"/>
                <a:gd name="connsiteX4" fmla="*/ 0 w 2114937"/>
                <a:gd name="connsiteY4" fmla="*/ 0 h 8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937" h="897246">
                  <a:moveTo>
                    <a:pt x="0" y="0"/>
                  </a:moveTo>
                  <a:lnTo>
                    <a:pt x="2114937" y="0"/>
                  </a:lnTo>
                  <a:lnTo>
                    <a:pt x="2114937" y="897246"/>
                  </a:lnTo>
                  <a:lnTo>
                    <a:pt x="0" y="897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-1039545"/>
                <a:satOff val="-59949"/>
                <a:lumOff val="6163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588A47C-EEEF-2294-8295-BD6FCFCD19AD}"/>
              </a:ext>
            </a:extLst>
          </p:cNvPr>
          <p:cNvSpPr txBox="1"/>
          <p:nvPr/>
        </p:nvSpPr>
        <p:spPr>
          <a:xfrm>
            <a:off x="1238250" y="3049560"/>
            <a:ext cx="244475" cy="44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AB6F0D-B5F5-946C-5655-EB35CD2E4A9D}"/>
              </a:ext>
            </a:extLst>
          </p:cNvPr>
          <p:cNvSpPr txBox="1"/>
          <p:nvPr/>
        </p:nvSpPr>
        <p:spPr>
          <a:xfrm>
            <a:off x="4776788" y="3020988"/>
            <a:ext cx="333375" cy="485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7EDD0E-FA10-F519-A089-FB35A3B06D15}"/>
              </a:ext>
            </a:extLst>
          </p:cNvPr>
          <p:cNvSpPr txBox="1"/>
          <p:nvPr/>
        </p:nvSpPr>
        <p:spPr>
          <a:xfrm>
            <a:off x="8404226" y="3020988"/>
            <a:ext cx="268287" cy="400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630EAF-32D4-BAB6-AF8E-E76C3D97E293}"/>
              </a:ext>
            </a:extLst>
          </p:cNvPr>
          <p:cNvSpPr txBox="1"/>
          <p:nvPr/>
        </p:nvSpPr>
        <p:spPr>
          <a:xfrm>
            <a:off x="1175756" y="4650217"/>
            <a:ext cx="357769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526DC-8F8A-48AF-6C7B-23924683ADFB}"/>
              </a:ext>
            </a:extLst>
          </p:cNvPr>
          <p:cNvSpPr txBox="1"/>
          <p:nvPr/>
        </p:nvSpPr>
        <p:spPr>
          <a:xfrm>
            <a:off x="4760119" y="4650217"/>
            <a:ext cx="407193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CB43B6-22FC-EAF8-E8FA-052AF5C5BCC9}"/>
              </a:ext>
            </a:extLst>
          </p:cNvPr>
          <p:cNvSpPr txBox="1"/>
          <p:nvPr/>
        </p:nvSpPr>
        <p:spPr>
          <a:xfrm>
            <a:off x="8393906" y="4650217"/>
            <a:ext cx="278607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5" name="Picture 54" descr="A green and black rectangle&#10;&#10;Description automatically generated">
            <a:extLst>
              <a:ext uri="{FF2B5EF4-FFF2-40B4-BE49-F238E27FC236}">
                <a16:creationId xmlns:a16="http://schemas.microsoft.com/office/drawing/2014/main" id="{F3132663-4F37-0578-FFD5-9403CC0220F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F4785D-CEFB-D021-E2AE-9511BF1F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0D29-5129-7DF7-5BDD-A6E456ADB8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3000" y="2925738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F0F1ED-49E1-AF49-D9A6-54AEEF7B0B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0" y="2925738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C30C96-2B75-C924-2A46-F57651FC29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10112" y="2925738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68C749-BDCA-6D76-E637-980D8060B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0" y="2716188"/>
            <a:ext cx="1857375" cy="111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E4BD386-9D6F-73A2-7254-6697B1D023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7225" y="2925738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2A3C6-028D-0798-6705-DB50FEB750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39225" y="2624113"/>
            <a:ext cx="2314575" cy="1325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7D8920F-AFC3-6017-5DCD-E9866B686AC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43000" y="4544988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1FA6662-C3CD-654C-DB0E-67D5848595D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905000" y="4544988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01091B1-4815-9BE1-B460-8291842381C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0113" y="4544988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A659897-517F-C1F4-75AD-14D8464B31D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72113" y="4544988"/>
            <a:ext cx="1857375" cy="781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01E22EB-EB15-0D41-0A59-979C88B74A3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77225" y="4544988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04F1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628B418-8806-8A1C-5833-6C817314851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39225" y="4544988"/>
            <a:ext cx="18605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9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27F95-6EAB-066E-90C2-CE9F27F3A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49B58D-56E1-C645-6DCB-547FF0D9B0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756630" y="3870213"/>
            <a:ext cx="963318" cy="235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90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38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4FE9AE-446E-AFED-34BE-C8A68D89D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7235">
            <a:off x="-63235" y="3746674"/>
            <a:ext cx="5017447" cy="27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49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EEC33E-E8C0-8346-AA97-AA36438AD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8"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DEF42-A6F4-1B44-A24E-F721CB4F39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18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25044552-6B9B-3A82-07F5-F37B049BC2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8616" y="324237"/>
            <a:ext cx="819041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13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D14240DB-0678-2C54-A575-F555C707B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069" y="324237"/>
            <a:ext cx="11743507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284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6A9D91B3-58C9-12BA-D586-8719F2123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7" y="324237"/>
            <a:ext cx="1048412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9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8AA675CA-544D-BA2A-4B29-F80D670D8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840" y="324237"/>
            <a:ext cx="993698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17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C6EA6215-C74D-B952-192B-4F04737493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3786" y="324237"/>
            <a:ext cx="784241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83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5" r:id="rId4"/>
    <p:sldLayoutId id="2147483716" r:id="rId5"/>
    <p:sldLayoutId id="2147483720" r:id="rId6"/>
    <p:sldLayoutId id="2147483721" r:id="rId7"/>
    <p:sldLayoutId id="2147483725" r:id="rId8"/>
    <p:sldLayoutId id="2147483722" r:id="rId9"/>
    <p:sldLayoutId id="2147483726" r:id="rId10"/>
    <p:sldLayoutId id="2147483723" r:id="rId11"/>
    <p:sldLayoutId id="2147483724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7" r:id="rId3"/>
    <p:sldLayoutId id="2147483718" r:id="rId4"/>
    <p:sldLayoutId id="214748371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B0523-D4A6-574A-2351-A5FE3E113F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3458" y="859551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/>
              <a:t>Chapter </a:t>
            </a:r>
            <a:r>
              <a:rPr lang="en-IN" sz="4000" dirty="0"/>
              <a:t>6 </a:t>
            </a:r>
            <a:endParaRPr lang="en-US" sz="4000" dirty="0"/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</a:rPr>
              <a:t>LESSON </a:t>
            </a:r>
            <a:r>
              <a:rPr lang="en-IN" dirty="0"/>
              <a:t>6</a:t>
            </a:r>
            <a:r>
              <a:rPr lang="en-US" sz="4000" dirty="0">
                <a:effectLst/>
              </a:rPr>
              <a:t>.3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E61AB-58F4-20A6-15DE-8CB64821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189" y="2727323"/>
            <a:ext cx="6399192" cy="2719241"/>
          </a:xfrm>
        </p:spPr>
        <p:txBody>
          <a:bodyPr/>
          <a:lstStyle/>
          <a:p>
            <a:r>
              <a:rPr lang="en-US" sz="5200" b="1" dirty="0">
                <a:solidFill>
                  <a:srgbClr val="C52039"/>
                </a:solidFill>
                <a:latin typeface="Century Gothic" panose="020B0502020202020204" pitchFamily="34" charset="0"/>
              </a:rPr>
              <a:t>Building Resilience and Grit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BF8F4-FAA8-166A-405C-54BF1B375D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18446" y="5880097"/>
            <a:ext cx="9338397" cy="638175"/>
          </a:xfrm>
        </p:spPr>
        <p:txBody>
          <a:bodyPr/>
          <a:lstStyle/>
          <a:p>
            <a:pPr algn="l"/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Middle</a:t>
            </a:r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638E-B730-EDDC-ACDB-0A3346DE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674" y="449404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AAB23-A8C3-D8C7-D42E-F790577F32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48" y="1968971"/>
            <a:ext cx="7894638" cy="2448517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Describe someone in your life who can keep going even when things aren’t going the way they want them to.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do you think gives them this type of strength or ability?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06BCF9-8B07-800C-1F56-8815E386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168"/>
            <a:ext cx="10515600" cy="824135"/>
          </a:xfrm>
        </p:spPr>
        <p:txBody>
          <a:bodyPr/>
          <a:lstStyle/>
          <a:p>
            <a:r>
              <a:rPr lang="en-US" sz="5000" spc="-100" dirty="0"/>
              <a:t>What Is Resilience?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B804A-B5C7-3937-AE4F-529002B867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147" y="1969468"/>
            <a:ext cx="9366749" cy="3737649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CD008D"/>
                </a:solidFill>
                <a:latin typeface="Century Gothic" panose="020B0502020202020204" pitchFamily="34" charset="0"/>
              </a:rPr>
              <a:t>Resilience</a:t>
            </a:r>
            <a:r>
              <a:rPr lang="en-US" sz="2400" dirty="0">
                <a:latin typeface="Century Gothic" panose="020B0502020202020204" pitchFamily="34" charset="0"/>
              </a:rPr>
              <a:t> is your ability to bounce back from a difficult or stressful situation. 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Resilience is not a trait; it is a skill. A trait is</a:t>
            </a:r>
            <a:r>
              <a:rPr lang="en-IN" sz="2400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something you are born with, such as your hair or eye color. A skill is something you can develop and improve with effort.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People with resilience have better emotional health and higher satisfaction with their lives.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6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0DB7A-CC95-ADC1-DEC0-04D1FDDF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spc="-100" dirty="0"/>
              <a:t>The Seven Cs of Resilience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12A0A-CCF2-556F-AC0D-3930234EE1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r>
              <a:rPr lang="en-IN" sz="4000" b="0" dirty="0"/>
              <a:t>1</a:t>
            </a:r>
            <a:endParaRPr lang="en-US" sz="4000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AC0D4-D93D-DCCA-0E2E-F25F463B04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0" y="2120400"/>
            <a:ext cx="2152650" cy="540000"/>
          </a:xfrm>
        </p:spPr>
        <p:txBody>
          <a:bodyPr anchor="ctr"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9142B5"/>
                </a:solidFill>
              </a:rPr>
              <a:t>Competence</a:t>
            </a:r>
            <a:endParaRPr lang="en-US" sz="2400" dirty="0">
              <a:solidFill>
                <a:srgbClr val="9142B5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1812A9-81CF-1153-51E9-7BCD3CF6BF6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anchor="ctr"/>
          <a:lstStyle/>
          <a:p>
            <a:r>
              <a:rPr lang="en-IN" sz="4000" b="0" dirty="0"/>
              <a:t>2</a:t>
            </a:r>
            <a:endParaRPr lang="en-US" sz="4000" b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74C090-9E0B-04B0-2B55-E0F3FC9C8E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2113" y="2120400"/>
            <a:ext cx="1857375" cy="540000"/>
          </a:xfrm>
        </p:spPr>
        <p:txBody>
          <a:bodyPr anchor="ctr"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D62D00"/>
                </a:solidFill>
              </a:rPr>
              <a:t>Confidence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72F0FD-60F6-C0C7-DDE6-567F00C2EA1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anchor="ctr"/>
          <a:lstStyle/>
          <a:p>
            <a:r>
              <a:rPr lang="en-IN" sz="4000" b="0" dirty="0"/>
              <a:t>3</a:t>
            </a:r>
            <a:endParaRPr lang="en-US" sz="4000" b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5E59C6-BA26-962B-A0B7-ACC9B37298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39225" y="2120400"/>
            <a:ext cx="2314575" cy="540000"/>
          </a:xfrm>
        </p:spPr>
        <p:txBody>
          <a:bodyPr anchor="ctr"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CD008D"/>
                </a:solidFill>
              </a:rPr>
              <a:t>Connection</a:t>
            </a:r>
            <a:endParaRPr lang="en-US" sz="2400" dirty="0">
              <a:solidFill>
                <a:srgbClr val="CD008D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0A5776F-21BF-213C-5533-586769BD195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anchor="ctr"/>
          <a:lstStyle/>
          <a:p>
            <a:r>
              <a:rPr lang="en-IN" sz="4000" b="0" dirty="0">
                <a:solidFill>
                  <a:srgbClr val="548235"/>
                </a:solidFill>
              </a:rPr>
              <a:t>4</a:t>
            </a:r>
            <a:endParaRPr lang="en-US" sz="4000" b="0" dirty="0">
              <a:solidFill>
                <a:srgbClr val="548235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D862CD-4649-3E56-952D-473B49025EC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905000" y="3740025"/>
            <a:ext cx="2152650" cy="540000"/>
          </a:xfrm>
        </p:spPr>
        <p:txBody>
          <a:bodyPr anchor="ctr"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Character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5E2810F-5CE4-1593-9186-49ECD6172FB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anchor="ctr"/>
          <a:lstStyle/>
          <a:p>
            <a:r>
              <a:rPr lang="en-IN" sz="4000" b="0" dirty="0"/>
              <a:t>5</a:t>
            </a:r>
            <a:endParaRPr lang="en-US" sz="4000" b="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507D684-D90E-6661-0411-2BA7A650B56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72112" y="3740025"/>
            <a:ext cx="1857375" cy="540000"/>
          </a:xfrm>
        </p:spPr>
        <p:txBody>
          <a:bodyPr anchor="ctr"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0070C0"/>
                </a:solidFill>
              </a:rPr>
              <a:t>Contribution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BCFB928-7BA9-A548-50F9-A812860DE794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 anchor="ctr"/>
          <a:lstStyle/>
          <a:p>
            <a:r>
              <a:rPr lang="en-IN" sz="4000" b="0" dirty="0">
                <a:solidFill>
                  <a:srgbClr val="C55A11"/>
                </a:solidFill>
              </a:rPr>
              <a:t>6</a:t>
            </a:r>
            <a:endParaRPr lang="en-US" sz="4000" b="0" dirty="0">
              <a:solidFill>
                <a:srgbClr val="C55A11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FE8924-ACAE-BD7E-5C28-3267F482184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39225" y="3740025"/>
            <a:ext cx="1860550" cy="540000"/>
          </a:xfrm>
        </p:spPr>
        <p:txBody>
          <a:bodyPr anchor="ctr"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C00000"/>
                </a:solidFill>
              </a:rPr>
              <a:t>Coping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9A2B30-0DB6-5EF3-1305-7F0A1A2E4F7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143000" y="5339556"/>
            <a:ext cx="457200" cy="579437"/>
          </a:xfrm>
        </p:spPr>
        <p:txBody>
          <a:bodyPr anchor="ctr"/>
          <a:lstStyle/>
          <a:p>
            <a:r>
              <a:rPr lang="en-US" sz="4000" b="0" dirty="0"/>
              <a:t>7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EB3D4C-2A8E-4FF7-3AD1-89AF21F5368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905000" y="5359650"/>
            <a:ext cx="2028825" cy="540000"/>
          </a:xfrm>
        </p:spPr>
        <p:txBody>
          <a:bodyPr anchor="ctr"/>
          <a:lstStyle/>
          <a:p>
            <a:r>
              <a:rPr lang="en-US" sz="2400" dirty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668349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6BD8-6F35-E71A-B50C-17B53159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954"/>
            <a:ext cx="10515600" cy="830115"/>
          </a:xfrm>
        </p:spPr>
        <p:txBody>
          <a:bodyPr/>
          <a:lstStyle/>
          <a:p>
            <a:r>
              <a:rPr lang="en-US" sz="5000" spc="-100" dirty="0"/>
              <a:t>Grit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934DF-A166-3C7A-08E5-6526BA32E0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70317"/>
            <a:ext cx="9684657" cy="344805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Another important aspect of good emotional health is </a:t>
            </a:r>
            <a:r>
              <a:rPr lang="en-US" sz="2400" b="1" dirty="0">
                <a:solidFill>
                  <a:srgbClr val="CD008D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grit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. If you have grit, you have the dedication and passion to achieve long-term goals. 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Grit is also known as mental toughness. 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Grit and resilience are related. 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You need grit when you are exhausted and the road ahead of you is still long. </a:t>
            </a:r>
          </a:p>
        </p:txBody>
      </p:sp>
    </p:spTree>
    <p:extLst>
      <p:ext uri="{BB962C8B-B14F-4D97-AF65-F5344CB8AC3E}">
        <p14:creationId xmlns:p14="http://schemas.microsoft.com/office/powerpoint/2010/main" val="1365998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6BD8-6F35-E71A-B50C-17B53159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954"/>
            <a:ext cx="10515600" cy="877412"/>
          </a:xfrm>
        </p:spPr>
        <p:txBody>
          <a:bodyPr/>
          <a:lstStyle/>
          <a:p>
            <a:r>
              <a:rPr lang="en-IN" sz="5000" spc="-100" dirty="0"/>
              <a:t>Developing </a:t>
            </a:r>
            <a:r>
              <a:rPr lang="en-US" sz="5000" spc="-100" dirty="0"/>
              <a:t>Grit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934DF-A166-3C7A-08E5-6526BA32E0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70317"/>
            <a:ext cx="9684657" cy="344805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Grit is linked to </a:t>
            </a:r>
          </a:p>
          <a:p>
            <a:pPr marL="864000" lvl="2" indent="-3240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having courage,</a:t>
            </a:r>
          </a:p>
          <a:p>
            <a:pPr marL="864000" lvl="2" indent="-3240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being conscientious,</a:t>
            </a:r>
          </a:p>
          <a:p>
            <a:pPr marL="864000" lvl="2" indent="-3240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persevering,</a:t>
            </a:r>
          </a:p>
          <a:p>
            <a:pPr marL="864000" lvl="2" indent="-3240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being resilient, and</a:t>
            </a:r>
          </a:p>
          <a:p>
            <a:pPr marL="864000" lvl="2" indent="-3240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pursuing excellence.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2614A-A9FA-F524-4B84-B71C3FBE02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734" y="1879740"/>
            <a:ext cx="3148066" cy="416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7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845C40-D741-BE59-5319-888C39B3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881"/>
            <a:ext cx="10515600" cy="978378"/>
          </a:xfrm>
        </p:spPr>
        <p:txBody>
          <a:bodyPr/>
          <a:lstStyle/>
          <a:p>
            <a:r>
              <a:rPr lang="en-US" sz="5000" spc="-100" dirty="0"/>
              <a:t>Growth Mindset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2C670-9378-A37F-9B03-D7B86D83A1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52" y="1969092"/>
            <a:ext cx="7025640" cy="3942978"/>
          </a:xfrm>
          <a:ln>
            <a:solidFill>
              <a:srgbClr val="CD008D"/>
            </a:solidFill>
          </a:ln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200" dirty="0">
                <a:latin typeface="Century Gothic" panose="020B0502020202020204" pitchFamily="34" charset="0"/>
                <a:cs typeface="Aptos Light" panose="020F0302020204030204" pitchFamily="34" charset="0"/>
              </a:rPr>
              <a:t>If you believe that you can develop your talents and skills, that you can learn and grow through any situation, then you have a </a:t>
            </a:r>
            <a:r>
              <a:rPr lang="en-US" sz="2200" b="1" dirty="0">
                <a:solidFill>
                  <a:srgbClr val="CD008D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growth mindset</a:t>
            </a:r>
            <a:r>
              <a:rPr lang="en-US" sz="2200" dirty="0">
                <a:latin typeface="Century Gothic" panose="020B0502020202020204" pitchFamily="34" charset="0"/>
                <a:cs typeface="Aptos Light" panose="020F0302020204030204" pitchFamily="34" charset="0"/>
              </a:rPr>
              <a:t>. 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200" dirty="0">
                <a:latin typeface="Century Gothic" panose="020B0502020202020204" pitchFamily="34" charset="0"/>
                <a:cs typeface="Aptos Light" panose="020F0302020204030204" pitchFamily="34" charset="0"/>
              </a:rPr>
              <a:t>If you give up because you assume you are just never going to be smart enough to learn math, you have a </a:t>
            </a:r>
            <a:r>
              <a:rPr lang="en-US" sz="2200" b="1" dirty="0">
                <a:solidFill>
                  <a:srgbClr val="CD008D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fixed mindset</a:t>
            </a:r>
            <a:r>
              <a:rPr lang="en-IN" sz="2200" dirty="0">
                <a:latin typeface="Century Gothic" panose="020B0502020202020204" pitchFamily="34" charset="0"/>
                <a:cs typeface="Aptos Light" panose="020F0302020204030204" pitchFamily="34" charset="0"/>
              </a:rPr>
              <a:t>. </a:t>
            </a:r>
            <a:r>
              <a:rPr lang="en-US" sz="2200" dirty="0">
                <a:latin typeface="Century Gothic" panose="020B0502020202020204" pitchFamily="34" charset="0"/>
                <a:cs typeface="Aptos Light" panose="020F0302020204030204" pitchFamily="34" charset="0"/>
              </a:rPr>
              <a:t>This mindset causes you to give up or to lose confidence in situations. 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200" dirty="0">
                <a:latin typeface="Century Gothic" panose="020B0502020202020204" pitchFamily="34" charset="0"/>
                <a:cs typeface="Aptos Light" panose="020F0302020204030204" pitchFamily="34" charset="0"/>
              </a:rPr>
              <a:t>Students who have a growth mindset do</a:t>
            </a:r>
            <a:r>
              <a:rPr lang="en-IN" sz="2200" dirty="0">
                <a:latin typeface="Century Gothic" panose="020B0502020202020204" pitchFamily="34" charset="0"/>
                <a:cs typeface="Aptos Light" panose="020F0302020204030204" pitchFamily="34" charset="0"/>
              </a:rPr>
              <a:t> </a:t>
            </a:r>
            <a:r>
              <a:rPr lang="en-US" sz="2200" dirty="0">
                <a:latin typeface="Century Gothic" panose="020B0502020202020204" pitchFamily="34" charset="0"/>
                <a:cs typeface="Aptos Light" panose="020F0302020204030204" pitchFamily="34" charset="0"/>
              </a:rPr>
              <a:t>better in school and develop more resilience.</a:t>
            </a:r>
          </a:p>
        </p:txBody>
      </p:sp>
      <p:pic>
        <p:nvPicPr>
          <p:cNvPr id="2" name="Picture 1" descr="Growth mindset: Challenges help me grow. I like to try new things. Feedback is constructive. Fixed mindset: I don’t like to be challenged. I stick to what I know. Feedback is personal.">
            <a:extLst>
              <a:ext uri="{FF2B5EF4-FFF2-40B4-BE49-F238E27FC236}">
                <a16:creationId xmlns:a16="http://schemas.microsoft.com/office/drawing/2014/main" id="{B35971CB-5129-144C-8F8E-FFF48DA56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900" y="1725246"/>
            <a:ext cx="3370459" cy="478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2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52F4-794C-9BE9-BE79-19429687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8" y="507997"/>
            <a:ext cx="11506200" cy="879369"/>
          </a:xfrm>
        </p:spPr>
        <p:txBody>
          <a:bodyPr/>
          <a:lstStyle/>
          <a:p>
            <a:r>
              <a:rPr lang="en-US" sz="5000" spc="-100" dirty="0"/>
              <a:t>Self-Talk for Resilience, Grit, and Growth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24565-54E6-A8CA-4A02-47000C9165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3440" y="1969408"/>
            <a:ext cx="10326394" cy="4368329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Self-talk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is the messages we send to ourselves; it is our inner conversation with our self.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The type of self-talk you use will have an impact on your emotional wellness and mental toughness.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Self-talk can be negative or positive.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By learning to recognize negative self-talk, we can challenge and change these messages and the feelings they create.</a:t>
            </a:r>
            <a:endParaRPr lang="en-IN" sz="20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indent="-6858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Negative self-talk has some well-known patterns that we tend to fall victim to.</a:t>
            </a:r>
          </a:p>
        </p:txBody>
      </p:sp>
    </p:spTree>
    <p:extLst>
      <p:ext uri="{BB962C8B-B14F-4D97-AF65-F5344CB8AC3E}">
        <p14:creationId xmlns:p14="http://schemas.microsoft.com/office/powerpoint/2010/main" val="21666641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15276</TotalTime>
  <Words>414</Words>
  <Application>Microsoft Office PowerPoint</Application>
  <PresentationFormat>Widescreen</PresentationFormat>
  <Paragraphs>54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Aptos</vt:lpstr>
      <vt:lpstr>Aptos Display</vt:lpstr>
      <vt:lpstr>Arial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Building Resilience and Grit</vt:lpstr>
      <vt:lpstr>Write About It</vt:lpstr>
      <vt:lpstr>What Is Resilience?</vt:lpstr>
      <vt:lpstr>The Seven Cs of Resilience</vt:lpstr>
      <vt:lpstr>Grit</vt:lpstr>
      <vt:lpstr>Developing Grit</vt:lpstr>
      <vt:lpstr>Growth Mindset</vt:lpstr>
      <vt:lpstr>Self-Talk for Resilience, Grit, and Growth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6: Lesson 6.3: Building Resilience and Grit</dc:title>
  <dc:creator>Joanne Brummett</dc:creator>
  <cp:lastModifiedBy>Laura Farrell</cp:lastModifiedBy>
  <cp:revision>175</cp:revision>
  <dcterms:created xsi:type="dcterms:W3CDTF">2024-04-04T14:49:27Z</dcterms:created>
  <dcterms:modified xsi:type="dcterms:W3CDTF">2024-10-07T19:26:06Z</dcterms:modified>
</cp:coreProperties>
</file>