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273" r:id="rId7"/>
    <p:sldId id="361" r:id="rId8"/>
    <p:sldId id="363" r:id="rId9"/>
    <p:sldId id="364" r:id="rId10"/>
    <p:sldId id="3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61460D-7215-A4C9-D48E-A42F83D2172D}" name="Ian Fricker" initials="IF" userId="S::ianf@hkusa.com::5139194f-ddb1-4217-97d0-a5a6d0e1af53" providerId="AD"/>
  <p188:author id="{5FE70E16-5445-046E-D88B-776AFB394D67}" name="Copy Editor" initials="CE" userId="Copy Editor" providerId="None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5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CADE99"/>
    <a:srgbClr val="9142B5"/>
    <a:srgbClr val="257C1B"/>
    <a:srgbClr val="3A7C23"/>
    <a:srgbClr val="D62D00"/>
    <a:srgbClr val="D62D01"/>
    <a:srgbClr val="DB5407"/>
    <a:srgbClr val="F55D00"/>
    <a:srgbClr val="D8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7" autoAdjust="0"/>
    <p:restoredTop sz="94280" autoAdjust="0"/>
  </p:normalViewPr>
  <p:slideViewPr>
    <p:cSldViewPr snapToGrid="0" snapToObjects="1">
      <p:cViewPr varScale="1">
        <p:scale>
          <a:sx n="111" d="100"/>
          <a:sy n="111" d="100"/>
        </p:scale>
        <p:origin x="78" y="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1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2e43a550-d27b-4754-a05c-c3cf9e976c93" providerId="ADAL" clId="{882A0672-31E5-436E-B46E-8930C6E507B2}"/>
    <pc:docChg chg="modSld">
      <pc:chgData name="Laura Farrell" userId="2e43a550-d27b-4754-a05c-c3cf9e976c93" providerId="ADAL" clId="{882A0672-31E5-436E-B46E-8930C6E507B2}" dt="2024-09-04T14:42:27.232" v="0"/>
      <pc:docMkLst>
        <pc:docMk/>
      </pc:docMkLst>
      <pc:sldChg chg="modNotesTx">
        <pc:chgData name="Laura Farrell" userId="2e43a550-d27b-4754-a05c-c3cf9e976c93" providerId="ADAL" clId="{882A0672-31E5-436E-B46E-8930C6E507B2}" dt="2024-09-04T14:42:27.232" v="0"/>
        <pc:sldMkLst>
          <pc:docMk/>
          <pc:sldMk cId="976980953" sldId="256"/>
        </pc:sldMkLst>
      </pc:sldChg>
    </pc:docChg>
  </pc:docChgLst>
  <pc:docChgLst>
    <pc:chgData name="Ink Lynx" userId="43154123f283b917" providerId="LiveId" clId="{E327A2EB-0794-154C-8FA4-B7B5B2AEECB3}"/>
    <pc:docChg chg="addSld delSld modSld">
      <pc:chgData name="Ink Lynx" userId="43154123f283b917" providerId="LiveId" clId="{E327A2EB-0794-154C-8FA4-B7B5B2AEECB3}" dt="2024-07-25T14:11:09.304" v="203" actId="1589"/>
      <pc:docMkLst>
        <pc:docMk/>
      </pc:docMkLst>
      <pc:sldChg chg="modSp addCm">
        <pc:chgData name="Ink Lynx" userId="43154123f283b917" providerId="LiveId" clId="{E327A2EB-0794-154C-8FA4-B7B5B2AEECB3}" dt="2024-07-25T14:11:09.304" v="203" actId="1589"/>
        <pc:sldMkLst>
          <pc:docMk/>
          <pc:sldMk cId="976980953" sldId="256"/>
        </pc:sldMkLst>
        <pc:spChg chg="mod">
          <ac:chgData name="Ink Lynx" userId="43154123f283b917" providerId="LiveId" clId="{E327A2EB-0794-154C-8FA4-B7B5B2AEECB3}" dt="2024-07-23T14:30:20.376" v="6" actId="22"/>
          <ac:spMkLst>
            <pc:docMk/>
            <pc:sldMk cId="976980953" sldId="256"/>
            <ac:spMk id="2" creationId="{37CB4695-E85B-7F21-D36D-EBB1BE170ABC}"/>
          </ac:spMkLst>
        </pc:spChg>
        <pc:spChg chg="mod">
          <ac:chgData name="Ink Lynx" userId="43154123f283b917" providerId="LiveId" clId="{E327A2EB-0794-154C-8FA4-B7B5B2AEECB3}" dt="2024-07-23T14:30:13.042" v="5" actId="20577"/>
          <ac:spMkLst>
            <pc:docMk/>
            <pc:sldMk cId="976980953" sldId="256"/>
            <ac:spMk id="3" creationId="{99B827C3-AA57-F9AE-FA12-350770D5C206}"/>
          </ac:spMkLst>
        </pc:spChg>
        <pc:spChg chg="mod">
          <ac:chgData name="Ink Lynx" userId="43154123f283b917" providerId="LiveId" clId="{E327A2EB-0794-154C-8FA4-B7B5B2AEECB3}" dt="2024-07-23T14:30:26.095" v="13" actId="20577"/>
          <ac:spMkLst>
            <pc:docMk/>
            <pc:sldMk cId="976980953" sldId="256"/>
            <ac:spMk id="4" creationId="{49F31229-429B-6F2F-EE64-FDCFFE55F391}"/>
          </ac:spMkLst>
        </pc:spChg>
      </pc:sldChg>
      <pc:sldChg chg="modSp">
        <pc:chgData name="Ink Lynx" userId="43154123f283b917" providerId="LiveId" clId="{E327A2EB-0794-154C-8FA4-B7B5B2AEECB3}" dt="2024-07-23T14:30:44.595" v="23" actId="20577"/>
        <pc:sldMkLst>
          <pc:docMk/>
          <pc:sldMk cId="2900287038" sldId="257"/>
        </pc:sldMkLst>
        <pc:spChg chg="mod">
          <ac:chgData name="Ink Lynx" userId="43154123f283b917" providerId="LiveId" clId="{E327A2EB-0794-154C-8FA4-B7B5B2AEECB3}" dt="2024-07-23T14:30:44.595" v="23" actId="20577"/>
          <ac:spMkLst>
            <pc:docMk/>
            <pc:sldMk cId="2900287038" sldId="257"/>
            <ac:spMk id="4" creationId="{6384DE46-53F4-E055-4626-8638980FF337}"/>
          </ac:spMkLst>
        </pc:spChg>
      </pc:sldChg>
      <pc:sldChg chg="del">
        <pc:chgData name="Ink Lynx" userId="43154123f283b917" providerId="LiveId" clId="{E327A2EB-0794-154C-8FA4-B7B5B2AEECB3}" dt="2024-07-23T14:30:47.039" v="24" actId="2696"/>
        <pc:sldMkLst>
          <pc:docMk/>
          <pc:sldMk cId="1110540363" sldId="269"/>
        </pc:sldMkLst>
      </pc:sldChg>
      <pc:sldChg chg="del">
        <pc:chgData name="Ink Lynx" userId="43154123f283b917" providerId="LiveId" clId="{E327A2EB-0794-154C-8FA4-B7B5B2AEECB3}" dt="2024-07-23T14:33:40.672" v="84" actId="2696"/>
        <pc:sldMkLst>
          <pc:docMk/>
          <pc:sldMk cId="1923132370" sldId="270"/>
        </pc:sldMkLst>
      </pc:sldChg>
      <pc:sldChg chg="modSp">
        <pc:chgData name="Ink Lynx" userId="43154123f283b917" providerId="LiveId" clId="{E327A2EB-0794-154C-8FA4-B7B5B2AEECB3}" dt="2024-07-23T14:31:37.268" v="38" actId="207"/>
        <pc:sldMkLst>
          <pc:docMk/>
          <pc:sldMk cId="2084766674" sldId="273"/>
        </pc:sldMkLst>
        <pc:spChg chg="mod">
          <ac:chgData name="Ink Lynx" userId="43154123f283b917" providerId="LiveId" clId="{E327A2EB-0794-154C-8FA4-B7B5B2AEECB3}" dt="2024-07-23T14:30:54.595" v="25" actId="22"/>
          <ac:spMkLst>
            <pc:docMk/>
            <pc:sldMk cId="2084766674" sldId="273"/>
            <ac:spMk id="2" creationId="{E7116C5C-7EE5-9F75-FFC9-2EE1F5E09B77}"/>
          </ac:spMkLst>
        </pc:spChg>
        <pc:spChg chg="mod">
          <ac:chgData name="Ink Lynx" userId="43154123f283b917" providerId="LiveId" clId="{E327A2EB-0794-154C-8FA4-B7B5B2AEECB3}" dt="2024-07-23T14:31:37.268" v="38" actId="207"/>
          <ac:spMkLst>
            <pc:docMk/>
            <pc:sldMk cId="2084766674" sldId="273"/>
            <ac:spMk id="3" creationId="{1477C5D8-30F1-7E4E-BDB2-1B3A1D978D71}"/>
          </ac:spMkLst>
        </pc:spChg>
      </pc:sldChg>
      <pc:sldChg chg="del">
        <pc:chgData name="Ink Lynx" userId="43154123f283b917" providerId="LiveId" clId="{E327A2EB-0794-154C-8FA4-B7B5B2AEECB3}" dt="2024-07-23T14:33:52.305" v="91" actId="2696"/>
        <pc:sldMkLst>
          <pc:docMk/>
          <pc:sldMk cId="3928300210" sldId="276"/>
        </pc:sldMkLst>
      </pc:sldChg>
      <pc:sldChg chg="del">
        <pc:chgData name="Ink Lynx" userId="43154123f283b917" providerId="LiveId" clId="{E327A2EB-0794-154C-8FA4-B7B5B2AEECB3}" dt="2024-07-23T14:33:44.312" v="87" actId="2696"/>
        <pc:sldMkLst>
          <pc:docMk/>
          <pc:sldMk cId="188282934" sldId="346"/>
        </pc:sldMkLst>
      </pc:sldChg>
      <pc:sldChg chg="del">
        <pc:chgData name="Ink Lynx" userId="43154123f283b917" providerId="LiveId" clId="{E327A2EB-0794-154C-8FA4-B7B5B2AEECB3}" dt="2024-07-23T14:33:41.911" v="85" actId="2696"/>
        <pc:sldMkLst>
          <pc:docMk/>
          <pc:sldMk cId="1467894829" sldId="352"/>
        </pc:sldMkLst>
      </pc:sldChg>
      <pc:sldChg chg="del">
        <pc:chgData name="Ink Lynx" userId="43154123f283b917" providerId="LiveId" clId="{E327A2EB-0794-154C-8FA4-B7B5B2AEECB3}" dt="2024-07-23T14:33:37.149" v="82" actId="2696"/>
        <pc:sldMkLst>
          <pc:docMk/>
          <pc:sldMk cId="3512457826" sldId="354"/>
        </pc:sldMkLst>
      </pc:sldChg>
      <pc:sldChg chg="del">
        <pc:chgData name="Ink Lynx" userId="43154123f283b917" providerId="LiveId" clId="{E327A2EB-0794-154C-8FA4-B7B5B2AEECB3}" dt="2024-07-23T14:33:43.096" v="86" actId="2696"/>
        <pc:sldMkLst>
          <pc:docMk/>
          <pc:sldMk cId="2479459532" sldId="356"/>
        </pc:sldMkLst>
      </pc:sldChg>
      <pc:sldChg chg="del">
        <pc:chgData name="Ink Lynx" userId="43154123f283b917" providerId="LiveId" clId="{E327A2EB-0794-154C-8FA4-B7B5B2AEECB3}" dt="2024-07-23T14:33:45.811" v="88" actId="2696"/>
        <pc:sldMkLst>
          <pc:docMk/>
          <pc:sldMk cId="2327680353" sldId="357"/>
        </pc:sldMkLst>
      </pc:sldChg>
      <pc:sldChg chg="del">
        <pc:chgData name="Ink Lynx" userId="43154123f283b917" providerId="LiveId" clId="{E327A2EB-0794-154C-8FA4-B7B5B2AEECB3}" dt="2024-07-23T14:33:38.696" v="83" actId="2696"/>
        <pc:sldMkLst>
          <pc:docMk/>
          <pc:sldMk cId="2565413540" sldId="358"/>
        </pc:sldMkLst>
      </pc:sldChg>
      <pc:sldChg chg="del">
        <pc:chgData name="Ink Lynx" userId="43154123f283b917" providerId="LiveId" clId="{E327A2EB-0794-154C-8FA4-B7B5B2AEECB3}" dt="2024-07-23T14:33:49.728" v="89" actId="2696"/>
        <pc:sldMkLst>
          <pc:docMk/>
          <pc:sldMk cId="2295880831" sldId="359"/>
        </pc:sldMkLst>
      </pc:sldChg>
      <pc:sldChg chg="del">
        <pc:chgData name="Ink Lynx" userId="43154123f283b917" providerId="LiveId" clId="{E327A2EB-0794-154C-8FA4-B7B5B2AEECB3}" dt="2024-07-23T14:33:50.891" v="90" actId="2696"/>
        <pc:sldMkLst>
          <pc:docMk/>
          <pc:sldMk cId="1387808440" sldId="360"/>
        </pc:sldMkLst>
      </pc:sldChg>
      <pc:sldChg chg="addSp modSp new">
        <pc:chgData name="Ink Lynx" userId="43154123f283b917" providerId="LiveId" clId="{E327A2EB-0794-154C-8FA4-B7B5B2AEECB3}" dt="2024-07-23T14:36:25.351" v="159" actId="114"/>
        <pc:sldMkLst>
          <pc:docMk/>
          <pc:sldMk cId="1849106826" sldId="361"/>
        </pc:sldMkLst>
        <pc:spChg chg="mod">
          <ac:chgData name="Ink Lynx" userId="43154123f283b917" providerId="LiveId" clId="{E327A2EB-0794-154C-8FA4-B7B5B2AEECB3}" dt="2024-07-23T14:32:12.854" v="44" actId="20577"/>
          <ac:spMkLst>
            <pc:docMk/>
            <pc:sldMk cId="1849106826" sldId="361"/>
            <ac:spMk id="2" creationId="{671F2F1E-3B29-FA05-647E-ECEF145AE720}"/>
          </ac:spMkLst>
        </pc:spChg>
        <pc:spChg chg="mod">
          <ac:chgData name="Ink Lynx" userId="43154123f283b917" providerId="LiveId" clId="{E327A2EB-0794-154C-8FA4-B7B5B2AEECB3}" dt="2024-07-23T14:32:47.818" v="61" actId="12"/>
          <ac:spMkLst>
            <pc:docMk/>
            <pc:sldMk cId="1849106826" sldId="361"/>
            <ac:spMk id="3" creationId="{E4768233-4571-CE53-3444-23CCFF0B319F}"/>
          </ac:spMkLst>
        </pc:spChg>
        <pc:spChg chg="add mod">
          <ac:chgData name="Ink Lynx" userId="43154123f283b917" providerId="LiveId" clId="{E327A2EB-0794-154C-8FA4-B7B5B2AEECB3}" dt="2024-07-23T14:36:25.351" v="159" actId="114"/>
          <ac:spMkLst>
            <pc:docMk/>
            <pc:sldMk cId="1849106826" sldId="361"/>
            <ac:spMk id="4" creationId="{2C89CE10-5972-EAB6-D39E-3BE5ED2EE7D9}"/>
          </ac:spMkLst>
        </pc:spChg>
      </pc:sldChg>
      <pc:sldChg chg="modSp add">
        <pc:chgData name="Ink Lynx" userId="43154123f283b917" providerId="LiveId" clId="{E327A2EB-0794-154C-8FA4-B7B5B2AEECB3}" dt="2024-07-23T14:33:29.911" v="81" actId="12"/>
        <pc:sldMkLst>
          <pc:docMk/>
          <pc:sldMk cId="2448497950" sldId="362"/>
        </pc:sldMkLst>
        <pc:spChg chg="mod">
          <ac:chgData name="Ink Lynx" userId="43154123f283b917" providerId="LiveId" clId="{E327A2EB-0794-154C-8FA4-B7B5B2AEECB3}" dt="2024-07-23T14:32:52.518" v="65" actId="20577"/>
          <ac:spMkLst>
            <pc:docMk/>
            <pc:sldMk cId="2448497950" sldId="362"/>
            <ac:spMk id="2" creationId="{671F2F1E-3B29-FA05-647E-ECEF145AE720}"/>
          </ac:spMkLst>
        </pc:spChg>
        <pc:spChg chg="mod">
          <ac:chgData name="Ink Lynx" userId="43154123f283b917" providerId="LiveId" clId="{E327A2EB-0794-154C-8FA4-B7B5B2AEECB3}" dt="2024-07-23T14:33:29.911" v="81" actId="12"/>
          <ac:spMkLst>
            <pc:docMk/>
            <pc:sldMk cId="2448497950" sldId="362"/>
            <ac:spMk id="3" creationId="{E4768233-4571-CE53-3444-23CCFF0B319F}"/>
          </ac:spMkLst>
        </pc:spChg>
      </pc:sldChg>
      <pc:sldChg chg="addSp modSp new">
        <pc:chgData name="Ink Lynx" userId="43154123f283b917" providerId="LiveId" clId="{E327A2EB-0794-154C-8FA4-B7B5B2AEECB3}" dt="2024-07-25T12:17:30.201" v="202" actId="1076"/>
        <pc:sldMkLst>
          <pc:docMk/>
          <pc:sldMk cId="3817848475" sldId="363"/>
        </pc:sldMkLst>
        <pc:spChg chg="mod">
          <ac:chgData name="Ink Lynx" userId="43154123f283b917" providerId="LiveId" clId="{E327A2EB-0794-154C-8FA4-B7B5B2AEECB3}" dt="2024-07-23T14:34:06.586" v="93" actId="22"/>
          <ac:spMkLst>
            <pc:docMk/>
            <pc:sldMk cId="3817848475" sldId="363"/>
            <ac:spMk id="2" creationId="{AC6720F7-C898-466A-5118-2AA2099FE525}"/>
          </ac:spMkLst>
        </pc:spChg>
        <pc:spChg chg="mod">
          <ac:chgData name="Ink Lynx" userId="43154123f283b917" providerId="LiveId" clId="{E327A2EB-0794-154C-8FA4-B7B5B2AEECB3}" dt="2024-07-25T12:17:12.164" v="197" actId="20577"/>
          <ac:spMkLst>
            <pc:docMk/>
            <pc:sldMk cId="3817848475" sldId="363"/>
            <ac:spMk id="3" creationId="{17E7755A-0D8F-7AF7-8AD1-7175E559140B}"/>
          </ac:spMkLst>
        </pc:spChg>
        <pc:picChg chg="add mod modCrop">
          <ac:chgData name="Ink Lynx" userId="43154123f283b917" providerId="LiveId" clId="{E327A2EB-0794-154C-8FA4-B7B5B2AEECB3}" dt="2024-07-25T12:17:30.201" v="202" actId="1076"/>
          <ac:picMkLst>
            <pc:docMk/>
            <pc:sldMk cId="3817848475" sldId="363"/>
            <ac:picMk id="4" creationId="{221533A5-CE17-0F3E-F100-0C4E1222EF15}"/>
          </ac:picMkLst>
        </pc:picChg>
      </pc:sldChg>
      <pc:sldChg chg="modSp new">
        <pc:chgData name="Ink Lynx" userId="43154123f283b917" providerId="LiveId" clId="{E327A2EB-0794-154C-8FA4-B7B5B2AEECB3}" dt="2024-07-23T14:35:22.233" v="141" actId="20577"/>
        <pc:sldMkLst>
          <pc:docMk/>
          <pc:sldMk cId="153811303" sldId="364"/>
        </pc:sldMkLst>
        <pc:spChg chg="mod">
          <ac:chgData name="Ink Lynx" userId="43154123f283b917" providerId="LiveId" clId="{E327A2EB-0794-154C-8FA4-B7B5B2AEECB3}" dt="2024-07-23T14:34:42.294" v="127" actId="22"/>
          <ac:spMkLst>
            <pc:docMk/>
            <pc:sldMk cId="153811303" sldId="364"/>
            <ac:spMk id="2" creationId="{C84D59AC-EE2A-4C76-EC60-599EFB10D577}"/>
          </ac:spMkLst>
        </pc:spChg>
        <pc:spChg chg="mod">
          <ac:chgData name="Ink Lynx" userId="43154123f283b917" providerId="LiveId" clId="{E327A2EB-0794-154C-8FA4-B7B5B2AEECB3}" dt="2024-07-23T14:35:22.233" v="141" actId="20577"/>
          <ac:spMkLst>
            <pc:docMk/>
            <pc:sldMk cId="153811303" sldId="364"/>
            <ac:spMk id="3" creationId="{2DE450DB-BD23-4DCA-0712-13066E471647}"/>
          </ac:spMkLst>
        </pc:spChg>
      </pc:sldChg>
      <pc:sldChg chg="addSp modSp new">
        <pc:chgData name="Ink Lynx" userId="43154123f283b917" providerId="LiveId" clId="{E327A2EB-0794-154C-8FA4-B7B5B2AEECB3}" dt="2024-07-23T14:36:58.237" v="178" actId="20577"/>
        <pc:sldMkLst>
          <pc:docMk/>
          <pc:sldMk cId="3721381725" sldId="365"/>
        </pc:sldMkLst>
        <pc:spChg chg="mod">
          <ac:chgData name="Ink Lynx" userId="43154123f283b917" providerId="LiveId" clId="{E327A2EB-0794-154C-8FA4-B7B5B2AEECB3}" dt="2024-07-23T14:35:53.864" v="145" actId="114"/>
          <ac:spMkLst>
            <pc:docMk/>
            <pc:sldMk cId="3721381725" sldId="365"/>
            <ac:spMk id="2" creationId="{FE15B427-4C2E-9F2B-B363-87AA834B074B}"/>
          </ac:spMkLst>
        </pc:spChg>
        <pc:spChg chg="mod">
          <ac:chgData name="Ink Lynx" userId="43154123f283b917" providerId="LiveId" clId="{E327A2EB-0794-154C-8FA4-B7B5B2AEECB3}" dt="2024-07-23T14:36:58.237" v="178" actId="20577"/>
          <ac:spMkLst>
            <pc:docMk/>
            <pc:sldMk cId="3721381725" sldId="365"/>
            <ac:spMk id="3" creationId="{02B587F0-DDF7-0106-37D1-9078FB8F7F08}"/>
          </ac:spMkLst>
        </pc:spChg>
        <pc:spChg chg="add">
          <ac:chgData name="Ink Lynx" userId="43154123f283b917" providerId="LiveId" clId="{E327A2EB-0794-154C-8FA4-B7B5B2AEECB3}" dt="2024-07-23T14:36:31.730" v="160" actId="22"/>
          <ac:spMkLst>
            <pc:docMk/>
            <pc:sldMk cId="3721381725" sldId="365"/>
            <ac:spMk id="5" creationId="{D8207693-85E8-B573-3363-077B2A30BD34}"/>
          </ac:spMkLst>
        </pc:spChg>
      </pc:sldChg>
      <pc:sldChg chg="modSp add">
        <pc:chgData name="Ink Lynx" userId="43154123f283b917" providerId="LiveId" clId="{E327A2EB-0794-154C-8FA4-B7B5B2AEECB3}" dt="2024-07-23T14:37:16.303" v="182" actId="20577"/>
        <pc:sldMkLst>
          <pc:docMk/>
          <pc:sldMk cId="2083681560" sldId="366"/>
        </pc:sldMkLst>
        <pc:spChg chg="mod">
          <ac:chgData name="Ink Lynx" userId="43154123f283b917" providerId="LiveId" clId="{E327A2EB-0794-154C-8FA4-B7B5B2AEECB3}" dt="2024-07-23T14:37:02.225" v="180" actId="20577"/>
          <ac:spMkLst>
            <pc:docMk/>
            <pc:sldMk cId="2083681560" sldId="366"/>
            <ac:spMk id="2" creationId="{FE15B427-4C2E-9F2B-B363-87AA834B074B}"/>
          </ac:spMkLst>
        </pc:spChg>
        <pc:spChg chg="mod">
          <ac:chgData name="Ink Lynx" userId="43154123f283b917" providerId="LiveId" clId="{E327A2EB-0794-154C-8FA4-B7B5B2AEECB3}" dt="2024-07-23T14:37:16.303" v="182" actId="20577"/>
          <ac:spMkLst>
            <pc:docMk/>
            <pc:sldMk cId="2083681560" sldId="366"/>
            <ac:spMk id="3" creationId="{02B587F0-DDF7-0106-37D1-9078FB8F7F08}"/>
          </ac:spMkLst>
        </pc:spChg>
      </pc:sldChg>
    </pc:docChg>
  </pc:docChgLst>
  <pc:docChgLst>
    <pc:chgData name="Ian Fricker" userId="5139194f-ddb1-4217-97d0-a5a6d0e1af53" providerId="ADAL" clId="{0695A237-53B5-4BAF-A220-62E51C39BB4D}"/>
    <pc:docChg chg="modSld">
      <pc:chgData name="Ian Fricker" userId="5139194f-ddb1-4217-97d0-a5a6d0e1af53" providerId="ADAL" clId="{0695A237-53B5-4BAF-A220-62E51C39BB4D}" dt="2024-08-30T16:45:48.008" v="4"/>
      <pc:docMkLst>
        <pc:docMk/>
      </pc:docMkLst>
      <pc:sldChg chg="modSp mod addCm delCm">
        <pc:chgData name="Ian Fricker" userId="5139194f-ddb1-4217-97d0-a5a6d0e1af53" providerId="ADAL" clId="{0695A237-53B5-4BAF-A220-62E51C39BB4D}" dt="2024-08-30T16:45:48.008" v="4"/>
        <pc:sldMkLst>
          <pc:docMk/>
          <pc:sldMk cId="976980953" sldId="256"/>
        </pc:sldMkLst>
        <pc:spChg chg="mod">
          <ac:chgData name="Ian Fricker" userId="5139194f-ddb1-4217-97d0-a5a6d0e1af53" providerId="ADAL" clId="{0695A237-53B5-4BAF-A220-62E51C39BB4D}" dt="2024-08-26T19:59:17.663" v="0" actId="20577"/>
          <ac:spMkLst>
            <pc:docMk/>
            <pc:sldMk cId="976980953" sldId="256"/>
            <ac:spMk id="4" creationId="{49F31229-429B-6F2F-EE64-FDCFFE55F39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0695A237-53B5-4BAF-A220-62E51C39BB4D}" dt="2024-08-30T16:45:48.008" v="4"/>
              <pc2:cmMkLst xmlns:pc2="http://schemas.microsoft.com/office/powerpoint/2019/9/main/command">
                <pc:docMk/>
                <pc:sldMk cId="976980953" sldId="256"/>
                <pc2:cmMk id="{A1D12755-167B-47B6-9815-85E8B82F2331}"/>
              </pc2:cmMkLst>
            </pc226:cmChg>
          </p:ext>
        </pc:extLst>
      </pc:sldChg>
      <pc:sldChg chg="modSp mod addCm">
        <pc:chgData name="Ian Fricker" userId="5139194f-ddb1-4217-97d0-a5a6d0e1af53" providerId="ADAL" clId="{0695A237-53B5-4BAF-A220-62E51C39BB4D}" dt="2024-08-26T20:06:47.491" v="3"/>
        <pc:sldMkLst>
          <pc:docMk/>
          <pc:sldMk cId="1849106826" sldId="361"/>
        </pc:sldMkLst>
        <pc:spChg chg="mod">
          <ac:chgData name="Ian Fricker" userId="5139194f-ddb1-4217-97d0-a5a6d0e1af53" providerId="ADAL" clId="{0695A237-53B5-4BAF-A220-62E51C39BB4D}" dt="2024-08-26T20:05:47.750" v="2" actId="14100"/>
          <ac:spMkLst>
            <pc:docMk/>
            <pc:sldMk cId="1849106826" sldId="361"/>
            <ac:spMk id="3" creationId="{E4768233-4571-CE53-3444-23CCFF0B319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0695A237-53B5-4BAF-A220-62E51C39BB4D}" dt="2024-08-26T20:06:47.491" v="3"/>
              <pc2:cmMkLst xmlns:pc2="http://schemas.microsoft.com/office/powerpoint/2019/9/main/command">
                <pc:docMk/>
                <pc:sldMk cId="1849106826" sldId="361"/>
                <pc2:cmMk id="{6301EF29-DE0F-4E1A-A165-8CD7C5D72CAB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6C6445-C48A-0582-A146-C04B2F46CF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E9815-F563-C803-EE4B-7A47111F12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C3B2C-98B1-47EF-85F8-521078B9421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A64CC-76CF-712D-7F34-5BDCBBB663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BC627-2282-953C-9864-31E35ECE51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B83F6-3EC1-454F-AB8D-4CA8BFB5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4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GMint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6.11 </a:t>
            </a:r>
            <a:r>
              <a:rPr lang="en-IN" sz="1800" b="0" dirty="0">
                <a:effectLst/>
                <a:latin typeface="HelveticaLTStd"/>
              </a:rPr>
              <a:t>Your thoughts, emotions, physiology, and </a:t>
            </a:r>
            <a:r>
              <a:rPr lang="en-IN" sz="1800" b="0" dirty="0" err="1">
                <a:effectLst/>
                <a:latin typeface="HelveticaLTStd"/>
              </a:rPr>
              <a:t>behaviors</a:t>
            </a:r>
            <a:r>
              <a:rPr lang="en-IN" sz="1800" b="0" dirty="0">
                <a:effectLst/>
                <a:latin typeface="HelveticaLTStd"/>
              </a:rPr>
              <a:t> are all connected.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3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A34E78EB-81F5-8860-D84B-A042853AD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1514" y="324237"/>
            <a:ext cx="870790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65151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3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F980A13A-036A-6E56-E4D3-F413C8172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1342" y="334112"/>
            <a:ext cx="82014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65151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57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A0ADFDF9-4D7B-DCCF-463B-D59F68498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452" y="324237"/>
            <a:ext cx="10468708" cy="114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84465-F8C9-656A-5C63-D003AA27D6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371" y="1969610"/>
            <a:ext cx="4475253" cy="4343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65151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4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1B427D0A-E0CA-56CF-305C-E8712DC68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324237"/>
            <a:ext cx="105155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2152650"/>
            <a:ext cx="10515599" cy="650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26DE39-896B-F40C-4853-3F9CF1C537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3013075"/>
            <a:ext cx="10515600" cy="3013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4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27F95-6EAB-066E-90C2-CE9F27F3A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BEA6FF-BE48-1EB7-1A27-F372EDB1C8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694904" y="3634837"/>
            <a:ext cx="963318" cy="235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850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36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8CBAC-E817-8A35-CD22-7EF5AB1325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7235">
            <a:off x="-372724" y="3746673"/>
            <a:ext cx="5017447" cy="27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3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526038-F666-9F47-BCCB-2D74AB654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11200-CC6F-6648-9C54-540FB5FB1C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1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E3CC81E5-C2F3-310F-42F1-C790B06A6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8616" y="324237"/>
            <a:ext cx="819041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020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C6385869-FD7B-54F0-0875-454AC8E3A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8354" y="324237"/>
            <a:ext cx="913629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8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800614AA-D961-6E35-74A4-73D215DBF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7618" y="334112"/>
            <a:ext cx="99317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17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FB3F1489-9F83-0B92-8BD4-E24B59E4D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31979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54E74-F45C-9DE9-9DA5-87C2767C3D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7263" y="1973263"/>
            <a:ext cx="5138737" cy="416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9E261-46E9-9D68-E916-135BF0F492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00800" y="1973263"/>
            <a:ext cx="4953000" cy="416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08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E3CC81E5-C2F3-310F-42F1-C790B06A6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8616" y="324237"/>
            <a:ext cx="819041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6515100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1FE38-4B1A-6F24-B5F1-793B933CEC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245" y="1969610"/>
            <a:ext cx="4322695" cy="288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0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5" r:id="rId4"/>
    <p:sldLayoutId id="2147483716" r:id="rId5"/>
    <p:sldLayoutId id="2147483720" r:id="rId6"/>
    <p:sldLayoutId id="2147483723" r:id="rId7"/>
    <p:sldLayoutId id="2147483722" r:id="rId8"/>
    <p:sldLayoutId id="2147483721" r:id="rId9"/>
    <p:sldLayoutId id="2147483724" r:id="rId10"/>
    <p:sldLayoutId id="2147483726" r:id="rId11"/>
    <p:sldLayoutId id="2147483727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7" r:id="rId3"/>
    <p:sldLayoutId id="2147483718" r:id="rId4"/>
    <p:sldLayoutId id="214748371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827C3-AA57-F9AE-FA12-350770D5C2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4839" y="863515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/>
              <a:t>Chapter </a:t>
            </a:r>
            <a:r>
              <a:rPr lang="en-IN" dirty="0"/>
              <a:t>6</a:t>
            </a:r>
            <a:endParaRPr lang="en-US" sz="4000" dirty="0"/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</a:rPr>
              <a:t>LESSON </a:t>
            </a:r>
            <a:r>
              <a:rPr lang="en-IN" sz="4000" dirty="0">
                <a:effectLst/>
              </a:rPr>
              <a:t>6</a:t>
            </a:r>
            <a:r>
              <a:rPr lang="en-US" sz="4000" dirty="0">
                <a:effectLst/>
              </a:rPr>
              <a:t>.4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B4695-E85B-7F21-D36D-EBB1BE17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209" y="2515395"/>
            <a:ext cx="6178254" cy="2719241"/>
          </a:xfrm>
        </p:spPr>
        <p:txBody>
          <a:bodyPr/>
          <a:lstStyle/>
          <a:p>
            <a:r>
              <a:rPr lang="en-US" sz="6000" b="1" dirty="0">
                <a:solidFill>
                  <a:srgbClr val="C52039"/>
                </a:solidFill>
                <a:latin typeface="Century Gothic" panose="020B0502020202020204" pitchFamily="34" charset="0"/>
              </a:rPr>
              <a:t>Controlling Your Emotions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31229-429B-6F2F-EE64-FDCFFE55F39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18946" y="5881692"/>
            <a:ext cx="9338397" cy="638175"/>
          </a:xfrm>
        </p:spPr>
        <p:txBody>
          <a:bodyPr/>
          <a:lstStyle/>
          <a:p>
            <a:pPr algn="l"/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Middle </a:t>
            </a:r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F4E87-3683-EF5D-6511-4620302E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0" y="448469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4DE46-53F4-E055-4626-8638980FF3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49" y="1967712"/>
            <a:ext cx="7894638" cy="1627895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When was the last time you felt angry or</a:t>
            </a:r>
            <a:r>
              <a:rPr lang="en-IN" dirty="0">
                <a:cs typeface="Aptos Light" panose="020F030202020403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frustrated?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did you do about it?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16C5C-7EE5-9F75-FFC9-2EE1F5E0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825"/>
            <a:ext cx="10515600" cy="828029"/>
          </a:xfrm>
        </p:spPr>
        <p:txBody>
          <a:bodyPr/>
          <a:lstStyle/>
          <a:p>
            <a:r>
              <a:rPr lang="en-US" sz="5000" spc="-100" dirty="0"/>
              <a:t>Impulsive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7C5D8-30F1-7E4E-BDB2-1B3A1D978D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68500"/>
            <a:ext cx="9494520" cy="269649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CD008D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Impulsiveness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is when you act suddenly while ignoring the consequences of the decision or behavior.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CD008D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Groupthink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occurs when you make decisions as a group in a way that discourages individual responsibility. 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Impulsive behaviors are usually dangerous or risky</a:t>
            </a: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6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2F1E-3B29-FA05-647E-ECEF145A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771559"/>
          </a:xfrm>
        </p:spPr>
        <p:txBody>
          <a:bodyPr/>
          <a:lstStyle/>
          <a:p>
            <a:r>
              <a:rPr lang="en-US" dirty="0"/>
              <a:t>Examples of Impulsive Behavior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68233-4571-CE53-3444-23CCFF0B319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7263" y="1973263"/>
            <a:ext cx="10701337" cy="3899999"/>
          </a:xfrm>
        </p:spPr>
        <p:txBody>
          <a:bodyPr numCol="2" spcCol="3600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Being dishonest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Breaking the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Running away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Stealing</a:t>
            </a:r>
            <a:endParaRPr lang="en-I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Having tantrums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Destroying property when angry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Gambling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drugs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Being verbally aggressive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Drinking alcohol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Punching something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Cyberbullying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Cutting or other self-harming behaviors</a:t>
            </a:r>
          </a:p>
        </p:txBody>
      </p:sp>
    </p:spTree>
    <p:extLst>
      <p:ext uri="{BB962C8B-B14F-4D97-AF65-F5344CB8AC3E}">
        <p14:creationId xmlns:p14="http://schemas.microsoft.com/office/powerpoint/2010/main" val="184910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20F7-C898-466A-5118-2AA2099F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756061"/>
          </a:xfrm>
        </p:spPr>
        <p:txBody>
          <a:bodyPr/>
          <a:lstStyle/>
          <a:p>
            <a:r>
              <a:rPr lang="en-US" dirty="0"/>
              <a:t>When Emotions Control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7755A-0D8F-7AF7-8AD1-7175E55914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2152650"/>
            <a:ext cx="10515599" cy="807526"/>
          </a:xfrm>
        </p:spPr>
        <p:txBody>
          <a:bodyPr/>
          <a:lstStyle/>
          <a:p>
            <a:r>
              <a:rPr lang="en-US" dirty="0"/>
              <a:t>Impulsive behaviors happen when we don’t have full control over our emotions.</a:t>
            </a:r>
            <a:endParaRPr lang="en-IN" dirty="0"/>
          </a:p>
        </p:txBody>
      </p:sp>
      <p:pic>
        <p:nvPicPr>
          <p:cNvPr id="4" name="Picture 3" descr="Situation: Friend ignores you. Thought: She doesn’t like me. Emotions: Sad, angry. Physiology: Heart races, dry mouth, shaky hands. Behaviors: impulsive post, isolation.">
            <a:extLst>
              <a:ext uri="{FF2B5EF4-FFF2-40B4-BE49-F238E27FC236}">
                <a16:creationId xmlns:a16="http://schemas.microsoft.com/office/drawing/2014/main" id="{221533A5-CE17-0F3E-F100-0C4E1222E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34" y="3429000"/>
            <a:ext cx="10425532" cy="26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48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D59AC-EE2A-4C76-EC60-599EFB10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49051"/>
          </a:xfrm>
        </p:spPr>
        <p:txBody>
          <a:bodyPr/>
          <a:lstStyle/>
          <a:p>
            <a:r>
              <a:rPr lang="en-US" dirty="0"/>
              <a:t>Taking Control of Your Emotions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450DB-BD23-4DCA-0712-13066E47164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2152650"/>
            <a:ext cx="10515599" cy="2864988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It is important to learn how to control your emotions, especially when you feel angry or frustrated.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We all feel urges and extreme emotions now and then. It is okay to feel; in fact, feeling things deeply probably means that you care.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challenge is not in trying to avoid emotions; it is in learning to apply the brakes before you respond recklessly to what you feel.</a:t>
            </a:r>
          </a:p>
        </p:txBody>
      </p:sp>
    </p:spTree>
    <p:extLst>
      <p:ext uri="{BB962C8B-B14F-4D97-AF65-F5344CB8AC3E}">
        <p14:creationId xmlns:p14="http://schemas.microsoft.com/office/powerpoint/2010/main" val="15381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B427-4C2E-9F2B-B363-87AA834B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1"/>
            <a:ext cx="10515600" cy="802556"/>
          </a:xfrm>
        </p:spPr>
        <p:txBody>
          <a:bodyPr/>
          <a:lstStyle/>
          <a:p>
            <a:r>
              <a:rPr lang="en-US" dirty="0"/>
              <a:t>Healthy Ways to Manage Emotions</a:t>
            </a:r>
            <a:endParaRPr lang="en-US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87F0-DDF7-0106-37D1-9078FB8F7F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2152650"/>
            <a:ext cx="10515599" cy="4015675"/>
          </a:xfrm>
        </p:spPr>
        <p:txBody>
          <a:bodyPr numCol="2" spcCol="360000"/>
          <a:lstStyle/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Breathe and pause. 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Collect your thoughts.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Express your anger calmly. 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Take a time-out.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Stop your thoughts.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Distract yourself.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Listen actively and carefully.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Practice empathy.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Do regular physical activity.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Focus on solving the problem.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Forgive and let it go.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Try to laugh about it.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Keep a journal.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Seek help if you need it</a:t>
            </a:r>
            <a:r>
              <a:rPr lang="en-I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3817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15153</TotalTime>
  <Words>304</Words>
  <Application>Microsoft Office PowerPoint</Application>
  <PresentationFormat>Widescreen</PresentationFormat>
  <Paragraphs>51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Aptos</vt:lpstr>
      <vt:lpstr>Aptos Display</vt:lpstr>
      <vt:lpstr>Aptos Light</vt:lpstr>
      <vt:lpstr>Arial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Controlling Your Emotions</vt:lpstr>
      <vt:lpstr>Write About It</vt:lpstr>
      <vt:lpstr>Impulsive Behavior</vt:lpstr>
      <vt:lpstr>Examples of Impulsive Behavior</vt:lpstr>
      <vt:lpstr>When Emotions Control You</vt:lpstr>
      <vt:lpstr>Taking Control of Your Emotions</vt:lpstr>
      <vt:lpstr>Healthy Ways to Manage Emotions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6: Lesson 6.4: Controlling Your Emotions</dc:title>
  <dc:creator>Joanne Brummett</dc:creator>
  <cp:lastModifiedBy>Laura Farrell</cp:lastModifiedBy>
  <cp:revision>164</cp:revision>
  <dcterms:created xsi:type="dcterms:W3CDTF">2024-04-04T14:49:27Z</dcterms:created>
  <dcterms:modified xsi:type="dcterms:W3CDTF">2024-10-07T19:29:51Z</dcterms:modified>
</cp:coreProperties>
</file>