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  <p:sldMasterId id="2147483660" r:id="rId2"/>
    <p:sldMasterId id="2147483672" r:id="rId3"/>
    <p:sldMasterId id="2147483680" r:id="rId4"/>
  </p:sldMasterIdLst>
  <p:notesMasterIdLst>
    <p:notesMasterId r:id="rId17"/>
  </p:notesMasterIdLst>
  <p:handoutMasterIdLst>
    <p:handoutMasterId r:id="rId18"/>
  </p:handoutMasterIdLst>
  <p:sldIdLst>
    <p:sldId id="256" r:id="rId5"/>
    <p:sldId id="257" r:id="rId6"/>
    <p:sldId id="273" r:id="rId7"/>
    <p:sldId id="361" r:id="rId8"/>
    <p:sldId id="358" r:id="rId9"/>
    <p:sldId id="270" r:id="rId10"/>
    <p:sldId id="352" r:id="rId11"/>
    <p:sldId id="356" r:id="rId12"/>
    <p:sldId id="346" r:id="rId13"/>
    <p:sldId id="357" r:id="rId14"/>
    <p:sldId id="359" r:id="rId15"/>
    <p:sldId id="36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361460D-7215-A4C9-D48E-A42F83D2172D}" name="Ian Fricker" initials="IF" userId="S::ianf@hkusa.com::5139194f-ddb1-4217-97d0-a5a6d0e1af53" providerId="AD"/>
  <p188:author id="{29EDB9C1-DB70-D46F-995A-03CE1E2C71D4}" name="Laura Farrell" initials="LF" userId="S::LAURAHF@hkusa.com::2e43a550-d27b-4754-a05c-c3cf9e976c9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py Editor" initials="CE" lastIdx="9" clrIdx="0">
    <p:extLst>
      <p:ext uri="{19B8F6BF-5375-455C-9EA6-DF929625EA0E}">
        <p15:presenceInfo xmlns:p15="http://schemas.microsoft.com/office/powerpoint/2012/main" userId="2e8529772bf0378b" providerId="Windows Live"/>
      </p:ext>
    </p:extLst>
  </p:cmAuthor>
  <p:cmAuthor id="2" name="Rajesh Kumar Vimalamurthy" initials="RKV" lastIdx="14" clrIdx="1">
    <p:extLst>
      <p:ext uri="{19B8F6BF-5375-455C-9EA6-DF929625EA0E}">
        <p15:presenceInfo xmlns:p15="http://schemas.microsoft.com/office/powerpoint/2012/main" userId="Rajesh Kumar Vimalamurthy" providerId="None"/>
      </p:ext>
    </p:extLst>
  </p:cmAuthor>
  <p:cmAuthor id="3" name="Nancy Rasmus" initials="NR" lastIdx="4" clrIdx="2">
    <p:extLst>
      <p:ext uri="{19B8F6BF-5375-455C-9EA6-DF929625EA0E}">
        <p15:presenceInfo xmlns:p15="http://schemas.microsoft.com/office/powerpoint/2012/main" userId="Nancy Rasmus" providerId="None"/>
      </p:ext>
    </p:extLst>
  </p:cmAuthor>
  <p:cmAuthor id="4" name="Copy Editor" initials="CE [2]" lastIdx="5" clrIdx="3">
    <p:extLst>
      <p:ext uri="{19B8F6BF-5375-455C-9EA6-DF929625EA0E}">
        <p15:presenceInfo xmlns:p15="http://schemas.microsoft.com/office/powerpoint/2012/main" userId="Copy Editor" providerId="None"/>
      </p:ext>
    </p:extLst>
  </p:cmAuthor>
  <p:cmAuthor id="5" name="Ink Lynx" initials="IL" lastIdx="1" clrIdx="4">
    <p:extLst>
      <p:ext uri="{19B8F6BF-5375-455C-9EA6-DF929625EA0E}">
        <p15:presenceInfo xmlns:p15="http://schemas.microsoft.com/office/powerpoint/2012/main" userId="43154123f283b91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DE99"/>
    <a:srgbClr val="9142B5"/>
    <a:srgbClr val="257C1B"/>
    <a:srgbClr val="3A7C23"/>
    <a:srgbClr val="D62D00"/>
    <a:srgbClr val="D62D01"/>
    <a:srgbClr val="CD008D"/>
    <a:srgbClr val="DB5407"/>
    <a:srgbClr val="F55D00"/>
    <a:srgbClr val="D86A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97" autoAdjust="0"/>
    <p:restoredTop sz="94296" autoAdjust="0"/>
  </p:normalViewPr>
  <p:slideViewPr>
    <p:cSldViewPr snapToGrid="0" snapToObjects="1">
      <p:cViewPr varScale="1">
        <p:scale>
          <a:sx n="111" d="100"/>
          <a:sy n="111" d="100"/>
        </p:scale>
        <p:origin x="132" y="294"/>
      </p:cViewPr>
      <p:guideLst/>
    </p:cSldViewPr>
  </p:slideViewPr>
  <p:outlineViewPr>
    <p:cViewPr>
      <p:scale>
        <a:sx n="33" d="100"/>
        <a:sy n="33" d="100"/>
      </p:scale>
      <p:origin x="0" y="-751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2" d="100"/>
          <a:sy n="52" d="100"/>
        </p:scale>
        <p:origin x="219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an Fricker" userId="5139194f-ddb1-4217-97d0-a5a6d0e1af53" providerId="ADAL" clId="{06CCD6DC-A2FB-4252-8782-1B1A66DEDDE5}"/>
    <pc:docChg chg="modSld">
      <pc:chgData name="Ian Fricker" userId="5139194f-ddb1-4217-97d0-a5a6d0e1af53" providerId="ADAL" clId="{06CCD6DC-A2FB-4252-8782-1B1A66DEDDE5}" dt="2024-08-30T16:46:03.710" v="37"/>
      <pc:docMkLst>
        <pc:docMk/>
      </pc:docMkLst>
      <pc:sldChg chg="modSp mod addCm delCm">
        <pc:chgData name="Ian Fricker" userId="5139194f-ddb1-4217-97d0-a5a6d0e1af53" providerId="ADAL" clId="{06CCD6DC-A2FB-4252-8782-1B1A66DEDDE5}" dt="2024-08-30T16:46:03.710" v="37"/>
        <pc:sldMkLst>
          <pc:docMk/>
          <pc:sldMk cId="976980953" sldId="256"/>
        </pc:sldMkLst>
        <pc:spChg chg="mod">
          <ac:chgData name="Ian Fricker" userId="5139194f-ddb1-4217-97d0-a5a6d0e1af53" providerId="ADAL" clId="{06CCD6DC-A2FB-4252-8782-1B1A66DEDDE5}" dt="2024-08-26T20:10:05.571" v="0" actId="2711"/>
          <ac:spMkLst>
            <pc:docMk/>
            <pc:sldMk cId="976980953" sldId="256"/>
            <ac:spMk id="3" creationId="{99B827C3-AA57-F9AE-FA12-350770D5C206}"/>
          </ac:spMkLst>
        </pc:spChg>
        <pc:spChg chg="mod">
          <ac:chgData name="Ian Fricker" userId="5139194f-ddb1-4217-97d0-a5a6d0e1af53" providerId="ADAL" clId="{06CCD6DC-A2FB-4252-8782-1B1A66DEDDE5}" dt="2024-08-26T20:10:40.242" v="2" actId="20577"/>
          <ac:spMkLst>
            <pc:docMk/>
            <pc:sldMk cId="976980953" sldId="256"/>
            <ac:spMk id="4" creationId="{49F31229-429B-6F2F-EE64-FDCFFE55F39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an Fricker" userId="5139194f-ddb1-4217-97d0-a5a6d0e1af53" providerId="ADAL" clId="{06CCD6DC-A2FB-4252-8782-1B1A66DEDDE5}" dt="2024-08-26T20:10:35.249" v="1"/>
              <pc2:cmMkLst xmlns:pc2="http://schemas.microsoft.com/office/powerpoint/2019/9/main/command">
                <pc:docMk/>
                <pc:sldMk cId="976980953" sldId="256"/>
                <pc2:cmMk id="{74EC7840-2DFA-46CE-9C23-F67D1B2FECB0}"/>
              </pc2:cmMkLst>
            </pc226:cmChg>
            <pc226:cmChg xmlns:pc226="http://schemas.microsoft.com/office/powerpoint/2022/06/main/command" chg="add del">
              <pc226:chgData name="Ian Fricker" userId="5139194f-ddb1-4217-97d0-a5a6d0e1af53" providerId="ADAL" clId="{06CCD6DC-A2FB-4252-8782-1B1A66DEDDE5}" dt="2024-08-30T16:46:03.710" v="37"/>
              <pc2:cmMkLst xmlns:pc2="http://schemas.microsoft.com/office/powerpoint/2019/9/main/command">
                <pc:docMk/>
                <pc:sldMk cId="976980953" sldId="256"/>
                <pc2:cmMk id="{23ECB9A2-2B01-4550-A983-547EC6A0567D}"/>
              </pc2:cmMkLst>
            </pc226:cmChg>
          </p:ext>
        </pc:extLst>
      </pc:sldChg>
      <pc:sldChg chg="addCm modCm">
        <pc:chgData name="Ian Fricker" userId="5139194f-ddb1-4217-97d0-a5a6d0e1af53" providerId="ADAL" clId="{06CCD6DC-A2FB-4252-8782-1B1A66DEDDE5}" dt="2024-08-26T20:13:38.958" v="5"/>
        <pc:sldMkLst>
          <pc:docMk/>
          <pc:sldMk cId="2084766674" sldId="2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Ian Fricker" userId="5139194f-ddb1-4217-97d0-a5a6d0e1af53" providerId="ADAL" clId="{06CCD6DC-A2FB-4252-8782-1B1A66DEDDE5}" dt="2024-08-26T20:13:38.958" v="5"/>
              <pc2:cmMkLst xmlns:pc2="http://schemas.microsoft.com/office/powerpoint/2019/9/main/command">
                <pc:docMk/>
                <pc:sldMk cId="2084766674" sldId="273"/>
                <pc2:cmMk id="{8F500544-9F9A-4114-A1FB-8E33C285B0E7}"/>
              </pc2:cmMkLst>
            </pc226:cmChg>
          </p:ext>
        </pc:extLst>
      </pc:sldChg>
      <pc:sldChg chg="modSp mod addCm">
        <pc:chgData name="Ian Fricker" userId="5139194f-ddb1-4217-97d0-a5a6d0e1af53" providerId="ADAL" clId="{06CCD6DC-A2FB-4252-8782-1B1A66DEDDE5}" dt="2024-08-26T20:20:29.176" v="34"/>
        <pc:sldMkLst>
          <pc:docMk/>
          <pc:sldMk cId="2295880831" sldId="359"/>
        </pc:sldMkLst>
        <pc:picChg chg="mod">
          <ac:chgData name="Ian Fricker" userId="5139194f-ddb1-4217-97d0-a5a6d0e1af53" providerId="ADAL" clId="{06CCD6DC-A2FB-4252-8782-1B1A66DEDDE5}" dt="2024-08-26T20:19:57.769" v="33" actId="962"/>
          <ac:picMkLst>
            <pc:docMk/>
            <pc:sldMk cId="2295880831" sldId="359"/>
            <ac:picMk id="2" creationId="{0BA52825-D0BA-D840-A830-E0390B2DE892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an Fricker" userId="5139194f-ddb1-4217-97d0-a5a6d0e1af53" providerId="ADAL" clId="{06CCD6DC-A2FB-4252-8782-1B1A66DEDDE5}" dt="2024-08-26T20:20:29.176" v="34"/>
              <pc2:cmMkLst xmlns:pc2="http://schemas.microsoft.com/office/powerpoint/2019/9/main/command">
                <pc:docMk/>
                <pc:sldMk cId="2295880831" sldId="359"/>
                <pc2:cmMk id="{18183513-0F64-4520-BF27-750282EB6C22}"/>
              </pc2:cmMkLst>
            </pc226:cmChg>
          </p:ext>
        </pc:extLst>
      </pc:sldChg>
      <pc:sldChg chg="modSp mod addCm">
        <pc:chgData name="Ian Fricker" userId="5139194f-ddb1-4217-97d0-a5a6d0e1af53" providerId="ADAL" clId="{06CCD6DC-A2FB-4252-8782-1B1A66DEDDE5}" dt="2024-08-26T20:47:47.935" v="36"/>
        <pc:sldMkLst>
          <pc:docMk/>
          <pc:sldMk cId="1387808440" sldId="360"/>
        </pc:sldMkLst>
        <pc:spChg chg="mod">
          <ac:chgData name="Ian Fricker" userId="5139194f-ddb1-4217-97d0-a5a6d0e1af53" providerId="ADAL" clId="{06CCD6DC-A2FB-4252-8782-1B1A66DEDDE5}" dt="2024-08-26T20:45:20.830" v="35" actId="13926"/>
          <ac:spMkLst>
            <pc:docMk/>
            <pc:sldMk cId="1387808440" sldId="360"/>
            <ac:spMk id="4" creationId="{22A95D2F-F4CE-B42B-CBDD-C6EF0B4FBA9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an Fricker" userId="5139194f-ddb1-4217-97d0-a5a6d0e1af53" providerId="ADAL" clId="{06CCD6DC-A2FB-4252-8782-1B1A66DEDDE5}" dt="2024-08-26T20:47:47.935" v="36"/>
              <pc2:cmMkLst xmlns:pc2="http://schemas.microsoft.com/office/powerpoint/2019/9/main/command">
                <pc:docMk/>
                <pc:sldMk cId="1387808440" sldId="360"/>
                <pc2:cmMk id="{56387283-D140-492F-8927-6F9377A01155}"/>
              </pc2:cmMkLst>
            </pc226:cmChg>
          </p:ext>
        </pc:extLst>
      </pc:sldChg>
    </pc:docChg>
  </pc:docChgLst>
  <pc:docChgLst>
    <pc:chgData name="Ink Lynx" userId="43154123f283b917" providerId="LiveId" clId="{A8B3BA22-44AE-7944-B5B1-A78D1018EE26}"/>
    <pc:docChg chg="undo custSel modSld">
      <pc:chgData name="Ink Lynx" userId="43154123f283b917" providerId="LiveId" clId="{A8B3BA22-44AE-7944-B5B1-A78D1018EE26}" dt="2024-09-05T13:23:23.760" v="77" actId="20577"/>
      <pc:docMkLst>
        <pc:docMk/>
      </pc:docMkLst>
      <pc:sldChg chg="modSp">
        <pc:chgData name="Ink Lynx" userId="43154123f283b917" providerId="LiveId" clId="{A8B3BA22-44AE-7944-B5B1-A78D1018EE26}" dt="2024-09-05T13:20:05.970" v="2" actId="2711"/>
        <pc:sldMkLst>
          <pc:docMk/>
          <pc:sldMk cId="2900287038" sldId="257"/>
        </pc:sldMkLst>
        <pc:spChg chg="mod">
          <ac:chgData name="Ink Lynx" userId="43154123f283b917" providerId="LiveId" clId="{A8B3BA22-44AE-7944-B5B1-A78D1018EE26}" dt="2024-09-05T13:20:05.970" v="2" actId="2711"/>
          <ac:spMkLst>
            <pc:docMk/>
            <pc:sldMk cId="2900287038" sldId="257"/>
            <ac:spMk id="2" creationId="{EFDF4E87-3683-EF5D-6511-4620302E8339}"/>
          </ac:spMkLst>
        </pc:spChg>
      </pc:sldChg>
      <pc:sldChg chg="modSp">
        <pc:chgData name="Ink Lynx" userId="43154123f283b917" providerId="LiveId" clId="{A8B3BA22-44AE-7944-B5B1-A78D1018EE26}" dt="2024-09-05T13:20:32.753" v="6" actId="2711"/>
        <pc:sldMkLst>
          <pc:docMk/>
          <pc:sldMk cId="1923132370" sldId="270"/>
        </pc:sldMkLst>
        <pc:spChg chg="mod">
          <ac:chgData name="Ink Lynx" userId="43154123f283b917" providerId="LiveId" clId="{A8B3BA22-44AE-7944-B5B1-A78D1018EE26}" dt="2024-09-05T13:20:32.753" v="6" actId="2711"/>
          <ac:spMkLst>
            <pc:docMk/>
            <pc:sldMk cId="1923132370" sldId="270"/>
            <ac:spMk id="2" creationId="{0ACDD41B-C78A-ECEC-D2F4-84D5329C9AB2}"/>
          </ac:spMkLst>
        </pc:spChg>
      </pc:sldChg>
      <pc:sldChg chg="modSp">
        <pc:chgData name="Ink Lynx" userId="43154123f283b917" providerId="LiveId" clId="{A8B3BA22-44AE-7944-B5B1-A78D1018EE26}" dt="2024-09-05T13:20:13.141" v="3" actId="2711"/>
        <pc:sldMkLst>
          <pc:docMk/>
          <pc:sldMk cId="2084766674" sldId="273"/>
        </pc:sldMkLst>
        <pc:spChg chg="mod">
          <ac:chgData name="Ink Lynx" userId="43154123f283b917" providerId="LiveId" clId="{A8B3BA22-44AE-7944-B5B1-A78D1018EE26}" dt="2024-09-05T13:20:13.141" v="3" actId="2711"/>
          <ac:spMkLst>
            <pc:docMk/>
            <pc:sldMk cId="2084766674" sldId="273"/>
            <ac:spMk id="2" creationId="{E7116C5C-7EE5-9F75-FFC9-2EE1F5E09B77}"/>
          </ac:spMkLst>
        </pc:spChg>
      </pc:sldChg>
      <pc:sldChg chg="modSp">
        <pc:chgData name="Ink Lynx" userId="43154123f283b917" providerId="LiveId" clId="{A8B3BA22-44AE-7944-B5B1-A78D1018EE26}" dt="2024-09-05T13:21:29.465" v="9" actId="2711"/>
        <pc:sldMkLst>
          <pc:docMk/>
          <pc:sldMk cId="188282934" sldId="346"/>
        </pc:sldMkLst>
        <pc:spChg chg="mod">
          <ac:chgData name="Ink Lynx" userId="43154123f283b917" providerId="LiveId" clId="{A8B3BA22-44AE-7944-B5B1-A78D1018EE26}" dt="2024-09-05T13:21:29.465" v="9" actId="2711"/>
          <ac:spMkLst>
            <pc:docMk/>
            <pc:sldMk cId="188282934" sldId="346"/>
            <ac:spMk id="3" creationId="{18092AF7-3E38-2D58-3FAE-6AAC6E629DA8}"/>
          </ac:spMkLst>
        </pc:spChg>
      </pc:sldChg>
      <pc:sldChg chg="modSp">
        <pc:chgData name="Ink Lynx" userId="43154123f283b917" providerId="LiveId" clId="{A8B3BA22-44AE-7944-B5B1-A78D1018EE26}" dt="2024-09-05T13:21:16.816" v="7" actId="2711"/>
        <pc:sldMkLst>
          <pc:docMk/>
          <pc:sldMk cId="1467894829" sldId="352"/>
        </pc:sldMkLst>
        <pc:spChg chg="mod">
          <ac:chgData name="Ink Lynx" userId="43154123f283b917" providerId="LiveId" clId="{A8B3BA22-44AE-7944-B5B1-A78D1018EE26}" dt="2024-09-05T13:21:16.816" v="7" actId="2711"/>
          <ac:spMkLst>
            <pc:docMk/>
            <pc:sldMk cId="1467894829" sldId="352"/>
            <ac:spMk id="2" creationId="{F8FEB178-C26E-2E2E-B006-51EA3EF42224}"/>
          </ac:spMkLst>
        </pc:spChg>
      </pc:sldChg>
      <pc:sldChg chg="modSp">
        <pc:chgData name="Ink Lynx" userId="43154123f283b917" providerId="LiveId" clId="{A8B3BA22-44AE-7944-B5B1-A78D1018EE26}" dt="2024-09-05T13:21:23.466" v="8" actId="2711"/>
        <pc:sldMkLst>
          <pc:docMk/>
          <pc:sldMk cId="2479459532" sldId="356"/>
        </pc:sldMkLst>
        <pc:spChg chg="mod">
          <ac:chgData name="Ink Lynx" userId="43154123f283b917" providerId="LiveId" clId="{A8B3BA22-44AE-7944-B5B1-A78D1018EE26}" dt="2024-09-05T13:21:23.466" v="8" actId="2711"/>
          <ac:spMkLst>
            <pc:docMk/>
            <pc:sldMk cId="2479459532" sldId="356"/>
            <ac:spMk id="2" creationId="{459C12C1-9B5A-CE61-87DB-33E01D57C385}"/>
          </ac:spMkLst>
        </pc:spChg>
      </pc:sldChg>
      <pc:sldChg chg="modSp">
        <pc:chgData name="Ink Lynx" userId="43154123f283b917" providerId="LiveId" clId="{A8B3BA22-44AE-7944-B5B1-A78D1018EE26}" dt="2024-09-05T13:21:35.564" v="10" actId="2711"/>
        <pc:sldMkLst>
          <pc:docMk/>
          <pc:sldMk cId="2327680353" sldId="357"/>
        </pc:sldMkLst>
        <pc:spChg chg="mod">
          <ac:chgData name="Ink Lynx" userId="43154123f283b917" providerId="LiveId" clId="{A8B3BA22-44AE-7944-B5B1-A78D1018EE26}" dt="2024-09-05T13:21:35.564" v="10" actId="2711"/>
          <ac:spMkLst>
            <pc:docMk/>
            <pc:sldMk cId="2327680353" sldId="357"/>
            <ac:spMk id="4" creationId="{AC439A7D-2D6E-A1F8-2B81-A742C0B90794}"/>
          </ac:spMkLst>
        </pc:spChg>
      </pc:sldChg>
      <pc:sldChg chg="modSp">
        <pc:chgData name="Ink Lynx" userId="43154123f283b917" providerId="LiveId" clId="{A8B3BA22-44AE-7944-B5B1-A78D1018EE26}" dt="2024-09-05T13:20:27.271" v="5" actId="2711"/>
        <pc:sldMkLst>
          <pc:docMk/>
          <pc:sldMk cId="2565413540" sldId="358"/>
        </pc:sldMkLst>
        <pc:spChg chg="mod">
          <ac:chgData name="Ink Lynx" userId="43154123f283b917" providerId="LiveId" clId="{A8B3BA22-44AE-7944-B5B1-A78D1018EE26}" dt="2024-09-05T13:20:27.271" v="5" actId="2711"/>
          <ac:spMkLst>
            <pc:docMk/>
            <pc:sldMk cId="2565413540" sldId="358"/>
            <ac:spMk id="3" creationId="{AF89A756-3FE6-3C58-57E7-181BDB9D411E}"/>
          </ac:spMkLst>
        </pc:spChg>
      </pc:sldChg>
      <pc:sldChg chg="modSp">
        <pc:chgData name="Ink Lynx" userId="43154123f283b917" providerId="LiveId" clId="{A8B3BA22-44AE-7944-B5B1-A78D1018EE26}" dt="2024-09-05T13:21:41.625" v="11" actId="2711"/>
        <pc:sldMkLst>
          <pc:docMk/>
          <pc:sldMk cId="2295880831" sldId="359"/>
        </pc:sldMkLst>
        <pc:spChg chg="mod">
          <ac:chgData name="Ink Lynx" userId="43154123f283b917" providerId="LiveId" clId="{A8B3BA22-44AE-7944-B5B1-A78D1018EE26}" dt="2024-09-05T13:21:41.625" v="11" actId="2711"/>
          <ac:spMkLst>
            <pc:docMk/>
            <pc:sldMk cId="2295880831" sldId="359"/>
            <ac:spMk id="3" creationId="{5254DE5A-ABF3-5AE6-DAEB-89A5BCEE8683}"/>
          </ac:spMkLst>
        </pc:spChg>
      </pc:sldChg>
      <pc:sldChg chg="modSp">
        <pc:chgData name="Ink Lynx" userId="43154123f283b917" providerId="LiveId" clId="{A8B3BA22-44AE-7944-B5B1-A78D1018EE26}" dt="2024-09-05T13:23:23.760" v="77" actId="20577"/>
        <pc:sldMkLst>
          <pc:docMk/>
          <pc:sldMk cId="1387808440" sldId="360"/>
        </pc:sldMkLst>
        <pc:spChg chg="mod">
          <ac:chgData name="Ink Lynx" userId="43154123f283b917" providerId="LiveId" clId="{A8B3BA22-44AE-7944-B5B1-A78D1018EE26}" dt="2024-09-05T13:21:49.214" v="12" actId="2711"/>
          <ac:spMkLst>
            <pc:docMk/>
            <pc:sldMk cId="1387808440" sldId="360"/>
            <ac:spMk id="2" creationId="{110825BE-E569-0E5B-5E3E-2F5EA9481406}"/>
          </ac:spMkLst>
        </pc:spChg>
        <pc:spChg chg="mod">
          <ac:chgData name="Ink Lynx" userId="43154123f283b917" providerId="LiveId" clId="{A8B3BA22-44AE-7944-B5B1-A78D1018EE26}" dt="2024-09-05T13:23:23.760" v="77" actId="20577"/>
          <ac:spMkLst>
            <pc:docMk/>
            <pc:sldMk cId="1387808440" sldId="360"/>
            <ac:spMk id="4" creationId="{22A95D2F-F4CE-B42B-CBDD-C6EF0B4FBA95}"/>
          </ac:spMkLst>
        </pc:spChg>
      </pc:sldChg>
      <pc:sldChg chg="modSp">
        <pc:chgData name="Ink Lynx" userId="43154123f283b917" providerId="LiveId" clId="{A8B3BA22-44AE-7944-B5B1-A78D1018EE26}" dt="2024-09-05T13:20:19.743" v="4" actId="2711"/>
        <pc:sldMkLst>
          <pc:docMk/>
          <pc:sldMk cId="3237333782" sldId="361"/>
        </pc:sldMkLst>
        <pc:spChg chg="mod">
          <ac:chgData name="Ink Lynx" userId="43154123f283b917" providerId="LiveId" clId="{A8B3BA22-44AE-7944-B5B1-A78D1018EE26}" dt="2024-09-05T13:20:19.743" v="4" actId="2711"/>
          <ac:spMkLst>
            <pc:docMk/>
            <pc:sldMk cId="3237333782" sldId="361"/>
            <ac:spMk id="6" creationId="{00000000-0000-0000-0000-000000000000}"/>
          </ac:spMkLst>
        </pc:spChg>
      </pc:sldChg>
    </pc:docChg>
  </pc:docChgLst>
  <pc:docChgLst>
    <pc:chgData name="Ink Lynx" userId="43154123f283b917" providerId="LiveId" clId="{EA7FF4BF-1100-B34B-A51F-858D0BDB8DE6}"/>
    <pc:docChg chg="delSld modSld">
      <pc:chgData name="Ink Lynx" userId="43154123f283b917" providerId="LiveId" clId="{EA7FF4BF-1100-B34B-A51F-858D0BDB8DE6}" dt="2024-07-25T14:11:31.374" v="101" actId="1589"/>
      <pc:docMkLst>
        <pc:docMk/>
      </pc:docMkLst>
      <pc:sldChg chg="modSp addCm">
        <pc:chgData name="Ink Lynx" userId="43154123f283b917" providerId="LiveId" clId="{EA7FF4BF-1100-B34B-A51F-858D0BDB8DE6}" dt="2024-07-25T14:11:31.374" v="101" actId="1589"/>
        <pc:sldMkLst>
          <pc:docMk/>
          <pc:sldMk cId="976980953" sldId="256"/>
        </pc:sldMkLst>
        <pc:spChg chg="mod">
          <ac:chgData name="Ink Lynx" userId="43154123f283b917" providerId="LiveId" clId="{EA7FF4BF-1100-B34B-A51F-858D0BDB8DE6}" dt="2024-07-23T16:44:03.412" v="10" actId="20577"/>
          <ac:spMkLst>
            <pc:docMk/>
            <pc:sldMk cId="976980953" sldId="256"/>
            <ac:spMk id="2" creationId="{37CB4695-E85B-7F21-D36D-EBB1BE170ABC}"/>
          </ac:spMkLst>
        </pc:spChg>
        <pc:spChg chg="mod">
          <ac:chgData name="Ink Lynx" userId="43154123f283b917" providerId="LiveId" clId="{EA7FF4BF-1100-B34B-A51F-858D0BDB8DE6}" dt="2024-07-23T16:43:55.581" v="1" actId="20577"/>
          <ac:spMkLst>
            <pc:docMk/>
            <pc:sldMk cId="976980953" sldId="256"/>
            <ac:spMk id="3" creationId="{99B827C3-AA57-F9AE-FA12-350770D5C206}"/>
          </ac:spMkLst>
        </pc:spChg>
        <pc:spChg chg="mod">
          <ac:chgData name="Ink Lynx" userId="43154123f283b917" providerId="LiveId" clId="{EA7FF4BF-1100-B34B-A51F-858D0BDB8DE6}" dt="2024-07-23T16:44:10.715" v="16" actId="20577"/>
          <ac:spMkLst>
            <pc:docMk/>
            <pc:sldMk cId="976980953" sldId="256"/>
            <ac:spMk id="4" creationId="{49F31229-429B-6F2F-EE64-FDCFFE55F391}"/>
          </ac:spMkLst>
        </pc:spChg>
      </pc:sldChg>
      <pc:sldChg chg="modSp">
        <pc:chgData name="Ink Lynx" userId="43154123f283b917" providerId="LiveId" clId="{EA7FF4BF-1100-B34B-A51F-858D0BDB8DE6}" dt="2024-07-23T16:44:31.057" v="24" actId="20577"/>
        <pc:sldMkLst>
          <pc:docMk/>
          <pc:sldMk cId="2900287038" sldId="257"/>
        </pc:sldMkLst>
        <pc:spChg chg="mod">
          <ac:chgData name="Ink Lynx" userId="43154123f283b917" providerId="LiveId" clId="{EA7FF4BF-1100-B34B-A51F-858D0BDB8DE6}" dt="2024-07-23T16:44:31.057" v="24" actId="20577"/>
          <ac:spMkLst>
            <pc:docMk/>
            <pc:sldMk cId="2900287038" sldId="257"/>
            <ac:spMk id="4" creationId="{6384DE46-53F4-E055-4626-8638980FF337}"/>
          </ac:spMkLst>
        </pc:spChg>
      </pc:sldChg>
      <pc:sldChg chg="del">
        <pc:chgData name="Ink Lynx" userId="43154123f283b917" providerId="LiveId" clId="{EA7FF4BF-1100-B34B-A51F-858D0BDB8DE6}" dt="2024-07-23T16:44:37.921" v="25" actId="2696"/>
        <pc:sldMkLst>
          <pc:docMk/>
          <pc:sldMk cId="1110540363" sldId="269"/>
        </pc:sldMkLst>
      </pc:sldChg>
      <pc:sldChg chg="modSp">
        <pc:chgData name="Ink Lynx" userId="43154123f283b917" providerId="LiveId" clId="{EA7FF4BF-1100-B34B-A51F-858D0BDB8DE6}" dt="2024-07-23T16:47:08.495" v="89" actId="20577"/>
        <pc:sldMkLst>
          <pc:docMk/>
          <pc:sldMk cId="1923132370" sldId="270"/>
        </pc:sldMkLst>
        <pc:spChg chg="mod">
          <ac:chgData name="Ink Lynx" userId="43154123f283b917" providerId="LiveId" clId="{EA7FF4BF-1100-B34B-A51F-858D0BDB8DE6}" dt="2024-07-23T16:47:08.495" v="89" actId="20577"/>
          <ac:spMkLst>
            <pc:docMk/>
            <pc:sldMk cId="1923132370" sldId="270"/>
            <ac:spMk id="2" creationId="{0ACDD41B-C78A-ECEC-D2F4-84D5329C9AB2}"/>
          </ac:spMkLst>
        </pc:spChg>
      </pc:sldChg>
      <pc:sldChg chg="modSp">
        <pc:chgData name="Ink Lynx" userId="43154123f283b917" providerId="LiveId" clId="{EA7FF4BF-1100-B34B-A51F-858D0BDB8DE6}" dt="2024-07-23T16:45:24.611" v="42" actId="255"/>
        <pc:sldMkLst>
          <pc:docMk/>
          <pc:sldMk cId="2084766674" sldId="273"/>
        </pc:sldMkLst>
        <pc:spChg chg="mod">
          <ac:chgData name="Ink Lynx" userId="43154123f283b917" providerId="LiveId" clId="{EA7FF4BF-1100-B34B-A51F-858D0BDB8DE6}" dt="2024-07-23T16:45:24.611" v="42" actId="255"/>
          <ac:spMkLst>
            <pc:docMk/>
            <pc:sldMk cId="2084766674" sldId="273"/>
            <ac:spMk id="3" creationId="{1477C5D8-30F1-7E4E-BDB2-1B3A1D978D71}"/>
          </ac:spMkLst>
        </pc:spChg>
      </pc:sldChg>
      <pc:sldChg chg="del">
        <pc:chgData name="Ink Lynx" userId="43154123f283b917" providerId="LiveId" clId="{EA7FF4BF-1100-B34B-A51F-858D0BDB8DE6}" dt="2024-07-23T16:47:55.253" v="97" actId="2696"/>
        <pc:sldMkLst>
          <pc:docMk/>
          <pc:sldMk cId="3928300210" sldId="276"/>
        </pc:sldMkLst>
      </pc:sldChg>
      <pc:sldChg chg="modSp">
        <pc:chgData name="Ink Lynx" userId="43154123f283b917" providerId="LiveId" clId="{EA7FF4BF-1100-B34B-A51F-858D0BDB8DE6}" dt="2024-07-25T12:18:56.794" v="100" actId="14100"/>
        <pc:sldMkLst>
          <pc:docMk/>
          <pc:sldMk cId="188282934" sldId="346"/>
        </pc:sldMkLst>
        <pc:spChg chg="mod">
          <ac:chgData name="Ink Lynx" userId="43154123f283b917" providerId="LiveId" clId="{EA7FF4BF-1100-B34B-A51F-858D0BDB8DE6}" dt="2024-07-25T12:18:53.091" v="98" actId="14100"/>
          <ac:spMkLst>
            <pc:docMk/>
            <pc:sldMk cId="188282934" sldId="346"/>
            <ac:spMk id="4" creationId="{DA3B8A09-831D-4021-E352-8B1D466B59A4}"/>
          </ac:spMkLst>
        </pc:spChg>
        <pc:picChg chg="mod">
          <ac:chgData name="Ink Lynx" userId="43154123f283b917" providerId="LiveId" clId="{EA7FF4BF-1100-B34B-A51F-858D0BDB8DE6}" dt="2024-07-25T12:18:56.794" v="100" actId="14100"/>
          <ac:picMkLst>
            <pc:docMk/>
            <pc:sldMk cId="188282934" sldId="346"/>
            <ac:picMk id="2" creationId="{F5E487D5-8A45-D246-B0F0-F531AFB99F68}"/>
          </ac:picMkLst>
        </pc:picChg>
      </pc:sldChg>
      <pc:sldChg chg="addSp modSp">
        <pc:chgData name="Ink Lynx" userId="43154123f283b917" providerId="LiveId" clId="{EA7FF4BF-1100-B34B-A51F-858D0BDB8DE6}" dt="2024-07-23T16:46:30.173" v="60" actId="20577"/>
        <pc:sldMkLst>
          <pc:docMk/>
          <pc:sldMk cId="3512457826" sldId="354"/>
        </pc:sldMkLst>
        <pc:spChg chg="add mod">
          <ac:chgData name="Ink Lynx" userId="43154123f283b917" providerId="LiveId" clId="{EA7FF4BF-1100-B34B-A51F-858D0BDB8DE6}" dt="2024-07-23T16:46:30.173" v="60" actId="20577"/>
          <ac:spMkLst>
            <pc:docMk/>
            <pc:sldMk cId="3512457826" sldId="354"/>
            <ac:spMk id="4" creationId="{3F303CC3-84F8-FE0B-96F7-78054A4FB85A}"/>
          </ac:spMkLst>
        </pc:spChg>
        <pc:picChg chg="mod">
          <ac:chgData name="Ink Lynx" userId="43154123f283b917" providerId="LiveId" clId="{EA7FF4BF-1100-B34B-A51F-858D0BDB8DE6}" dt="2024-07-23T16:46:05.299" v="48" actId="1076"/>
          <ac:picMkLst>
            <pc:docMk/>
            <pc:sldMk cId="3512457826" sldId="354"/>
            <ac:picMk id="2" creationId="{687FAB0A-6D8D-084B-88B2-B2CC4AA23D2E}"/>
          </ac:picMkLst>
        </pc:picChg>
      </pc:sldChg>
      <pc:sldChg chg="modSp">
        <pc:chgData name="Ink Lynx" userId="43154123f283b917" providerId="LiveId" clId="{EA7FF4BF-1100-B34B-A51F-858D0BDB8DE6}" dt="2024-07-23T16:47:46.475" v="96" actId="20577"/>
        <pc:sldMkLst>
          <pc:docMk/>
          <pc:sldMk cId="2295880831" sldId="359"/>
        </pc:sldMkLst>
        <pc:spChg chg="mod">
          <ac:chgData name="Ink Lynx" userId="43154123f283b917" providerId="LiveId" clId="{EA7FF4BF-1100-B34B-A51F-858D0BDB8DE6}" dt="2024-07-23T16:47:46.475" v="96" actId="20577"/>
          <ac:spMkLst>
            <pc:docMk/>
            <pc:sldMk cId="2295880831" sldId="359"/>
            <ac:spMk id="4" creationId="{019E8083-480E-A4C7-51BA-B21DAB1BF4FC}"/>
          </ac:spMkLst>
        </pc:spChg>
      </pc:sldChg>
    </pc:docChg>
  </pc:docChgLst>
  <pc:docChgLst>
    <pc:chgData name="Laura Farrell" userId="2e43a550-d27b-4754-a05c-c3cf9e976c93" providerId="ADAL" clId="{24007C5A-993F-4C07-B60E-E7605B0CC6B2}"/>
    <pc:docChg chg="modSld">
      <pc:chgData name="Laura Farrell" userId="2e43a550-d27b-4754-a05c-c3cf9e976c93" providerId="ADAL" clId="{24007C5A-993F-4C07-B60E-E7605B0CC6B2}" dt="2024-09-04T14:43:58.067" v="2"/>
      <pc:docMkLst>
        <pc:docMk/>
      </pc:docMkLst>
      <pc:sldChg chg="modNotesTx">
        <pc:chgData name="Laura Farrell" userId="2e43a550-d27b-4754-a05c-c3cf9e976c93" providerId="ADAL" clId="{24007C5A-993F-4C07-B60E-E7605B0CC6B2}" dt="2024-09-04T14:43:20.688" v="0"/>
        <pc:sldMkLst>
          <pc:docMk/>
          <pc:sldMk cId="976980953" sldId="256"/>
        </pc:sldMkLst>
      </pc:sldChg>
      <pc:sldChg chg="modNotesTx">
        <pc:chgData name="Laura Farrell" userId="2e43a550-d27b-4754-a05c-c3cf9e976c93" providerId="ADAL" clId="{24007C5A-993F-4C07-B60E-E7605B0CC6B2}" dt="2024-09-04T14:43:37.611" v="1"/>
        <pc:sldMkLst>
          <pc:docMk/>
          <pc:sldMk cId="2084766674" sldId="273"/>
        </pc:sldMkLst>
      </pc:sldChg>
      <pc:sldChg chg="modNotesTx">
        <pc:chgData name="Laura Farrell" userId="2e43a550-d27b-4754-a05c-c3cf9e976c93" providerId="ADAL" clId="{24007C5A-993F-4C07-B60E-E7605B0CC6B2}" dt="2024-09-04T14:43:58.067" v="2"/>
        <pc:sldMkLst>
          <pc:docMk/>
          <pc:sldMk cId="2565413540" sldId="35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E6C6445-C48A-0582-A146-C04B2F46CFA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E9815-F563-C803-EE4B-7A47111F128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3C3B2C-98B1-47EF-85F8-521078B9421E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CA64CC-76CF-712D-7F34-5BDCBBB6635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BC627-2282-953C-9864-31E35ECE514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1B83F6-3EC1-454F-AB8D-4CA8BFB59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429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E4BAA-3705-4C9F-93F1-78D0E0227338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BF293-6360-4621-B2FB-E48941530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55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SIphotography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/iStock/Getty Images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639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800" b="1" dirty="0">
                <a:effectLst/>
                <a:latin typeface="CenturyGothicStd"/>
              </a:rPr>
              <a:t>Figure 7.5 </a:t>
            </a:r>
            <a:r>
              <a:rPr lang="en-IN" sz="1800" b="0" dirty="0">
                <a:effectLst/>
                <a:latin typeface="HelveticaLTStd"/>
              </a:rPr>
              <a:t>Approaches to stress management.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05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539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JGI/Tom Grill/Getty Images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51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800" b="1" dirty="0">
                <a:effectLst/>
                <a:latin typeface="CenturyGothicStd"/>
              </a:rPr>
              <a:t>Figure 7.1 </a:t>
            </a:r>
            <a:r>
              <a:rPr lang="en-IN" sz="1800" b="0" dirty="0">
                <a:effectLst/>
                <a:latin typeface="HelveticaLTStd"/>
              </a:rPr>
              <a:t>The three stages we go through when we become stressed.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39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Hill Street Studios/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DigitalVision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 Getty Images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79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682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389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cs typeface="Arial"/>
              </a:rPr>
              <a:t>Figure 7. 3 </a:t>
            </a:r>
            <a:r>
              <a:rPr lang="en-US" dirty="0">
                <a:cs typeface="Arial"/>
              </a:rPr>
              <a:t>Common signs of distress.</a:t>
            </a:r>
            <a:endParaRPr lang="en-US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488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404000"/>
                </a:solidFill>
                <a:cs typeface="Arial"/>
              </a:rPr>
              <a:t>Figure 7.4 </a:t>
            </a:r>
            <a:r>
              <a:rPr lang="en-US" dirty="0">
                <a:solidFill>
                  <a:srgbClr val="404000"/>
                </a:solidFill>
                <a:cs typeface="Arial"/>
              </a:rPr>
              <a:t>Optimal stress is stress that allows you to perform your best.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77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437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928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een and black rectangle&#10;&#10;Description automatically generated">
            <a:extLst>
              <a:ext uri="{FF2B5EF4-FFF2-40B4-BE49-F238E27FC236}">
                <a16:creationId xmlns:a16="http://schemas.microsoft.com/office/drawing/2014/main" id="{E3CC81E5-C2F3-310F-42F1-C790B06A60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98616" y="324237"/>
            <a:ext cx="8190413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kern="1200" spc="-100" smtClean="0">
                <a:solidFill>
                  <a:schemeClr val="tx1"/>
                </a:solidFill>
                <a:latin typeface="American Typewriter" panose="02090604020004020304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7DD59A-BFB8-D881-8D2E-FBACEA9BF1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152650"/>
            <a:ext cx="6515100" cy="3448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040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black rectangle&#10;&#10;Description automatically generated">
            <a:extLst>
              <a:ext uri="{FF2B5EF4-FFF2-40B4-BE49-F238E27FC236}">
                <a16:creationId xmlns:a16="http://schemas.microsoft.com/office/drawing/2014/main" id="{A34E78EB-81F5-8860-D84B-A042853AD9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61514" y="324237"/>
            <a:ext cx="8707901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kern="1200" spc="-100" smtClean="0">
                <a:solidFill>
                  <a:schemeClr val="tx1"/>
                </a:solidFill>
                <a:latin typeface="American Typewriter" panose="02090604020004020304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7DD59A-BFB8-D881-8D2E-FBACEA9BF1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152650"/>
            <a:ext cx="6515100" cy="3448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8312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F980A13A-036A-6E56-E4D3-F413C81723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41342" y="334112"/>
            <a:ext cx="8201464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kern="1200" spc="-100" smtClean="0">
                <a:solidFill>
                  <a:schemeClr val="tx1"/>
                </a:solidFill>
                <a:latin typeface="American Typewriter" panose="02090604020004020304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7DD59A-BFB8-D881-8D2E-FBACEA9BF1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152650"/>
            <a:ext cx="6515100" cy="3448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057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black rectangle&#10;&#10;Description automatically generated">
            <a:extLst>
              <a:ext uri="{FF2B5EF4-FFF2-40B4-BE49-F238E27FC236}">
                <a16:creationId xmlns:a16="http://schemas.microsoft.com/office/drawing/2014/main" id="{A0ADFDF9-4D7B-DCCF-463B-D59F684980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7452" y="324237"/>
            <a:ext cx="10468708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kern="1200" spc="-100" smtClean="0">
                <a:solidFill>
                  <a:schemeClr val="tx1"/>
                </a:solidFill>
                <a:latin typeface="American Typewriter" panose="02090604020004020304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7DD59A-BFB8-D881-8D2E-FBACEA9BF1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152650"/>
            <a:ext cx="6515100" cy="3448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747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1B427D0A-E0CA-56CF-305C-E8712DC68E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01318" y="324237"/>
            <a:ext cx="8589364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kern="1200" spc="-100" smtClean="0">
                <a:solidFill>
                  <a:schemeClr val="tx1"/>
                </a:solidFill>
                <a:latin typeface="American Typewriter" panose="02090604020004020304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7DD59A-BFB8-D881-8D2E-FBACEA9BF1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199" y="2152650"/>
            <a:ext cx="10515599" cy="650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B26DE39-896B-F40C-4853-3F9CF1C537C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3013075"/>
            <a:ext cx="10515600" cy="3013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342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079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251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BD1075-67FC-E779-3380-6ECB539959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827F95-6EAB-066E-90C2-CE9F27F3AD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0338355">
            <a:off x="4357034" y="3736401"/>
            <a:ext cx="7981742" cy="432787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6683A3E-38BA-7F5E-106E-EEE6CB7A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365126"/>
            <a:ext cx="6438900" cy="915336"/>
          </a:xfrm>
          <a:prstGeom prst="rect">
            <a:avLst/>
          </a:prstGeom>
        </p:spPr>
        <p:txBody>
          <a:bodyPr anchor="ctr"/>
          <a:lstStyle>
            <a:lvl1pPr algn="ctr">
              <a:defRPr sz="5000">
                <a:latin typeface="American Typewriter" panose="02090604020004020304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F5C0E6-14A9-9519-CE7D-A785CDE7EC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20860"/>
            <a:ext cx="7894638" cy="1858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BEA6FF-BE48-1EB7-1A27-F372EDB1C8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6280645" flipV="1">
            <a:off x="5694904" y="3634837"/>
            <a:ext cx="963318" cy="23564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2850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BD1075-67FC-E779-3380-6ECB539959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6683A3E-38BA-7F5E-106E-EEE6CB7A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365126"/>
            <a:ext cx="6438900" cy="915336"/>
          </a:xfrm>
          <a:prstGeom prst="rect">
            <a:avLst/>
          </a:prstGeom>
        </p:spPr>
        <p:txBody>
          <a:bodyPr anchor="ctr"/>
          <a:lstStyle>
            <a:lvl1pPr algn="ctr">
              <a:defRPr sz="5000">
                <a:latin typeface="American Typewriter" panose="02090604020004020304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F5C0E6-14A9-9519-CE7D-A785CDE7EC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20860"/>
            <a:ext cx="7894638" cy="1858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3366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467FB3-8A84-8BD7-DD1A-5701C396A86C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000" y="1281600"/>
            <a:ext cx="7920000" cy="34038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2B1C657-5853-9B52-5CDD-7502DF4E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625"/>
          </a:xfrm>
          <a:prstGeom prst="rect">
            <a:avLst/>
          </a:prstGeom>
        </p:spPr>
        <p:txBody>
          <a:bodyPr/>
          <a:lstStyle>
            <a:lvl1pPr>
              <a:defRPr lang="en-GB" sz="5000" kern="1200" smtClean="0">
                <a:solidFill>
                  <a:schemeClr val="tx1"/>
                </a:solidFill>
                <a:latin typeface="American Typewriter" panose="02090604020004020304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71286A-C39F-2DE3-4D5D-DB044B4E847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209799"/>
            <a:ext cx="5124450" cy="20291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C4E2CA6-E295-279F-9843-CF379D5275D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81750" y="2098675"/>
            <a:ext cx="4972050" cy="414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E8CBAC-E817-8A35-CD22-7EF5AB1325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7235">
            <a:off x="-372724" y="3746673"/>
            <a:ext cx="5017447" cy="272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23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5783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4882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298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102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302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333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EFE75E-C49F-BF9F-4DD1-69D8FD5262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430" y="598236"/>
            <a:ext cx="4712233" cy="4708964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B11200-CC6F-6648-9C54-540FB5FB1C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970" y="494364"/>
            <a:ext cx="5047155" cy="491670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561AEE-8BB6-C9AB-C101-70261833914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594763" y="1070551"/>
            <a:ext cx="5002213" cy="15996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kern="1200" dirty="0">
                <a:solidFill>
                  <a:schemeClr val="tx1"/>
                </a:solidFill>
                <a:latin typeface="American Typewriter" panose="02090604020004020304"/>
                <a:ea typeface="+mj-ea"/>
                <a:cs typeface="+mj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AC73EB-18AB-11FA-76EC-927082204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4762" y="2670176"/>
            <a:ext cx="5002213" cy="271924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lang="en-GB" sz="6400" b="1" kern="1200" dirty="0">
                <a:solidFill>
                  <a:srgbClr val="C52039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8B7D4-2FEF-B390-8C19-6708107DAB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25565" y="5791199"/>
            <a:ext cx="9338397" cy="6381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018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een and black rectangle&#10;&#10;Description automatically generated">
            <a:extLst>
              <a:ext uri="{FF2B5EF4-FFF2-40B4-BE49-F238E27FC236}">
                <a16:creationId xmlns:a16="http://schemas.microsoft.com/office/drawing/2014/main" id="{E3CC81E5-C2F3-310F-42F1-C790B06A60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98616" y="324237"/>
            <a:ext cx="8190413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kern="1200" spc="-100" smtClean="0">
                <a:solidFill>
                  <a:schemeClr val="tx1"/>
                </a:solidFill>
                <a:latin typeface="American Typewriter" panose="02090604020004020304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7DD59A-BFB8-D881-8D2E-FBACEA9BF1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152650"/>
            <a:ext cx="10515600" cy="3448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0205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C6385869-FD7B-54F0-0875-454AC8E3A9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8354" y="324237"/>
            <a:ext cx="9136290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kern="1200" spc="-100" smtClean="0">
                <a:solidFill>
                  <a:schemeClr val="tx1"/>
                </a:solidFill>
                <a:latin typeface="American Typewriter" panose="02090604020004020304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2046288"/>
            <a:ext cx="10515600" cy="573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98987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black rectangle&#10;&#10;Description automatically generated">
            <a:extLst>
              <a:ext uri="{FF2B5EF4-FFF2-40B4-BE49-F238E27FC236}">
                <a16:creationId xmlns:a16="http://schemas.microsoft.com/office/drawing/2014/main" id="{C6385869-FD7B-54F0-0875-454AC8E3A9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8354" y="324237"/>
            <a:ext cx="9136290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kern="1200" spc="-100" smtClean="0">
                <a:solidFill>
                  <a:schemeClr val="tx1"/>
                </a:solidFill>
                <a:latin typeface="American Typewriter" panose="02090604020004020304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2046288"/>
            <a:ext cx="10515600" cy="573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22789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black rectangle&#10;&#10;Description automatically generated">
            <a:extLst>
              <a:ext uri="{FF2B5EF4-FFF2-40B4-BE49-F238E27FC236}">
                <a16:creationId xmlns:a16="http://schemas.microsoft.com/office/drawing/2014/main" id="{800614AA-D961-6E35-74A4-73D215DBF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7618" y="334112"/>
            <a:ext cx="9931791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kern="1200" spc="-100" smtClean="0">
                <a:solidFill>
                  <a:schemeClr val="tx1"/>
                </a:solidFill>
                <a:latin typeface="American Typewriter" panose="02090604020004020304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0175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black rectangle&#10;&#10;Description automatically generated">
            <a:extLst>
              <a:ext uri="{FF2B5EF4-FFF2-40B4-BE49-F238E27FC236}">
                <a16:creationId xmlns:a16="http://schemas.microsoft.com/office/drawing/2014/main" id="{FB3F1489-9F83-0B92-8BD4-E24B59E4D8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319797"/>
            <a:ext cx="12191999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kern="1200" spc="-100" smtClean="0">
                <a:solidFill>
                  <a:schemeClr val="tx1"/>
                </a:solidFill>
                <a:latin typeface="American Typewriter" panose="02090604020004020304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F54E74-F45C-9DE9-9DA5-87C2767C3D5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57263" y="1973263"/>
            <a:ext cx="5138737" cy="416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9E261-46E9-9D68-E916-135BF0F4924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400800" y="1973263"/>
            <a:ext cx="4953000" cy="416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608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5.jp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white background&#10;&#10;Description automatically generated">
            <a:extLst>
              <a:ext uri="{FF2B5EF4-FFF2-40B4-BE49-F238E27FC236}">
                <a16:creationId xmlns:a16="http://schemas.microsoft.com/office/drawing/2014/main" id="{0C6A7BD8-C4F3-CE08-0A5F-6746ED2F44E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2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50" r:id="rId3"/>
    <p:sldLayoutId id="2147483715" r:id="rId4"/>
    <p:sldLayoutId id="2147483716" r:id="rId5"/>
    <p:sldLayoutId id="2147483720" r:id="rId6"/>
    <p:sldLayoutId id="2147483728" r:id="rId7"/>
    <p:sldLayoutId id="2147483723" r:id="rId8"/>
    <p:sldLayoutId id="2147483722" r:id="rId9"/>
    <p:sldLayoutId id="2147483721" r:id="rId10"/>
    <p:sldLayoutId id="2147483724" r:id="rId11"/>
    <p:sldLayoutId id="2147483726" r:id="rId12"/>
    <p:sldLayoutId id="2147483727" r:id="rId13"/>
    <p:sldLayoutId id="214748372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2118AF-4C6A-68CB-2E88-ADB5325F86E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5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85" r:id="rId2"/>
    <p:sldLayoutId id="2147483717" r:id="rId3"/>
    <p:sldLayoutId id="2147483718" r:id="rId4"/>
    <p:sldLayoutId id="214748371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06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1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965D03-464A-FBE5-DF9C-D0DCC7BAE1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112888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AD87C75-7BE8-40F9-9AA9-CF685186AED1}"/>
              </a:ext>
            </a:extLst>
          </p:cNvPr>
          <p:cNvSpPr txBox="1">
            <a:spLocks/>
          </p:cNvSpPr>
          <p:nvPr userDrawn="1"/>
        </p:nvSpPr>
        <p:spPr>
          <a:xfrm>
            <a:off x="1" y="413984"/>
            <a:ext cx="12192000" cy="993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Skill Building Challenge</a:t>
            </a:r>
            <a:br>
              <a:rPr lang="en-US" dirty="0">
                <a:latin typeface="American Typewriter" panose="02090604020004020304" pitchFamily="18" charset="77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166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827C3-AA57-F9AE-FA12-350770D5C20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94839" y="863515"/>
            <a:ext cx="5002213" cy="1599625"/>
          </a:xfrm>
        </p:spPr>
        <p:txBody>
          <a:bodyPr/>
          <a:lstStyle/>
          <a:p>
            <a:pPr algn="ctr">
              <a:lnSpc>
                <a:spcPct val="113000"/>
              </a:lnSpc>
              <a:spcBef>
                <a:spcPts val="1200"/>
              </a:spcBef>
            </a:pPr>
            <a:r>
              <a:rPr lang="en-US" sz="4000" dirty="0">
                <a:latin typeface="Rockwell" panose="02060603020205020403" pitchFamily="18" charset="0"/>
              </a:rPr>
              <a:t>Chapter 7</a:t>
            </a:r>
          </a:p>
          <a:p>
            <a:pPr algn="ctr">
              <a:lnSpc>
                <a:spcPct val="113000"/>
              </a:lnSpc>
              <a:spcBef>
                <a:spcPts val="1200"/>
              </a:spcBef>
            </a:pPr>
            <a:r>
              <a:rPr lang="en-US" sz="4000" dirty="0">
                <a:effectLst/>
                <a:latin typeface="Rockwell" panose="02060603020205020403" pitchFamily="18" charset="0"/>
              </a:rPr>
              <a:t>LESSON 7.</a:t>
            </a:r>
            <a:r>
              <a:rPr lang="en-IN" sz="4000" dirty="0">
                <a:effectLst/>
                <a:latin typeface="Rockwell" panose="02060603020205020403" pitchFamily="18" charset="0"/>
              </a:rPr>
              <a:t>1</a:t>
            </a:r>
            <a:endParaRPr lang="en-US" sz="4000" dirty="0">
              <a:effectLst/>
              <a:latin typeface="Rockwell" panose="02060603020205020403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CB4695-E85B-7F21-D36D-EBB1BE170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209" y="2515395"/>
            <a:ext cx="6178254" cy="2719241"/>
          </a:xfrm>
        </p:spPr>
        <p:txBody>
          <a:bodyPr/>
          <a:lstStyle/>
          <a:p>
            <a:r>
              <a:rPr lang="en-IN" sz="6000" b="1" dirty="0">
                <a:solidFill>
                  <a:srgbClr val="C52039"/>
                </a:solidFill>
                <a:latin typeface="Century Gothic" panose="020B0502020202020204" pitchFamily="34" charset="0"/>
              </a:rPr>
              <a:t>Understanding </a:t>
            </a:r>
            <a:r>
              <a:rPr lang="en-US" sz="6000" b="1" dirty="0">
                <a:solidFill>
                  <a:srgbClr val="C52039"/>
                </a:solidFill>
                <a:latin typeface="Century Gothic" panose="020B0502020202020204" pitchFamily="34" charset="0"/>
              </a:rPr>
              <a:t>and Managing Stress</a:t>
            </a:r>
            <a:endParaRPr lang="en-US" sz="6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F31229-429B-6F2F-EE64-FDCFFE55F39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118946" y="5881692"/>
            <a:ext cx="9338397" cy="638175"/>
          </a:xfrm>
        </p:spPr>
        <p:txBody>
          <a:bodyPr/>
          <a:lstStyle/>
          <a:p>
            <a:pPr algn="l"/>
            <a:r>
              <a:rPr lang="en-US" sz="2800" dirty="0">
                <a:latin typeface="Century Gothic" panose="020B0502020202020204" pitchFamily="34" charset="0"/>
                <a:cs typeface="Aptos Light" panose="020F0302020204030204" pitchFamily="34" charset="0"/>
              </a:rPr>
              <a:t>Live Well: </a:t>
            </a:r>
            <a:r>
              <a:rPr lang="en-IN" sz="2800" dirty="0">
                <a:latin typeface="Century Gothic" panose="020B0502020202020204" pitchFamily="34" charset="0"/>
                <a:cs typeface="Aptos Light" panose="020F0302020204030204" pitchFamily="34" charset="0"/>
              </a:rPr>
              <a:t>Middle</a:t>
            </a:r>
            <a:r>
              <a:rPr lang="en-US" sz="2800" dirty="0">
                <a:latin typeface="Century Gothic" panose="020B0502020202020204" pitchFamily="34" charset="0"/>
                <a:cs typeface="Aptos Light" panose="020F0302020204030204" pitchFamily="34" charset="0"/>
              </a:rPr>
              <a:t> School Health</a:t>
            </a:r>
          </a:p>
        </p:txBody>
      </p:sp>
    </p:spTree>
    <p:extLst>
      <p:ext uri="{BB962C8B-B14F-4D97-AF65-F5344CB8AC3E}">
        <p14:creationId xmlns:p14="http://schemas.microsoft.com/office/powerpoint/2010/main" val="976980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439A7D-2D6E-A1F8-2B81-A742C0B90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3875"/>
            <a:ext cx="10515600" cy="772635"/>
          </a:xfrm>
        </p:spPr>
        <p:txBody>
          <a:bodyPr/>
          <a:lstStyle/>
          <a:p>
            <a:r>
              <a:rPr lang="en-US" sz="5000" spc="-100" dirty="0">
                <a:latin typeface="Rockwell" panose="02060603020205020403" pitchFamily="18" charset="0"/>
              </a:rPr>
              <a:t>Stress and Health</a:t>
            </a:r>
            <a:endParaRPr lang="en-US" sz="3000" spc="-100" dirty="0">
              <a:latin typeface="Rockwell" panose="02060603020205020403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C5A5AE-AC44-EB70-E9F3-8A0EF70E80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3439" y="1962150"/>
            <a:ext cx="10515599" cy="650511"/>
          </a:xfrm>
        </p:spPr>
        <p:txBody>
          <a:bodyPr/>
          <a:lstStyle/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Chronic stress can contribute to a wide range of health problems: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F81ACB-8DF1-545A-C86C-4A5B5C1DCA0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759674"/>
            <a:ext cx="10347960" cy="2368394"/>
          </a:xfrm>
        </p:spPr>
        <p:txBody>
          <a:bodyPr numCol="2"/>
          <a:lstStyle/>
          <a:p>
            <a:pPr marL="800100" lvl="2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  <a:cs typeface="Aptos Light" panose="020F0302020204030204" pitchFamily="34" charset="0"/>
              </a:rPr>
              <a:t>Type 2 diabetes</a:t>
            </a:r>
          </a:p>
          <a:p>
            <a:pPr marL="800100" lvl="2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  <a:cs typeface="Aptos Light" panose="020F0302020204030204" pitchFamily="34" charset="0"/>
              </a:rPr>
              <a:t>High blood pressure</a:t>
            </a:r>
          </a:p>
          <a:p>
            <a:pPr marL="800100" lvl="2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  <a:cs typeface="Aptos Light" panose="020F0302020204030204" pitchFamily="34" charset="0"/>
              </a:rPr>
              <a:t>Heart disease</a:t>
            </a:r>
          </a:p>
          <a:p>
            <a:pPr marL="800100" lvl="2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  <a:cs typeface="Aptos Light" panose="020F0302020204030204" pitchFamily="34" charset="0"/>
              </a:rPr>
              <a:t>Obesity</a:t>
            </a:r>
          </a:p>
          <a:p>
            <a:pPr marL="800100" lvl="2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  <a:cs typeface="Aptos Light" panose="020F0302020204030204" pitchFamily="34" charset="0"/>
              </a:rPr>
              <a:t>Ulcers</a:t>
            </a:r>
          </a:p>
          <a:p>
            <a:pPr marL="800100" lvl="2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  <a:cs typeface="Aptos Light" panose="020F0302020204030204" pitchFamily="34" charset="0"/>
              </a:rPr>
              <a:t>Irritable bowel syndrome</a:t>
            </a:r>
          </a:p>
          <a:p>
            <a:pPr marL="800100" lvl="2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  <a:cs typeface="Aptos Light" panose="020F0302020204030204" pitchFamily="34" charset="0"/>
              </a:rPr>
              <a:t>Insomnia</a:t>
            </a:r>
          </a:p>
          <a:p>
            <a:pPr marL="800100" lvl="2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  <a:cs typeface="Aptos Light" panose="020F0302020204030204" pitchFamily="34" charset="0"/>
              </a:rPr>
              <a:t>Skin conditions</a:t>
            </a:r>
          </a:p>
          <a:p>
            <a:pPr marL="800100" lvl="2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  <a:cs typeface="Aptos Light" panose="020F0302020204030204" pitchFamily="34" charset="0"/>
              </a:rPr>
              <a:t>Infections</a:t>
            </a:r>
          </a:p>
        </p:txBody>
      </p:sp>
    </p:spTree>
    <p:extLst>
      <p:ext uri="{BB962C8B-B14F-4D97-AF65-F5344CB8AC3E}">
        <p14:creationId xmlns:p14="http://schemas.microsoft.com/office/powerpoint/2010/main" val="2327680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254DE5A-ABF3-5AE6-DAEB-89A5BCEE8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1811"/>
            <a:ext cx="10515600" cy="947101"/>
          </a:xfrm>
        </p:spPr>
        <p:txBody>
          <a:bodyPr/>
          <a:lstStyle/>
          <a:p>
            <a:r>
              <a:rPr lang="en-US" sz="5000" spc="-100" dirty="0">
                <a:latin typeface="Rockwell" panose="02060603020205020403" pitchFamily="18" charset="0"/>
              </a:rPr>
              <a:t>Managing Stress</a:t>
            </a:r>
            <a:endParaRPr lang="en-US" sz="3000" spc="-100" dirty="0">
              <a:latin typeface="Rockwell" panose="02060603020205020403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9E8083-480E-A4C7-51BA-B21DAB1BF4F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0900" y="1970480"/>
            <a:ext cx="6515100" cy="3827160"/>
          </a:xfrm>
        </p:spPr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rPr>
              <a:t>Managing</a:t>
            </a: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rPr>
              <a:t> your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rPr>
              <a:t> stress is like managing your emotions.</a:t>
            </a:r>
          </a:p>
          <a:p>
            <a:pPr marL="0" marR="0" lvl="1" indent="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BF0071"/>
                </a:solidFill>
                <a:latin typeface="Century Gothic" panose="020B0502020202020204" pitchFamily="34" charset="0"/>
              </a:rPr>
              <a:t>Stress management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rPr>
              <a:t>can include things such as time management and positive self-talk.</a:t>
            </a:r>
          </a:p>
          <a:p>
            <a:pPr marL="0" marR="0" lvl="1" indent="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BF0071"/>
                </a:solidFill>
                <a:latin typeface="Century Gothic" panose="020B0502020202020204" pitchFamily="34" charset="0"/>
              </a:rPr>
              <a:t>Relaxation techniques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rPr>
              <a:t>are specific stress management strategies that reduce the intensity of the flight-or-fight response.</a:t>
            </a:r>
          </a:p>
        </p:txBody>
      </p:sp>
      <p:pic>
        <p:nvPicPr>
          <p:cNvPr id="2" name="Picture 1" descr="Breathe deeply; use positive self talk; reframe the situation, focus on a positive outcome; leave the situation, tend to yourself; be mindful, don’t worry about things that have already happened">
            <a:extLst>
              <a:ext uri="{FF2B5EF4-FFF2-40B4-BE49-F238E27FC236}">
                <a16:creationId xmlns:a16="http://schemas.microsoft.com/office/drawing/2014/main" id="{0BA52825-D0BA-D840-A830-E0390B2DE8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0855" y="1478912"/>
            <a:ext cx="3756699" cy="496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80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825BE-E569-0E5B-5E3E-2F5EA9481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080" y="460165"/>
            <a:ext cx="10149590" cy="98117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5000" spc="-100" dirty="0">
                <a:latin typeface="Rockwell" panose="02060603020205020403" pitchFamily="18" charset="0"/>
              </a:rPr>
              <a:t>Stress Management Techniques</a:t>
            </a:r>
            <a:endParaRPr lang="en-US" sz="3000" spc="-100" dirty="0">
              <a:latin typeface="Rockwell" panose="02060603020205020403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A95D2F-F4CE-B42B-CBDD-C6EF0B4FBA9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0900" y="1808018"/>
            <a:ext cx="6515100" cy="4584232"/>
          </a:xfrm>
        </p:spPr>
        <p:txBody>
          <a:bodyPr/>
          <a:lstStyle/>
          <a:p>
            <a:pPr marL="800100" lvl="2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Breathe deeply</a:t>
            </a:r>
          </a:p>
          <a:p>
            <a:pPr marL="800100" lvl="2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Use positive self-talk</a:t>
            </a:r>
          </a:p>
          <a:p>
            <a:pPr marL="800100" lvl="2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Reframe the situation</a:t>
            </a:r>
            <a:endParaRPr lang="en-US" sz="2800" dirty="0">
              <a:latin typeface="Century Gothic" panose="020B0502020202020204" pitchFamily="34" charset="0"/>
              <a:cs typeface="Aptos Light" panose="020F0302020204030204" pitchFamily="34" charset="0"/>
            </a:endParaRPr>
          </a:p>
          <a:p>
            <a:pPr marL="800100" lvl="2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IN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Tend to </a:t>
            </a: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yourself </a:t>
            </a:r>
          </a:p>
          <a:p>
            <a:pPr marL="800100" lvl="2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Remove yourself from the situation</a:t>
            </a:r>
            <a:r>
              <a:rPr lang="en-IN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 </a:t>
            </a:r>
            <a:endParaRPr lang="en-US" sz="2400" dirty="0">
              <a:latin typeface="Century Gothic" panose="020B0502020202020204" pitchFamily="34" charset="0"/>
              <a:cs typeface="Aptos Light" panose="020F0302020204030204" pitchFamily="34" charset="0"/>
            </a:endParaRPr>
          </a:p>
          <a:p>
            <a:pPr marL="800100" lvl="2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Be mindful</a:t>
            </a:r>
          </a:p>
          <a:p>
            <a:pPr marL="800100" lvl="2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Find ways to relax</a:t>
            </a:r>
          </a:p>
          <a:p>
            <a:pPr marL="800100" lvl="2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Exercise</a:t>
            </a:r>
          </a:p>
          <a:p>
            <a:pPr marL="800100" lvl="2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Learn time management</a:t>
            </a:r>
          </a:p>
        </p:txBody>
      </p:sp>
    </p:spTree>
    <p:extLst>
      <p:ext uri="{BB962C8B-B14F-4D97-AF65-F5344CB8AC3E}">
        <p14:creationId xmlns:p14="http://schemas.microsoft.com/office/powerpoint/2010/main" val="1387808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F4E87-3683-EF5D-6511-4620302E8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550" y="448469"/>
            <a:ext cx="6438900" cy="915336"/>
          </a:xfrm>
        </p:spPr>
        <p:txBody>
          <a:bodyPr/>
          <a:lstStyle/>
          <a:p>
            <a:r>
              <a:rPr lang="en-US" sz="5000" dirty="0">
                <a:latin typeface="Rockwell" panose="02060603020205020403" pitchFamily="18" charset="0"/>
              </a:rPr>
              <a:t>Write About 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84DE46-53F4-E055-4626-8638980FF33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7249" y="1967712"/>
            <a:ext cx="9046772" cy="2119096"/>
          </a:xfrm>
        </p:spPr>
        <p:txBody>
          <a:bodyPr/>
          <a:lstStyle/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What is something that often causes you to feel stress? 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Why do you think it is stressful?</a:t>
            </a:r>
            <a:endParaRPr lang="en-IN" sz="2400" dirty="0">
              <a:latin typeface="Century Gothic" panose="020B0502020202020204" pitchFamily="34" charset="0"/>
              <a:cs typeface="Aptos Light" panose="020F0302020204030204" pitchFamily="34" charset="0"/>
            </a:endParaRP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What do you do to try to manage or control the stress you feel in that situation?</a:t>
            </a:r>
          </a:p>
        </p:txBody>
      </p:sp>
    </p:spTree>
    <p:extLst>
      <p:ext uri="{BB962C8B-B14F-4D97-AF65-F5344CB8AC3E}">
        <p14:creationId xmlns:p14="http://schemas.microsoft.com/office/powerpoint/2010/main" val="2900287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16C5C-7EE5-9F75-FFC9-2EE1F5E09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826"/>
            <a:ext cx="10515600" cy="890022"/>
          </a:xfrm>
        </p:spPr>
        <p:txBody>
          <a:bodyPr/>
          <a:lstStyle/>
          <a:p>
            <a:r>
              <a:rPr lang="en-US" sz="5000" spc="-100" dirty="0">
                <a:latin typeface="Rockwell" panose="02060603020205020403" pitchFamily="18" charset="0"/>
              </a:rPr>
              <a:t>What Is Stress?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7C5D8-30F1-7E4E-BDB2-1B3A1D978D7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075" y="1968500"/>
            <a:ext cx="6057364" cy="3448050"/>
          </a:xfrm>
        </p:spPr>
        <p:txBody>
          <a:bodyPr/>
          <a:lstStyle/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</a:pPr>
            <a:r>
              <a:rPr lang="en-US" sz="2400" b="1" dirty="0">
                <a:solidFill>
                  <a:srgbClr val="BF0071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Stress </a:t>
            </a: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is the body’s reaction to a demanding or difficult situation.</a:t>
            </a:r>
          </a:p>
          <a:p>
            <a:pPr marL="800100" lvl="2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  <a:cs typeface="Aptos Light" panose="020F0302020204030204" pitchFamily="34" charset="0"/>
              </a:rPr>
              <a:t>Everyone feels stress, but the things that cause us to feel </a:t>
            </a:r>
            <a:r>
              <a:rPr lang="en-US" dirty="0">
                <a:latin typeface="Century Gothic" panose="020B0502020202020204" pitchFamily="34" charset="0"/>
                <a:cs typeface="Aptos Light" panose="020F0302020204030204" pitchFamily="34" charset="0"/>
              </a:rPr>
              <a:t>stress differ from person to person. </a:t>
            </a:r>
            <a:endParaRPr lang="en-IN" dirty="0">
              <a:latin typeface="Century Gothic" panose="020B0502020202020204" pitchFamily="34" charset="0"/>
              <a:cs typeface="Aptos Light" panose="020F0302020204030204" pitchFamily="34" charset="0"/>
            </a:endParaRPr>
          </a:p>
          <a:p>
            <a:pPr indent="-685800">
              <a:lnSpc>
                <a:spcPct val="114000"/>
              </a:lnSpc>
              <a:spcBef>
                <a:spcPts val="1200"/>
              </a:spcBef>
            </a:pPr>
            <a:r>
              <a:rPr lang="en-US" dirty="0">
                <a:latin typeface="Century Gothic" panose="020B0502020202020204" pitchFamily="34" charset="0"/>
                <a:cs typeface="Aptos Light" panose="020F0302020204030204" pitchFamily="34" charset="0"/>
              </a:rPr>
              <a:t>The thing that triggers you to feel stress is called a </a:t>
            </a:r>
            <a:r>
              <a:rPr lang="en-US" b="1" dirty="0">
                <a:solidFill>
                  <a:srgbClr val="BF0071"/>
                </a:solidFill>
                <a:latin typeface="Century Gothic" panose="020B0502020202020204" pitchFamily="34" charset="0"/>
              </a:rPr>
              <a:t>stressor</a:t>
            </a:r>
            <a:r>
              <a:rPr lang="en-US" dirty="0">
                <a:latin typeface="Century Gothic" panose="020B0502020202020204" pitchFamily="34" charset="0"/>
                <a:cs typeface="Aptos Light" panose="020F0302020204030204" pitchFamily="34" charset="0"/>
              </a:rPr>
              <a:t>.</a:t>
            </a:r>
          </a:p>
          <a:p>
            <a:pPr marL="800100" lvl="2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A stressor can be anything from someone jumping out in front of you in a dark alley to having to speak in public.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BB15EB-2F86-26C6-3B6B-9B494FBEE9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8336" y="2088248"/>
            <a:ext cx="3799415" cy="356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66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504607"/>
            <a:ext cx="10515600" cy="936733"/>
          </a:xfrm>
        </p:spPr>
        <p:txBody>
          <a:bodyPr/>
          <a:lstStyle/>
          <a:p>
            <a:r>
              <a:rPr lang="en-US" dirty="0">
                <a:latin typeface="Rockwell" panose="02060603020205020403" pitchFamily="18" charset="0"/>
              </a:rPr>
              <a:t>How We Respond to Stress</a:t>
            </a:r>
            <a:endParaRPr lang="en-IN" dirty="0">
              <a:latin typeface="Rockwell" panose="02060603020205020403" pitchFamily="18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0"/>
          </p:nvPr>
        </p:nvSpPr>
        <p:spPr>
          <a:xfrm>
            <a:off x="1527857" y="1624371"/>
            <a:ext cx="8530544" cy="424732"/>
          </a:xfr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We go through three stages when we become stressed</a:t>
            </a:r>
            <a:r>
              <a:rPr lang="en-IN" sz="2400" dirty="0">
                <a:latin typeface="Century Gothic" panose="020B0502020202020204" pitchFamily="34" charset="0"/>
              </a:rPr>
              <a:t>.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pic>
        <p:nvPicPr>
          <p:cNvPr id="10" name="Picture 5" descr="Stage 1: Alarm reaction. The body reacts to the stressor. Stage 2: Resistance. The body resists the stressor. Stage 3: Exhaustion. The body succumbs to the stressor.">
            <a:extLst>
              <a:ext uri="{FF2B5EF4-FFF2-40B4-BE49-F238E27FC236}">
                <a16:creationId xmlns:a16="http://schemas.microsoft.com/office/drawing/2014/main" id="{687FAB0A-6D8D-084B-88B2-B2CC4AA23D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7855" y="2532804"/>
            <a:ext cx="9136290" cy="381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33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89A756-3FE6-3C58-57E7-181BDB9D4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0266"/>
            <a:ext cx="10515600" cy="884581"/>
          </a:xfrm>
        </p:spPr>
        <p:txBody>
          <a:bodyPr/>
          <a:lstStyle/>
          <a:p>
            <a:r>
              <a:rPr lang="en-US" sz="5000" spc="-100" dirty="0">
                <a:latin typeface="Rockwell" panose="02060603020205020403" pitchFamily="18" charset="0"/>
              </a:rPr>
              <a:t>Types of Stressors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6F16594-ED52-E865-FA8F-49081E1F628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2714" y="1969632"/>
            <a:ext cx="6679462" cy="4679141"/>
          </a:xfrm>
        </p:spPr>
        <p:txBody>
          <a:bodyPr/>
          <a:lstStyle/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sz="2400" b="1" dirty="0">
                <a:solidFill>
                  <a:srgbClr val="BF0071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Acute (short-term) stressors: </a:t>
            </a:r>
          </a:p>
          <a:p>
            <a:pPr marL="800100" lvl="2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  <a:cs typeface="Aptos Light" panose="020F0302020204030204" pitchFamily="34" charset="0"/>
              </a:rPr>
              <a:t>for example, taking a test.</a:t>
            </a:r>
          </a:p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sz="2400" b="1" dirty="0">
                <a:solidFill>
                  <a:srgbClr val="BF0071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Chronic (long-term) stressors): </a:t>
            </a:r>
          </a:p>
          <a:p>
            <a:pPr marL="800100" lvl="2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for example, worrying about a sick relative</a:t>
            </a:r>
          </a:p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sz="2400" b="1" dirty="0">
                <a:solidFill>
                  <a:srgbClr val="BF0071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Routine stressors: </a:t>
            </a:r>
          </a:p>
          <a:p>
            <a:pPr marL="800100" lvl="2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for example, getting homework done on time</a:t>
            </a:r>
          </a:p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sz="2400" b="1" dirty="0">
                <a:solidFill>
                  <a:srgbClr val="BF0071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Major life events: </a:t>
            </a:r>
          </a:p>
          <a:p>
            <a:pPr marL="800100" lvl="2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for example, moving to another state</a:t>
            </a:r>
          </a:p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sz="2400" b="1" dirty="0">
                <a:solidFill>
                  <a:srgbClr val="BF0071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Trauma: </a:t>
            </a:r>
          </a:p>
          <a:p>
            <a:pPr marL="800100" lvl="2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for example, a terrorist attack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BBF344-2230-AC44-A471-826EF891DAA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2712" y="1969632"/>
            <a:ext cx="3835193" cy="255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13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DD41B-C78A-ECEC-D2F4-84D5329C9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2212"/>
            <a:ext cx="12192000" cy="89614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5000" dirty="0">
                <a:latin typeface="Rockwell" panose="02060603020205020403" pitchFamily="18" charset="0"/>
              </a:rPr>
              <a:t>Common</a:t>
            </a:r>
            <a:r>
              <a:rPr lang="en-IN" sz="5000" dirty="0">
                <a:latin typeface="Rockwell" panose="02060603020205020403" pitchFamily="18" charset="0"/>
              </a:rPr>
              <a:t> Causes of</a:t>
            </a:r>
            <a:r>
              <a:rPr lang="en-US" sz="5000" dirty="0">
                <a:latin typeface="Rockwell" panose="02060603020205020403" pitchFamily="18" charset="0"/>
              </a:rPr>
              <a:t> Stress</a:t>
            </a:r>
            <a:r>
              <a:rPr lang="en-IN" sz="5000" dirty="0">
                <a:latin typeface="Rockwell" panose="02060603020205020403" pitchFamily="18" charset="0"/>
              </a:rPr>
              <a:t> for </a:t>
            </a:r>
            <a:r>
              <a:rPr lang="en-US" sz="5000" dirty="0">
                <a:latin typeface="Rockwell" panose="02060603020205020403" pitchFamily="18" charset="0"/>
              </a:rPr>
              <a:t>Teens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DE3B7-B494-139A-C3F2-95683EEA2D6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6119" y="1980000"/>
            <a:ext cx="5239882" cy="4622278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Tests and homework</a:t>
            </a:r>
          </a:p>
          <a:p>
            <a:pPr marL="342900" indent="-3429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Relationships with friends</a:t>
            </a:r>
          </a:p>
          <a:p>
            <a:pPr marL="342900" indent="-3429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Relationships with siblings</a:t>
            </a:r>
          </a:p>
          <a:p>
            <a:pPr marL="342900" indent="-3429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Having a significant other</a:t>
            </a:r>
          </a:p>
          <a:p>
            <a:pPr marL="342900" indent="-3429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Moving to a new home or school</a:t>
            </a:r>
          </a:p>
          <a:p>
            <a:pPr marL="342900" indent="-3429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Sports and other extracurricular activities</a:t>
            </a:r>
          </a:p>
          <a:p>
            <a:pPr marL="342900" indent="-3429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Employment</a:t>
            </a:r>
          </a:p>
          <a:p>
            <a:pPr marL="342900" indent="-3429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Feeling socially excluded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34F565-9369-AEA1-FEE8-A7205159239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28766" y="1980000"/>
            <a:ext cx="5583233" cy="4467295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Too much to do</a:t>
            </a:r>
          </a:p>
          <a:p>
            <a:pPr marL="342900" indent="-3429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Too fast or too slow physical development</a:t>
            </a:r>
          </a:p>
          <a:p>
            <a:pPr marL="342900" indent="-3429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Family problems, including abuse and alcohol</a:t>
            </a:r>
          </a:p>
          <a:p>
            <a:pPr marL="342900" indent="-3429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Not achieving something you really wanted</a:t>
            </a:r>
          </a:p>
          <a:p>
            <a:pPr marL="342900" indent="-3429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Money problems in the family</a:t>
            </a:r>
          </a:p>
          <a:p>
            <a:pPr marL="342900" indent="-3429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Violence in school or in the neighborhood</a:t>
            </a:r>
          </a:p>
        </p:txBody>
      </p:sp>
    </p:spTree>
    <p:extLst>
      <p:ext uri="{BB962C8B-B14F-4D97-AF65-F5344CB8AC3E}">
        <p14:creationId xmlns:p14="http://schemas.microsoft.com/office/powerpoint/2010/main" val="1923132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EB178-C26E-2E2E-B006-51EA3EF42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3400"/>
            <a:ext cx="10515600" cy="745331"/>
          </a:xfrm>
        </p:spPr>
        <p:txBody>
          <a:bodyPr/>
          <a:lstStyle/>
          <a:p>
            <a:r>
              <a:rPr lang="en-US" sz="5000" spc="-100" dirty="0">
                <a:latin typeface="Rockwell" panose="02060603020205020403" pitchFamily="18" charset="0"/>
              </a:rPr>
              <a:t>Stress and the Body</a:t>
            </a:r>
            <a:endParaRPr lang="en-US" sz="3000" spc="-100" dirty="0">
              <a:latin typeface="Rockwell" panose="020606030202050204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9059BC-C602-46E4-EC09-8F358B6FC64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2486" y="1969185"/>
            <a:ext cx="10515600" cy="3036768"/>
          </a:xfrm>
        </p:spPr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rPr>
              <a:t>The human body is built to deal with physical stressors like a bear on your path or someone chasing you.</a:t>
            </a:r>
          </a:p>
          <a:p>
            <a:pPr marL="0" marR="0" lvl="1" indent="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rPr>
              <a:t>In modern society, most of the stressors we encounter are not direct physical threats but rather psychological or emotional stressors.</a:t>
            </a:r>
          </a:p>
          <a:p>
            <a:pPr marL="0" marR="0" lvl="1" indent="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rPr>
              <a:t>Physiological changes in your body are a negative form of stress called </a:t>
            </a:r>
            <a:r>
              <a:rPr lang="en-US" sz="2400" b="1" dirty="0">
                <a:solidFill>
                  <a:srgbClr val="BF0071"/>
                </a:solidFill>
                <a:latin typeface="Century Gothic" panose="020B0502020202020204" pitchFamily="34" charset="0"/>
              </a:rPr>
              <a:t>distress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7894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C12C1-9B5A-CE61-87DB-33E01D57C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530918"/>
            <a:ext cx="10515600" cy="861774"/>
          </a:xfrm>
        </p:spPr>
        <p:txBody>
          <a:bodyPr/>
          <a:lstStyle/>
          <a:p>
            <a:r>
              <a:rPr lang="en-US" sz="5000" spc="-100" dirty="0">
                <a:latin typeface="Rockwell" panose="02060603020205020403" pitchFamily="18" charset="0"/>
              </a:rPr>
              <a:t>Common Signs of Distress</a:t>
            </a:r>
            <a:endParaRPr lang="en-US" sz="3000" spc="-100" dirty="0">
              <a:latin typeface="Rockwell" panose="02060603020205020403" pitchFamily="18" charset="0"/>
            </a:endParaRPr>
          </a:p>
        </p:txBody>
      </p:sp>
      <p:pic>
        <p:nvPicPr>
          <p:cNvPr id="3" name="Picture 2" descr="Body: headache, muscle pain, fatigue, stomach upset, sleep problems. Mood: anxiety, feeling overwhelmed, sadness. Behavior: Over or undereating, social withdrawal, angry outbursts, grinding teeth">
            <a:extLst>
              <a:ext uri="{FF2B5EF4-FFF2-40B4-BE49-F238E27FC236}">
                <a16:creationId xmlns:a16="http://schemas.microsoft.com/office/drawing/2014/main" id="{A9C11A9B-FFEE-7449-9968-EFCF91BEC5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0673" y="1763920"/>
            <a:ext cx="4510653" cy="484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59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092AF7-3E38-2D58-3FAE-6AAC6E629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9788"/>
            <a:ext cx="10515600" cy="859561"/>
          </a:xfrm>
        </p:spPr>
        <p:txBody>
          <a:bodyPr/>
          <a:lstStyle/>
          <a:p>
            <a:r>
              <a:rPr lang="en-US" sz="5000" spc="-100" dirty="0">
                <a:latin typeface="Rockwell" panose="02060603020205020403" pitchFamily="18" charset="0"/>
              </a:rPr>
              <a:t>Stress and Performance</a:t>
            </a:r>
            <a:endParaRPr lang="en-US" sz="3000" spc="-100" dirty="0">
              <a:latin typeface="Rockwell" panose="02060603020205020403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3B8A09-831D-4021-E352-8B1D466B59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2489" y="1968007"/>
            <a:ext cx="5714566" cy="1804753"/>
          </a:xfrm>
        </p:spPr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rPr>
              <a:t>Your body is physiologically alert during stress</a:t>
            </a:r>
          </a:p>
          <a:p>
            <a:pPr marL="800100" lvl="2" indent="-342900">
              <a:lnSpc>
                <a:spcPct val="114000"/>
              </a:lnSpc>
              <a:spcBef>
                <a:spcPts val="1200"/>
              </a:spcBef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rPr>
              <a:t>The right amount of stress can help you perform at your best.</a:t>
            </a:r>
          </a:p>
        </p:txBody>
      </p:sp>
      <p:pic>
        <p:nvPicPr>
          <p:cNvPr id="2" name="Picture 1" descr="Graph shows that you perform best when stress and pressure is neither too low nor too high.">
            <a:extLst>
              <a:ext uri="{FF2B5EF4-FFF2-40B4-BE49-F238E27FC236}">
                <a16:creationId xmlns:a16="http://schemas.microsoft.com/office/drawing/2014/main" id="{F5E487D5-8A45-D246-B0F0-F531AFB99F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2226" y="1968008"/>
            <a:ext cx="4465550" cy="385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293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15202</TotalTime>
  <Words>537</Words>
  <Application>Microsoft Office PowerPoint</Application>
  <PresentationFormat>Widescreen</PresentationFormat>
  <Paragraphs>92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American Typewriter</vt:lpstr>
      <vt:lpstr>Aptos</vt:lpstr>
      <vt:lpstr>Aptos Display</vt:lpstr>
      <vt:lpstr>Arial</vt:lpstr>
      <vt:lpstr>Century Gothic</vt:lpstr>
      <vt:lpstr>CenturyGothicStd</vt:lpstr>
      <vt:lpstr>HelveticaLTStd</vt:lpstr>
      <vt:lpstr>ITC Garamond Std Lt</vt:lpstr>
      <vt:lpstr>Rockwell</vt:lpstr>
      <vt:lpstr>1_Office Theme</vt:lpstr>
      <vt:lpstr>Custom Design</vt:lpstr>
      <vt:lpstr>1_Custom Design</vt:lpstr>
      <vt:lpstr>2_Custom Design</vt:lpstr>
      <vt:lpstr>Understanding and Managing Stress</vt:lpstr>
      <vt:lpstr>Write About It</vt:lpstr>
      <vt:lpstr>What Is Stress?</vt:lpstr>
      <vt:lpstr>How We Respond to Stress</vt:lpstr>
      <vt:lpstr>Types of Stressors</vt:lpstr>
      <vt:lpstr>Common Causes of Stress for Teens </vt:lpstr>
      <vt:lpstr>Stress and the Body</vt:lpstr>
      <vt:lpstr>Common Signs of Distress</vt:lpstr>
      <vt:lpstr>Stress and Performance</vt:lpstr>
      <vt:lpstr>Stress and Health</vt:lpstr>
      <vt:lpstr>Managing Stress</vt:lpstr>
      <vt:lpstr>Stress Management Techniques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7: Lesson 7.1: Understanding and Managing Stress</dc:title>
  <dc:creator>Joanne Brummett</dc:creator>
  <cp:lastModifiedBy>Laura Farrell</cp:lastModifiedBy>
  <cp:revision>167</cp:revision>
  <dcterms:created xsi:type="dcterms:W3CDTF">2024-04-04T14:49:27Z</dcterms:created>
  <dcterms:modified xsi:type="dcterms:W3CDTF">2024-10-07T19:41:55Z</dcterms:modified>
</cp:coreProperties>
</file>