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  <p:sldMasterId id="2147483660" r:id="rId2"/>
    <p:sldMasterId id="2147483672" r:id="rId3"/>
    <p:sldMasterId id="2147483680" r:id="rId4"/>
  </p:sldMasterIdLst>
  <p:notesMasterIdLst>
    <p:notesMasterId r:id="rId17"/>
  </p:notesMasterIdLst>
  <p:sldIdLst>
    <p:sldId id="256" r:id="rId5"/>
    <p:sldId id="257" r:id="rId6"/>
    <p:sldId id="273" r:id="rId7"/>
    <p:sldId id="354" r:id="rId8"/>
    <p:sldId id="270" r:id="rId9"/>
    <p:sldId id="352" r:id="rId10"/>
    <p:sldId id="358" r:id="rId11"/>
    <p:sldId id="360" r:id="rId12"/>
    <p:sldId id="367" r:id="rId13"/>
    <p:sldId id="368" r:id="rId14"/>
    <p:sldId id="370" r:id="rId15"/>
    <p:sldId id="3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361460D-7215-A4C9-D48E-A42F83D2172D}" name="Ian Fricker" initials="IF" userId="S::ianf@hkusa.com::5139194f-ddb1-4217-97d0-a5a6d0e1af53" providerId="AD"/>
  <p188:author id="{5FE70E16-5445-046E-D88B-776AFB394D67}" name="Copy Editor" initials="CE" userId="Copy Editor" providerId="None"/>
  <p188:author id="{29EDB9C1-DB70-D46F-995A-03CE1E2C71D4}" name="Laura Farrell" initials="LF" userId="S::LAURAHF@hkusa.com::2e43a550-d27b-4754-a05c-c3cf9e976c9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py Editor" initials="CE" lastIdx="9" clrIdx="0">
    <p:extLst>
      <p:ext uri="{19B8F6BF-5375-455C-9EA6-DF929625EA0E}">
        <p15:presenceInfo xmlns:p15="http://schemas.microsoft.com/office/powerpoint/2012/main" userId="2e8529772bf0378b" providerId="Windows Live"/>
      </p:ext>
    </p:extLst>
  </p:cmAuthor>
  <p:cmAuthor id="2" name="Rajesh Kumar Vimalamurthy" initials="RKV" lastIdx="14" clrIdx="1">
    <p:extLst>
      <p:ext uri="{19B8F6BF-5375-455C-9EA6-DF929625EA0E}">
        <p15:presenceInfo xmlns:p15="http://schemas.microsoft.com/office/powerpoint/2012/main" userId="Rajesh Kumar Vimalamurthy" providerId="None"/>
      </p:ext>
    </p:extLst>
  </p:cmAuthor>
  <p:cmAuthor id="3" name="Nancy Rasmus" initials="NR" lastIdx="4" clrIdx="2">
    <p:extLst>
      <p:ext uri="{19B8F6BF-5375-455C-9EA6-DF929625EA0E}">
        <p15:presenceInfo xmlns:p15="http://schemas.microsoft.com/office/powerpoint/2012/main" userId="Nancy Rasmus" providerId="None"/>
      </p:ext>
    </p:extLst>
  </p:cmAuthor>
  <p:cmAuthor id="4" name="Copy Editor" initials="CE [2]" lastIdx="5" clrIdx="3">
    <p:extLst>
      <p:ext uri="{19B8F6BF-5375-455C-9EA6-DF929625EA0E}">
        <p15:presenceInfo xmlns:p15="http://schemas.microsoft.com/office/powerpoint/2012/main" userId="Copy Editor" providerId="None"/>
      </p:ext>
    </p:extLst>
  </p:cmAuthor>
  <p:cmAuthor id="5" name="Ink Lynx" initials="IL" lastIdx="1" clrIdx="4">
    <p:extLst>
      <p:ext uri="{19B8F6BF-5375-455C-9EA6-DF929625EA0E}">
        <p15:presenceInfo xmlns:p15="http://schemas.microsoft.com/office/powerpoint/2012/main" userId="43154123f283b91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008D"/>
    <a:srgbClr val="D62D01"/>
    <a:srgbClr val="C00000"/>
    <a:srgbClr val="CADE99"/>
    <a:srgbClr val="9142B5"/>
    <a:srgbClr val="257C1B"/>
    <a:srgbClr val="3A7C23"/>
    <a:srgbClr val="D62D00"/>
    <a:srgbClr val="DB5407"/>
    <a:srgbClr val="F55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76" autoAdjust="0"/>
    <p:restoredTop sz="94280" autoAdjust="0"/>
  </p:normalViewPr>
  <p:slideViewPr>
    <p:cSldViewPr snapToGrid="0" snapToObjects="1">
      <p:cViewPr varScale="1">
        <p:scale>
          <a:sx n="114" d="100"/>
          <a:sy n="114" d="100"/>
        </p:scale>
        <p:origin x="132" y="228"/>
      </p:cViewPr>
      <p:guideLst/>
    </p:cSldViewPr>
  </p:slideViewPr>
  <p:outlineViewPr>
    <p:cViewPr>
      <p:scale>
        <a:sx n="33" d="100"/>
        <a:sy n="33" d="100"/>
      </p:scale>
      <p:origin x="0" y="-239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k Lynx" userId="43154123f283b917" providerId="LiveId" clId="{8DF62DC8-1864-5447-AE32-D5E42DE912DA}"/>
    <pc:docChg chg="addSld delSld modSld">
      <pc:chgData name="Ink Lynx" userId="43154123f283b917" providerId="LiveId" clId="{8DF62DC8-1864-5447-AE32-D5E42DE912DA}" dt="2024-07-25T14:11:45.601" v="68" actId="1589"/>
      <pc:docMkLst>
        <pc:docMk/>
      </pc:docMkLst>
      <pc:sldChg chg="modSp addCm">
        <pc:chgData name="Ink Lynx" userId="43154123f283b917" providerId="LiveId" clId="{8DF62DC8-1864-5447-AE32-D5E42DE912DA}" dt="2024-07-25T14:11:45.601" v="68" actId="1589"/>
        <pc:sldMkLst>
          <pc:docMk/>
          <pc:sldMk cId="976980953" sldId="256"/>
        </pc:sldMkLst>
        <pc:spChg chg="mod">
          <ac:chgData name="Ink Lynx" userId="43154123f283b917" providerId="LiveId" clId="{8DF62DC8-1864-5447-AE32-D5E42DE912DA}" dt="2024-07-23T16:49:40.489" v="13" actId="20577"/>
          <ac:spMkLst>
            <pc:docMk/>
            <pc:sldMk cId="976980953" sldId="256"/>
            <ac:spMk id="2" creationId="{9BBA304D-DB06-1E3F-CC81-E342C7C37CC9}"/>
          </ac:spMkLst>
        </pc:spChg>
        <pc:spChg chg="mod">
          <ac:chgData name="Ink Lynx" userId="43154123f283b917" providerId="LiveId" clId="{8DF62DC8-1864-5447-AE32-D5E42DE912DA}" dt="2024-07-23T16:50:02.758" v="23" actId="20577"/>
          <ac:spMkLst>
            <pc:docMk/>
            <pc:sldMk cId="976980953" sldId="256"/>
            <ac:spMk id="3" creationId="{BF8C2D58-7D15-AA59-6636-F2F0E0B2969D}"/>
          </ac:spMkLst>
        </pc:spChg>
        <pc:spChg chg="mod">
          <ac:chgData name="Ink Lynx" userId="43154123f283b917" providerId="LiveId" clId="{8DF62DC8-1864-5447-AE32-D5E42DE912DA}" dt="2024-07-23T16:50:10.779" v="29" actId="20577"/>
          <ac:spMkLst>
            <pc:docMk/>
            <pc:sldMk cId="976980953" sldId="256"/>
            <ac:spMk id="4" creationId="{A3B5C280-D07A-A941-6161-5BA54A2A036A}"/>
          </ac:spMkLst>
        </pc:spChg>
      </pc:sldChg>
      <pc:sldChg chg="modSp">
        <pc:chgData name="Ink Lynx" userId="43154123f283b917" providerId="LiveId" clId="{8DF62DC8-1864-5447-AE32-D5E42DE912DA}" dt="2024-07-23T16:50:42.593" v="32" actId="20577"/>
        <pc:sldMkLst>
          <pc:docMk/>
          <pc:sldMk cId="2900287038" sldId="257"/>
        </pc:sldMkLst>
        <pc:spChg chg="mod">
          <ac:chgData name="Ink Lynx" userId="43154123f283b917" providerId="LiveId" clId="{8DF62DC8-1864-5447-AE32-D5E42DE912DA}" dt="2024-07-23T16:50:42.593" v="32" actId="20577"/>
          <ac:spMkLst>
            <pc:docMk/>
            <pc:sldMk cId="2900287038" sldId="257"/>
            <ac:spMk id="4" creationId="{023210B1-275E-E3BC-0CC9-35041071AD6D}"/>
          </ac:spMkLst>
        </pc:spChg>
      </pc:sldChg>
      <pc:sldChg chg="del">
        <pc:chgData name="Ink Lynx" userId="43154123f283b917" providerId="LiveId" clId="{8DF62DC8-1864-5447-AE32-D5E42DE912DA}" dt="2024-07-23T16:50:45.475" v="33" actId="2696"/>
        <pc:sldMkLst>
          <pc:docMk/>
          <pc:sldMk cId="1110540363" sldId="269"/>
        </pc:sldMkLst>
      </pc:sldChg>
      <pc:sldChg chg="modSp">
        <pc:chgData name="Ink Lynx" userId="43154123f283b917" providerId="LiveId" clId="{8DF62DC8-1864-5447-AE32-D5E42DE912DA}" dt="2024-07-23T16:51:39.653" v="45" actId="20577"/>
        <pc:sldMkLst>
          <pc:docMk/>
          <pc:sldMk cId="1923132370" sldId="270"/>
        </pc:sldMkLst>
        <pc:spChg chg="mod">
          <ac:chgData name="Ink Lynx" userId="43154123f283b917" providerId="LiveId" clId="{8DF62DC8-1864-5447-AE32-D5E42DE912DA}" dt="2024-07-23T16:51:39.653" v="45" actId="20577"/>
          <ac:spMkLst>
            <pc:docMk/>
            <pc:sldMk cId="1923132370" sldId="270"/>
            <ac:spMk id="3" creationId="{D6F6B999-C143-22E3-6A57-CED6E204DA2B}"/>
          </ac:spMkLst>
        </pc:spChg>
      </pc:sldChg>
      <pc:sldChg chg="modSp">
        <pc:chgData name="Ink Lynx" userId="43154123f283b917" providerId="LiveId" clId="{8DF62DC8-1864-5447-AE32-D5E42DE912DA}" dt="2024-07-23T16:50:57.757" v="35" actId="207"/>
        <pc:sldMkLst>
          <pc:docMk/>
          <pc:sldMk cId="2084766674" sldId="273"/>
        </pc:sldMkLst>
        <pc:spChg chg="mod">
          <ac:chgData name="Ink Lynx" userId="43154123f283b917" providerId="LiveId" clId="{8DF62DC8-1864-5447-AE32-D5E42DE912DA}" dt="2024-07-23T16:50:57.757" v="35" actId="207"/>
          <ac:spMkLst>
            <pc:docMk/>
            <pc:sldMk cId="2084766674" sldId="273"/>
            <ac:spMk id="4" creationId="{87A10005-21E7-DA3A-FB5C-21E40DE091A9}"/>
          </ac:spMkLst>
        </pc:spChg>
      </pc:sldChg>
      <pc:sldChg chg="del">
        <pc:chgData name="Ink Lynx" userId="43154123f283b917" providerId="LiveId" clId="{8DF62DC8-1864-5447-AE32-D5E42DE912DA}" dt="2024-07-23T16:53:00.390" v="60" actId="2696"/>
        <pc:sldMkLst>
          <pc:docMk/>
          <pc:sldMk cId="3928300210" sldId="276"/>
        </pc:sldMkLst>
      </pc:sldChg>
      <pc:sldChg chg="del">
        <pc:chgData name="Ink Lynx" userId="43154123f283b917" providerId="LiveId" clId="{8DF62DC8-1864-5447-AE32-D5E42DE912DA}" dt="2024-07-23T16:52:14.657" v="51" actId="2696"/>
        <pc:sldMkLst>
          <pc:docMk/>
          <pc:sldMk cId="188282934" sldId="346"/>
        </pc:sldMkLst>
      </pc:sldChg>
      <pc:sldChg chg="modSp">
        <pc:chgData name="Ink Lynx" userId="43154123f283b917" providerId="LiveId" clId="{8DF62DC8-1864-5447-AE32-D5E42DE912DA}" dt="2024-07-23T16:52:03.774" v="50" actId="20577"/>
        <pc:sldMkLst>
          <pc:docMk/>
          <pc:sldMk cId="4040077156" sldId="358"/>
        </pc:sldMkLst>
        <pc:spChg chg="mod">
          <ac:chgData name="Ink Lynx" userId="43154123f283b917" providerId="LiveId" clId="{8DF62DC8-1864-5447-AE32-D5E42DE912DA}" dt="2024-07-23T16:52:03.774" v="50" actId="20577"/>
          <ac:spMkLst>
            <pc:docMk/>
            <pc:sldMk cId="4040077156" sldId="358"/>
            <ac:spMk id="3" creationId="{273230B7-A4F7-7B33-0D85-5D83652C5078}"/>
          </ac:spMkLst>
        </pc:spChg>
      </pc:sldChg>
      <pc:sldChg chg="del">
        <pc:chgData name="Ink Lynx" userId="43154123f283b917" providerId="LiveId" clId="{8DF62DC8-1864-5447-AE32-D5E42DE912DA}" dt="2024-07-23T16:52:17.468" v="52" actId="2696"/>
        <pc:sldMkLst>
          <pc:docMk/>
          <pc:sldMk cId="2546891825" sldId="359"/>
        </pc:sldMkLst>
      </pc:sldChg>
      <pc:sldChg chg="modSp">
        <pc:chgData name="Ink Lynx" userId="43154123f283b917" providerId="LiveId" clId="{8DF62DC8-1864-5447-AE32-D5E42DE912DA}" dt="2024-07-23T16:52:49.451" v="59" actId="20577"/>
        <pc:sldMkLst>
          <pc:docMk/>
          <pc:sldMk cId="426944237" sldId="360"/>
        </pc:sldMkLst>
        <pc:spChg chg="mod">
          <ac:chgData name="Ink Lynx" userId="43154123f283b917" providerId="LiveId" clId="{8DF62DC8-1864-5447-AE32-D5E42DE912DA}" dt="2024-07-23T16:52:49.451" v="59" actId="20577"/>
          <ac:spMkLst>
            <pc:docMk/>
            <pc:sldMk cId="426944237" sldId="360"/>
            <ac:spMk id="3" creationId="{329EC5C9-F7FC-A2C6-46B5-BAD255B51E8F}"/>
          </ac:spMkLst>
        </pc:spChg>
      </pc:sldChg>
      <pc:sldChg chg="modSp add">
        <pc:chgData name="Ink Lynx" userId="43154123f283b917" providerId="LiveId" clId="{8DF62DC8-1864-5447-AE32-D5E42DE912DA}" dt="2024-07-23T16:55:04.301" v="62" actId="20577"/>
        <pc:sldMkLst>
          <pc:docMk/>
          <pc:sldMk cId="898848492" sldId="367"/>
        </pc:sldMkLst>
        <pc:spChg chg="mod">
          <ac:chgData name="Ink Lynx" userId="43154123f283b917" providerId="LiveId" clId="{8DF62DC8-1864-5447-AE32-D5E42DE912DA}" dt="2024-07-23T16:55:04.301" v="62" actId="20577"/>
          <ac:spMkLst>
            <pc:docMk/>
            <pc:sldMk cId="898848492" sldId="367"/>
            <ac:spMk id="13" creationId="{00000000-0000-0000-0000-000000000000}"/>
          </ac:spMkLst>
        </pc:spChg>
      </pc:sldChg>
      <pc:sldChg chg="add">
        <pc:chgData name="Ink Lynx" userId="43154123f283b917" providerId="LiveId" clId="{8DF62DC8-1864-5447-AE32-D5E42DE912DA}" dt="2024-07-23T16:54:50.220" v="61" actId="22"/>
        <pc:sldMkLst>
          <pc:docMk/>
          <pc:sldMk cId="2011784686" sldId="368"/>
        </pc:sldMkLst>
      </pc:sldChg>
      <pc:sldChg chg="add del">
        <pc:chgData name="Ink Lynx" userId="43154123f283b917" providerId="LiveId" clId="{8DF62DC8-1864-5447-AE32-D5E42DE912DA}" dt="2024-07-23T16:55:17.829" v="63" actId="2696"/>
        <pc:sldMkLst>
          <pc:docMk/>
          <pc:sldMk cId="2121694959" sldId="369"/>
        </pc:sldMkLst>
      </pc:sldChg>
      <pc:sldChg chg="add modNotesTx">
        <pc:chgData name="Ink Lynx" userId="43154123f283b917" providerId="LiveId" clId="{8DF62DC8-1864-5447-AE32-D5E42DE912DA}" dt="2024-07-23T16:55:24.673" v="67" actId="20577"/>
        <pc:sldMkLst>
          <pc:docMk/>
          <pc:sldMk cId="33311079" sldId="370"/>
        </pc:sldMkLst>
      </pc:sldChg>
      <pc:sldChg chg="add">
        <pc:chgData name="Ink Lynx" userId="43154123f283b917" providerId="LiveId" clId="{8DF62DC8-1864-5447-AE32-D5E42DE912DA}" dt="2024-07-23T16:54:50.220" v="61" actId="22"/>
        <pc:sldMkLst>
          <pc:docMk/>
          <pc:sldMk cId="2258707790" sldId="372"/>
        </pc:sldMkLst>
      </pc:sldChg>
      <pc:sldMasterChg chg="addSldLayout">
        <pc:chgData name="Ink Lynx" userId="43154123f283b917" providerId="LiveId" clId="{8DF62DC8-1864-5447-AE32-D5E42DE912DA}" dt="2024-07-23T16:54:50.220" v="61" actId="22"/>
        <pc:sldMasterMkLst>
          <pc:docMk/>
          <pc:sldMasterMk cId="2796620903" sldId="2147483681"/>
        </pc:sldMasterMkLst>
        <pc:sldLayoutChg chg="add">
          <pc:chgData name="Ink Lynx" userId="43154123f283b917" providerId="LiveId" clId="{8DF62DC8-1864-5447-AE32-D5E42DE912DA}" dt="2024-07-23T16:54:50.220" v="61" actId="22"/>
          <pc:sldLayoutMkLst>
            <pc:docMk/>
            <pc:sldMasterMk cId="2796620903" sldId="2147483681"/>
            <pc:sldLayoutMk cId="581012989" sldId="2147483726"/>
          </pc:sldLayoutMkLst>
        </pc:sldLayoutChg>
        <pc:sldLayoutChg chg="add replId">
          <pc:chgData name="Ink Lynx" userId="43154123f283b917" providerId="LiveId" clId="{8DF62DC8-1864-5447-AE32-D5E42DE912DA}" dt="2024-07-23T16:54:50.220" v="61" actId="22"/>
          <pc:sldLayoutMkLst>
            <pc:docMk/>
            <pc:sldMasterMk cId="2796620903" sldId="2147483681"/>
            <pc:sldLayoutMk cId="2286682445" sldId="2147483727"/>
          </pc:sldLayoutMkLst>
        </pc:sldLayoutChg>
        <pc:sldLayoutChg chg="add replId">
          <pc:chgData name="Ink Lynx" userId="43154123f283b917" providerId="LiveId" clId="{8DF62DC8-1864-5447-AE32-D5E42DE912DA}" dt="2024-07-23T16:54:50.220" v="61" actId="22"/>
          <pc:sldLayoutMkLst>
            <pc:docMk/>
            <pc:sldMasterMk cId="2796620903" sldId="2147483681"/>
            <pc:sldLayoutMk cId="3408609087" sldId="2147483728"/>
          </pc:sldLayoutMkLst>
        </pc:sldLayoutChg>
        <pc:sldLayoutChg chg="add replId">
          <pc:chgData name="Ink Lynx" userId="43154123f283b917" providerId="LiveId" clId="{8DF62DC8-1864-5447-AE32-D5E42DE912DA}" dt="2024-07-23T16:54:50.220" v="61" actId="22"/>
          <pc:sldLayoutMkLst>
            <pc:docMk/>
            <pc:sldMasterMk cId="2796620903" sldId="2147483681"/>
            <pc:sldLayoutMk cId="2064162347" sldId="2147483729"/>
          </pc:sldLayoutMkLst>
        </pc:sldLayoutChg>
        <pc:sldLayoutChg chg="add replId">
          <pc:chgData name="Ink Lynx" userId="43154123f283b917" providerId="LiveId" clId="{8DF62DC8-1864-5447-AE32-D5E42DE912DA}" dt="2024-07-23T16:54:50.220" v="61" actId="22"/>
          <pc:sldLayoutMkLst>
            <pc:docMk/>
            <pc:sldMasterMk cId="2796620903" sldId="2147483681"/>
            <pc:sldLayoutMk cId="1823193873" sldId="2147483730"/>
          </pc:sldLayoutMkLst>
        </pc:sldLayoutChg>
      </pc:sldMasterChg>
    </pc:docChg>
  </pc:docChgLst>
  <pc:docChgLst>
    <pc:chgData name="Laura Farrell" userId="2e43a550-d27b-4754-a05c-c3cf9e976c93" providerId="ADAL" clId="{E42D972A-A9E0-457B-A4EA-F2AEC474B56E}"/>
    <pc:docChg chg="modSld">
      <pc:chgData name="Laura Farrell" userId="2e43a550-d27b-4754-a05c-c3cf9e976c93" providerId="ADAL" clId="{E42D972A-A9E0-457B-A4EA-F2AEC474B56E}" dt="2024-09-04T14:45:09.873" v="1"/>
      <pc:docMkLst>
        <pc:docMk/>
      </pc:docMkLst>
      <pc:sldChg chg="modNotesTx">
        <pc:chgData name="Laura Farrell" userId="2e43a550-d27b-4754-a05c-c3cf9e976c93" providerId="ADAL" clId="{E42D972A-A9E0-457B-A4EA-F2AEC474B56E}" dt="2024-09-04T14:44:46.392" v="0"/>
        <pc:sldMkLst>
          <pc:docMk/>
          <pc:sldMk cId="976980953" sldId="256"/>
        </pc:sldMkLst>
      </pc:sldChg>
      <pc:sldChg chg="modNotesTx">
        <pc:chgData name="Laura Farrell" userId="2e43a550-d27b-4754-a05c-c3cf9e976c93" providerId="ADAL" clId="{E42D972A-A9E0-457B-A4EA-F2AEC474B56E}" dt="2024-09-04T14:45:09.873" v="1"/>
        <pc:sldMkLst>
          <pc:docMk/>
          <pc:sldMk cId="2258707790" sldId="372"/>
        </pc:sldMkLst>
      </pc:sldChg>
    </pc:docChg>
  </pc:docChgLst>
  <pc:docChgLst>
    <pc:chgData name="Ian Fricker" userId="5139194f-ddb1-4217-97d0-a5a6d0e1af53" providerId="ADAL" clId="{E3600740-5D9E-4634-9531-2BF6A0AE6E7F}"/>
    <pc:docChg chg="modSld">
      <pc:chgData name="Ian Fricker" userId="5139194f-ddb1-4217-97d0-a5a6d0e1af53" providerId="ADAL" clId="{E3600740-5D9E-4634-9531-2BF6A0AE6E7F}" dt="2024-08-30T16:46:16.037" v="61"/>
      <pc:docMkLst>
        <pc:docMk/>
      </pc:docMkLst>
      <pc:sldChg chg="modSp mod addCm delCm">
        <pc:chgData name="Ian Fricker" userId="5139194f-ddb1-4217-97d0-a5a6d0e1af53" providerId="ADAL" clId="{E3600740-5D9E-4634-9531-2BF6A0AE6E7F}" dt="2024-08-30T16:46:16.037" v="61"/>
        <pc:sldMkLst>
          <pc:docMk/>
          <pc:sldMk cId="976980953" sldId="256"/>
        </pc:sldMkLst>
        <pc:spChg chg="mod">
          <ac:chgData name="Ian Fricker" userId="5139194f-ddb1-4217-97d0-a5a6d0e1af53" providerId="ADAL" clId="{E3600740-5D9E-4634-9531-2BF6A0AE6E7F}" dt="2024-08-26T20:49:18.040" v="0" actId="20577"/>
          <ac:spMkLst>
            <pc:docMk/>
            <pc:sldMk cId="976980953" sldId="256"/>
            <ac:spMk id="4" creationId="{A3B5C280-D07A-A941-6161-5BA54A2A036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Ian Fricker" userId="5139194f-ddb1-4217-97d0-a5a6d0e1af53" providerId="ADAL" clId="{E3600740-5D9E-4634-9531-2BF6A0AE6E7F}" dt="2024-08-30T16:46:16.037" v="61"/>
              <pc2:cmMkLst xmlns:pc2="http://schemas.microsoft.com/office/powerpoint/2019/9/main/command">
                <pc:docMk/>
                <pc:sldMk cId="976980953" sldId="256"/>
                <pc2:cmMk id="{CC54235A-49D3-46AB-91EE-6D45F01EA748}"/>
              </pc2:cmMkLst>
            </pc226:cmChg>
          </p:ext>
        </pc:extLst>
      </pc:sldChg>
      <pc:sldChg chg="modSp mod">
        <pc:chgData name="Ian Fricker" userId="5139194f-ddb1-4217-97d0-a5a6d0e1af53" providerId="ADAL" clId="{E3600740-5D9E-4634-9531-2BF6A0AE6E7F}" dt="2024-08-26T20:54:09.368" v="59" actId="962"/>
        <pc:sldMkLst>
          <pc:docMk/>
          <pc:sldMk cId="3512457826" sldId="354"/>
        </pc:sldMkLst>
        <pc:picChg chg="mod">
          <ac:chgData name="Ian Fricker" userId="5139194f-ddb1-4217-97d0-a5a6d0e1af53" providerId="ADAL" clId="{E3600740-5D9E-4634-9531-2BF6A0AE6E7F}" dt="2024-08-26T20:54:09.368" v="59" actId="962"/>
          <ac:picMkLst>
            <pc:docMk/>
            <pc:sldMk cId="3512457826" sldId="354"/>
            <ac:picMk id="2" creationId="{2EB6DEB9-CBE4-B842-BABC-C7F8F15F6BBF}"/>
          </ac:picMkLst>
        </pc:picChg>
      </pc:sldChg>
      <pc:sldChg chg="modSp mod">
        <pc:chgData name="Ian Fricker" userId="5139194f-ddb1-4217-97d0-a5a6d0e1af53" providerId="ADAL" clId="{E3600740-5D9E-4634-9531-2BF6A0AE6E7F}" dt="2024-08-26T21:01:57.433" v="60" actId="20577"/>
        <pc:sldMkLst>
          <pc:docMk/>
          <pc:sldMk cId="898848492" sldId="367"/>
        </pc:sldMkLst>
        <pc:spChg chg="mod">
          <ac:chgData name="Ian Fricker" userId="5139194f-ddb1-4217-97d0-a5a6d0e1af53" providerId="ADAL" clId="{E3600740-5D9E-4634-9531-2BF6A0AE6E7F}" dt="2024-08-26T21:01:57.433" v="60" actId="20577"/>
          <ac:spMkLst>
            <pc:docMk/>
            <pc:sldMk cId="898848492" sldId="367"/>
            <ac:spMk id="13" creationId="{00000000-0000-0000-0000-000000000000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>
      <a:schemeClr val="accent2"/>
      <a:schemeClr val="accent3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79C95C-0D58-4215-BD9D-892A73A02E4A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2" csCatId="colorful" phldr="1"/>
      <dgm:spPr/>
      <dgm:t>
        <a:bodyPr/>
        <a:lstStyle/>
        <a:p>
          <a:endParaRPr lang="en-US"/>
        </a:p>
      </dgm:t>
    </dgm:pt>
    <dgm:pt modelId="{B069B141-8C64-4964-A2B6-08B639A54F95}">
      <dgm:prSet custT="1"/>
      <dgm:spPr/>
      <dgm:t>
        <a:bodyPr/>
        <a:lstStyle/>
        <a:p>
          <a:pPr>
            <a:lnSpc>
              <a:spcPct val="100000"/>
            </a:lnSpc>
          </a:pPr>
          <a:endParaRPr lang="en-GB" sz="2400" spc="-50" baseline="0" dirty="0">
            <a:solidFill>
              <a:srgbClr val="C00000"/>
            </a:solidFill>
          </a:endParaRPr>
        </a:p>
      </dgm:t>
    </dgm:pt>
    <dgm:pt modelId="{4C14471B-8A48-43F7-8336-AAD33E0659F3}" type="parTrans" cxnId="{6FA42492-02CC-4A59-968B-53399EBF78D3}">
      <dgm:prSet/>
      <dgm:spPr/>
      <dgm:t>
        <a:bodyPr/>
        <a:lstStyle/>
        <a:p>
          <a:endParaRPr lang="en-US" sz="2400">
            <a:solidFill>
              <a:srgbClr val="C00000"/>
            </a:solidFill>
          </a:endParaRPr>
        </a:p>
      </dgm:t>
    </dgm:pt>
    <dgm:pt modelId="{16D5C096-9659-440A-96C9-498927AA0EE0}" type="sibTrans" cxnId="{6FA42492-02CC-4A59-968B-53399EBF78D3}">
      <dgm:prSet phldrT="2" phldr="0"/>
      <dgm:spPr/>
      <dgm:t>
        <a:bodyPr/>
        <a:lstStyle/>
        <a:p>
          <a:pPr>
            <a:lnSpc>
              <a:spcPct val="100000"/>
            </a:lnSpc>
          </a:pPr>
          <a:endParaRPr lang="en-US" sz="2400">
            <a:solidFill>
              <a:srgbClr val="C00000"/>
            </a:solidFill>
          </a:endParaRPr>
        </a:p>
      </dgm:t>
    </dgm:pt>
    <dgm:pt modelId="{FE32CCEA-5B1F-4AE2-9A09-520800015AEB}">
      <dgm:prSet custT="1"/>
      <dgm:spPr/>
      <dgm:t>
        <a:bodyPr/>
        <a:lstStyle/>
        <a:p>
          <a:pPr>
            <a:lnSpc>
              <a:spcPct val="100000"/>
            </a:lnSpc>
          </a:pPr>
          <a:endParaRPr lang="en-GB" sz="2400" dirty="0">
            <a:solidFill>
              <a:srgbClr val="C00000"/>
            </a:solidFill>
          </a:endParaRPr>
        </a:p>
      </dgm:t>
    </dgm:pt>
    <dgm:pt modelId="{F810912D-A8A4-4F02-BB9A-7F77C7E7087B}" type="parTrans" cxnId="{5DCE486A-0080-4F25-92A4-4438B6D7AA3C}">
      <dgm:prSet/>
      <dgm:spPr/>
      <dgm:t>
        <a:bodyPr/>
        <a:lstStyle/>
        <a:p>
          <a:endParaRPr lang="en-US" sz="2400">
            <a:solidFill>
              <a:srgbClr val="C00000"/>
            </a:solidFill>
          </a:endParaRPr>
        </a:p>
      </dgm:t>
    </dgm:pt>
    <dgm:pt modelId="{DE4FEDB8-B6A2-4910-ADA0-0CA67C1AFDBA}" type="sibTrans" cxnId="{5DCE486A-0080-4F25-92A4-4438B6D7AA3C}">
      <dgm:prSet phldrT="3" phldr="0"/>
      <dgm:spPr/>
      <dgm:t>
        <a:bodyPr/>
        <a:lstStyle/>
        <a:p>
          <a:pPr>
            <a:lnSpc>
              <a:spcPct val="100000"/>
            </a:lnSpc>
          </a:pPr>
          <a:endParaRPr lang="en-US" sz="2400">
            <a:solidFill>
              <a:srgbClr val="C00000"/>
            </a:solidFill>
          </a:endParaRPr>
        </a:p>
      </dgm:t>
    </dgm:pt>
    <dgm:pt modelId="{CA24DC76-342A-440A-91EE-45A0A115E7AA}">
      <dgm:prSet custT="1"/>
      <dgm:spPr/>
      <dgm:t>
        <a:bodyPr/>
        <a:lstStyle/>
        <a:p>
          <a:pPr>
            <a:lnSpc>
              <a:spcPct val="100000"/>
            </a:lnSpc>
          </a:pPr>
          <a:endParaRPr lang="en-GB" sz="2400" dirty="0">
            <a:solidFill>
              <a:srgbClr val="C00000"/>
            </a:solidFill>
          </a:endParaRPr>
        </a:p>
      </dgm:t>
    </dgm:pt>
    <dgm:pt modelId="{A19FEFB8-722F-45F5-B95A-12A1A72D7509}" type="parTrans" cxnId="{956CC420-0524-48AE-BC22-E678524920DC}">
      <dgm:prSet/>
      <dgm:spPr/>
      <dgm:t>
        <a:bodyPr/>
        <a:lstStyle/>
        <a:p>
          <a:endParaRPr lang="en-US" sz="2400">
            <a:solidFill>
              <a:srgbClr val="C00000"/>
            </a:solidFill>
          </a:endParaRPr>
        </a:p>
      </dgm:t>
    </dgm:pt>
    <dgm:pt modelId="{1C383D16-F389-411E-A147-458C9202F5D0}" type="sibTrans" cxnId="{956CC420-0524-48AE-BC22-E678524920DC}">
      <dgm:prSet phldrT="4" phldr="0"/>
      <dgm:spPr/>
      <dgm:t>
        <a:bodyPr/>
        <a:lstStyle/>
        <a:p>
          <a:pPr>
            <a:lnSpc>
              <a:spcPct val="100000"/>
            </a:lnSpc>
          </a:pPr>
          <a:endParaRPr lang="en-US" sz="2400">
            <a:solidFill>
              <a:srgbClr val="C00000"/>
            </a:solidFill>
          </a:endParaRPr>
        </a:p>
      </dgm:t>
    </dgm:pt>
    <dgm:pt modelId="{20EA64AF-82E0-43FF-960E-6DB4BA19DD94}">
      <dgm:prSet custT="1"/>
      <dgm:spPr/>
      <dgm:t>
        <a:bodyPr/>
        <a:lstStyle/>
        <a:p>
          <a:pPr>
            <a:lnSpc>
              <a:spcPct val="100000"/>
            </a:lnSpc>
          </a:pPr>
          <a:endParaRPr lang="en-GB" sz="2400" dirty="0">
            <a:solidFill>
              <a:srgbClr val="C00000"/>
            </a:solidFill>
          </a:endParaRPr>
        </a:p>
      </dgm:t>
    </dgm:pt>
    <dgm:pt modelId="{17530979-1E7B-4872-AE7B-CCBE7ABA1DD9}" type="parTrans" cxnId="{07401CBF-1B74-41A8-AECC-A5983523D748}">
      <dgm:prSet/>
      <dgm:spPr/>
      <dgm:t>
        <a:bodyPr/>
        <a:lstStyle/>
        <a:p>
          <a:endParaRPr lang="en-US" sz="2400">
            <a:solidFill>
              <a:srgbClr val="C00000"/>
            </a:solidFill>
          </a:endParaRPr>
        </a:p>
      </dgm:t>
    </dgm:pt>
    <dgm:pt modelId="{608F07B2-013B-40CA-A7CA-562B821519CF}" type="sibTrans" cxnId="{07401CBF-1B74-41A8-AECC-A5983523D748}">
      <dgm:prSet phldrT="5" phldr="0"/>
      <dgm:spPr/>
      <dgm:t>
        <a:bodyPr/>
        <a:lstStyle/>
        <a:p>
          <a:pPr>
            <a:lnSpc>
              <a:spcPct val="100000"/>
            </a:lnSpc>
          </a:pPr>
          <a:endParaRPr lang="en-US" sz="2400">
            <a:solidFill>
              <a:srgbClr val="C00000"/>
            </a:solidFill>
          </a:endParaRPr>
        </a:p>
      </dgm:t>
    </dgm:pt>
    <dgm:pt modelId="{BFC27976-25E7-4893-96B2-C6B22F972307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400" dirty="0">
            <a:solidFill>
              <a:srgbClr val="C00000"/>
            </a:solidFill>
          </a:endParaRPr>
        </a:p>
      </dgm:t>
    </dgm:pt>
    <dgm:pt modelId="{D389BD04-B599-4056-952C-E00C24989F9F}" type="sibTrans" cxnId="{C65B52F8-6DF4-40D7-8AB4-FCFF3EC77BF2}">
      <dgm:prSet phldrT="1" phldr="0"/>
      <dgm:spPr/>
      <dgm:t>
        <a:bodyPr/>
        <a:lstStyle/>
        <a:p>
          <a:pPr>
            <a:lnSpc>
              <a:spcPct val="100000"/>
            </a:lnSpc>
          </a:pPr>
          <a:endParaRPr lang="en-US" sz="2400">
            <a:solidFill>
              <a:srgbClr val="C00000"/>
            </a:solidFill>
          </a:endParaRPr>
        </a:p>
      </dgm:t>
    </dgm:pt>
    <dgm:pt modelId="{73A5E45E-428E-4F14-A4EE-4E806AE7FE76}" type="parTrans" cxnId="{C65B52F8-6DF4-40D7-8AB4-FCFF3EC77BF2}">
      <dgm:prSet/>
      <dgm:spPr/>
      <dgm:t>
        <a:bodyPr/>
        <a:lstStyle/>
        <a:p>
          <a:endParaRPr lang="en-US" sz="2400">
            <a:solidFill>
              <a:srgbClr val="C00000"/>
            </a:solidFill>
          </a:endParaRPr>
        </a:p>
      </dgm:t>
    </dgm:pt>
    <dgm:pt modelId="{27CFBB17-E2F9-4176-804A-DC974AC35615}" type="pres">
      <dgm:prSet presAssocID="{9C79C95C-0D58-4215-BD9D-892A73A02E4A}" presName="root" presStyleCnt="0">
        <dgm:presLayoutVars>
          <dgm:dir/>
          <dgm:resizeHandles val="exact"/>
        </dgm:presLayoutVars>
      </dgm:prSet>
      <dgm:spPr/>
    </dgm:pt>
    <dgm:pt modelId="{5A891E65-CA6E-46FB-B6CB-052EBE157168}" type="pres">
      <dgm:prSet presAssocID="{9C79C95C-0D58-4215-BD9D-892A73A02E4A}" presName="container" presStyleCnt="0">
        <dgm:presLayoutVars>
          <dgm:dir/>
          <dgm:resizeHandles val="exact"/>
        </dgm:presLayoutVars>
      </dgm:prSet>
      <dgm:spPr/>
    </dgm:pt>
    <dgm:pt modelId="{9B53818E-F812-4A99-B55C-DAF8820029FB}" type="pres">
      <dgm:prSet presAssocID="{BFC27976-25E7-4893-96B2-C6B22F972307}" presName="compNode" presStyleCnt="0"/>
      <dgm:spPr/>
    </dgm:pt>
    <dgm:pt modelId="{88861CAA-05A8-4FA7-A21B-DFECCF876C85}" type="pres">
      <dgm:prSet presAssocID="{BFC27976-25E7-4893-96B2-C6B22F972307}" presName="iconBgRect" presStyleLbl="bgShp" presStyleIdx="0" presStyleCnt="5"/>
      <dgm:spPr>
        <a:solidFill>
          <a:srgbClr val="C00000"/>
        </a:solidFill>
      </dgm:spPr>
    </dgm:pt>
    <dgm:pt modelId="{E674FA3D-3113-4A51-863F-1F49D385E40A}" type="pres">
      <dgm:prSet presAssocID="{BFC27976-25E7-4893-96B2-C6B22F972307}" presName="iconRect" presStyleLbl="node1" presStyleIdx="0" presStyleCnt="5" custScaleX="172671" custScaleY="172671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5DDD8090-F9D7-4187-BF68-966FC347FA68}" type="pres">
      <dgm:prSet presAssocID="{BFC27976-25E7-4893-96B2-C6B22F972307}" presName="spaceRect" presStyleCnt="0"/>
      <dgm:spPr/>
    </dgm:pt>
    <dgm:pt modelId="{D40B9C9A-EFDA-4510-9660-A276BEF50C71}" type="pres">
      <dgm:prSet presAssocID="{BFC27976-25E7-4893-96B2-C6B22F972307}" presName="textRect" presStyleLbl="revTx" presStyleIdx="0" presStyleCnt="5">
        <dgm:presLayoutVars>
          <dgm:chMax val="1"/>
          <dgm:chPref val="1"/>
        </dgm:presLayoutVars>
      </dgm:prSet>
      <dgm:spPr/>
    </dgm:pt>
    <dgm:pt modelId="{027CD52C-02B4-452B-A8DB-BEEF90DD2AC7}" type="pres">
      <dgm:prSet presAssocID="{D389BD04-B599-4056-952C-E00C24989F9F}" presName="sibTrans" presStyleLbl="sibTrans2D1" presStyleIdx="0" presStyleCnt="0"/>
      <dgm:spPr/>
    </dgm:pt>
    <dgm:pt modelId="{114E53EC-9A43-4446-864F-557862EB8C37}" type="pres">
      <dgm:prSet presAssocID="{B069B141-8C64-4964-A2B6-08B639A54F95}" presName="compNode" presStyleCnt="0"/>
      <dgm:spPr/>
    </dgm:pt>
    <dgm:pt modelId="{5B64E5E9-6D90-4DC0-AE2B-D19592EB8D1B}" type="pres">
      <dgm:prSet presAssocID="{B069B141-8C64-4964-A2B6-08B639A54F95}" presName="iconBgRect" presStyleLbl="bgShp" presStyleIdx="1" presStyleCnt="5"/>
      <dgm:spPr>
        <a:solidFill>
          <a:srgbClr val="C00000"/>
        </a:solidFill>
      </dgm:spPr>
    </dgm:pt>
    <dgm:pt modelId="{3F139C0C-E3C9-41AF-9EE0-0D98E4BD2D33}" type="pres">
      <dgm:prSet presAssocID="{B069B141-8C64-4964-A2B6-08B639A54F95}" presName="iconRect" presStyleLbl="node1" presStyleIdx="1" presStyleCnt="5" custScaleX="172671" custScaleY="172671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D61BB27C-FD0F-4A05-8FC9-F93D6FEB9ABD}" type="pres">
      <dgm:prSet presAssocID="{B069B141-8C64-4964-A2B6-08B639A54F95}" presName="spaceRect" presStyleCnt="0"/>
      <dgm:spPr/>
    </dgm:pt>
    <dgm:pt modelId="{535E0DD0-C3A4-43C2-AFCD-58D04ECE4F46}" type="pres">
      <dgm:prSet presAssocID="{B069B141-8C64-4964-A2B6-08B639A54F95}" presName="textRect" presStyleLbl="revTx" presStyleIdx="1" presStyleCnt="5">
        <dgm:presLayoutVars>
          <dgm:chMax val="1"/>
          <dgm:chPref val="1"/>
        </dgm:presLayoutVars>
      </dgm:prSet>
      <dgm:spPr/>
    </dgm:pt>
    <dgm:pt modelId="{45B633C5-02DF-4E4D-BBB0-FA07FC66DF53}" type="pres">
      <dgm:prSet presAssocID="{16D5C096-9659-440A-96C9-498927AA0EE0}" presName="sibTrans" presStyleLbl="sibTrans2D1" presStyleIdx="0" presStyleCnt="0"/>
      <dgm:spPr/>
    </dgm:pt>
    <dgm:pt modelId="{3D93F49E-8F06-4CB2-ABD1-A8279A5A0F18}" type="pres">
      <dgm:prSet presAssocID="{FE32CCEA-5B1F-4AE2-9A09-520800015AEB}" presName="compNode" presStyleCnt="0"/>
      <dgm:spPr/>
    </dgm:pt>
    <dgm:pt modelId="{C0A17B21-E187-408A-9A25-D083CFD9F0C1}" type="pres">
      <dgm:prSet presAssocID="{FE32CCEA-5B1F-4AE2-9A09-520800015AEB}" presName="iconBgRect" presStyleLbl="bgShp" presStyleIdx="2" presStyleCnt="5"/>
      <dgm:spPr>
        <a:solidFill>
          <a:srgbClr val="C00000"/>
        </a:solidFill>
      </dgm:spPr>
    </dgm:pt>
    <dgm:pt modelId="{729B7D0C-E0DF-4C66-ACFF-773CC32E2ACF}" type="pres">
      <dgm:prSet presAssocID="{FE32CCEA-5B1F-4AE2-9A09-520800015AEB}" presName="iconRect" presStyleLbl="node1" presStyleIdx="2" presStyleCnt="5" custScaleX="172671" custScaleY="172671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024F2094-DE8C-4F2E-8FE6-297E403B2C74}" type="pres">
      <dgm:prSet presAssocID="{FE32CCEA-5B1F-4AE2-9A09-520800015AEB}" presName="spaceRect" presStyleCnt="0"/>
      <dgm:spPr/>
    </dgm:pt>
    <dgm:pt modelId="{6D3E7039-099F-42B4-8C1F-4AA087C5AAD2}" type="pres">
      <dgm:prSet presAssocID="{FE32CCEA-5B1F-4AE2-9A09-520800015AEB}" presName="textRect" presStyleLbl="revTx" presStyleIdx="2" presStyleCnt="5">
        <dgm:presLayoutVars>
          <dgm:chMax val="1"/>
          <dgm:chPref val="1"/>
        </dgm:presLayoutVars>
      </dgm:prSet>
      <dgm:spPr/>
    </dgm:pt>
    <dgm:pt modelId="{739AAA95-7384-4D4C-9B6F-AD8847A008B1}" type="pres">
      <dgm:prSet presAssocID="{DE4FEDB8-B6A2-4910-ADA0-0CA67C1AFDBA}" presName="sibTrans" presStyleLbl="sibTrans2D1" presStyleIdx="0" presStyleCnt="0"/>
      <dgm:spPr/>
    </dgm:pt>
    <dgm:pt modelId="{878241EB-E27A-445D-8637-8F8B52A361EF}" type="pres">
      <dgm:prSet presAssocID="{CA24DC76-342A-440A-91EE-45A0A115E7AA}" presName="compNode" presStyleCnt="0"/>
      <dgm:spPr/>
    </dgm:pt>
    <dgm:pt modelId="{2A76BBD6-CD1E-42D2-A4B0-57624A65917E}" type="pres">
      <dgm:prSet presAssocID="{CA24DC76-342A-440A-91EE-45A0A115E7AA}" presName="iconBgRect" presStyleLbl="bgShp" presStyleIdx="3" presStyleCnt="5"/>
      <dgm:spPr>
        <a:solidFill>
          <a:srgbClr val="C00000"/>
        </a:solidFill>
      </dgm:spPr>
    </dgm:pt>
    <dgm:pt modelId="{488730A2-C4BB-4925-839D-B57CFD1AE6C9}" type="pres">
      <dgm:prSet presAssocID="{CA24DC76-342A-440A-91EE-45A0A115E7AA}" presName="iconRect" presStyleLbl="node1" presStyleIdx="3" presStyleCnt="5" custScaleX="172671" custScaleY="172671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27DC45D4-5070-4BBE-9036-190F9AA18B85}" type="pres">
      <dgm:prSet presAssocID="{CA24DC76-342A-440A-91EE-45A0A115E7AA}" presName="spaceRect" presStyleCnt="0"/>
      <dgm:spPr/>
    </dgm:pt>
    <dgm:pt modelId="{D9241B28-3CF1-497B-8AAE-CB197EAEFBB8}" type="pres">
      <dgm:prSet presAssocID="{CA24DC76-342A-440A-91EE-45A0A115E7AA}" presName="textRect" presStyleLbl="revTx" presStyleIdx="3" presStyleCnt="5">
        <dgm:presLayoutVars>
          <dgm:chMax val="1"/>
          <dgm:chPref val="1"/>
        </dgm:presLayoutVars>
      </dgm:prSet>
      <dgm:spPr/>
    </dgm:pt>
    <dgm:pt modelId="{4F53F35B-8797-4461-A552-644AD7D20EF6}" type="pres">
      <dgm:prSet presAssocID="{1C383D16-F389-411E-A147-458C9202F5D0}" presName="sibTrans" presStyleLbl="sibTrans2D1" presStyleIdx="0" presStyleCnt="0"/>
      <dgm:spPr/>
    </dgm:pt>
    <dgm:pt modelId="{5EAD97C6-1886-47D2-A41F-7B0BC135B629}" type="pres">
      <dgm:prSet presAssocID="{20EA64AF-82E0-43FF-960E-6DB4BA19DD94}" presName="compNode" presStyleCnt="0"/>
      <dgm:spPr/>
    </dgm:pt>
    <dgm:pt modelId="{6CC78E34-F3D7-4C2D-9689-BC9FB2C7B26A}" type="pres">
      <dgm:prSet presAssocID="{20EA64AF-82E0-43FF-960E-6DB4BA19DD94}" presName="iconBgRect" presStyleLbl="bgShp" presStyleIdx="4" presStyleCnt="5"/>
      <dgm:spPr>
        <a:solidFill>
          <a:srgbClr val="C00000"/>
        </a:solidFill>
      </dgm:spPr>
    </dgm:pt>
    <dgm:pt modelId="{2F9952E6-7443-45AB-A450-921FEFEFC9FF}" type="pres">
      <dgm:prSet presAssocID="{20EA64AF-82E0-43FF-960E-6DB4BA19DD94}" presName="iconRect" presStyleLbl="node1" presStyleIdx="4" presStyleCnt="5" custScaleX="172671" custScaleY="172671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F9C1507D-E86F-4C26-BC2F-258F27054568}" type="pres">
      <dgm:prSet presAssocID="{20EA64AF-82E0-43FF-960E-6DB4BA19DD94}" presName="spaceRect" presStyleCnt="0"/>
      <dgm:spPr/>
    </dgm:pt>
    <dgm:pt modelId="{709BCA45-468C-4093-A4C6-20E2EAEC5F26}" type="pres">
      <dgm:prSet presAssocID="{20EA64AF-82E0-43FF-960E-6DB4BA19DD94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459D4310-0EFB-4747-A4D6-6B33BE7B291B}" type="presOf" srcId="{CA24DC76-342A-440A-91EE-45A0A115E7AA}" destId="{D9241B28-3CF1-497B-8AAE-CB197EAEFBB8}" srcOrd="0" destOrd="0" presId="urn:microsoft.com/office/officeart/2018/2/layout/IconCircleList"/>
    <dgm:cxn modelId="{956CC420-0524-48AE-BC22-E678524920DC}" srcId="{9C79C95C-0D58-4215-BD9D-892A73A02E4A}" destId="{CA24DC76-342A-440A-91EE-45A0A115E7AA}" srcOrd="3" destOrd="0" parTransId="{A19FEFB8-722F-45F5-B95A-12A1A72D7509}" sibTransId="{1C383D16-F389-411E-A147-458C9202F5D0}"/>
    <dgm:cxn modelId="{5F402726-D6D3-314B-A29E-19C2B7A6C49A}" type="presOf" srcId="{20EA64AF-82E0-43FF-960E-6DB4BA19DD94}" destId="{709BCA45-468C-4093-A4C6-20E2EAEC5F26}" srcOrd="0" destOrd="0" presId="urn:microsoft.com/office/officeart/2018/2/layout/IconCircleList"/>
    <dgm:cxn modelId="{3C8DC962-69F3-7547-B538-D928928CC4BE}" type="presOf" srcId="{BFC27976-25E7-4893-96B2-C6B22F972307}" destId="{D40B9C9A-EFDA-4510-9660-A276BEF50C71}" srcOrd="0" destOrd="0" presId="urn:microsoft.com/office/officeart/2018/2/layout/IconCircleList"/>
    <dgm:cxn modelId="{7E204664-1584-4847-8911-108767D767EB}" type="presOf" srcId="{FE32CCEA-5B1F-4AE2-9A09-520800015AEB}" destId="{6D3E7039-099F-42B4-8C1F-4AA087C5AAD2}" srcOrd="0" destOrd="0" presId="urn:microsoft.com/office/officeart/2018/2/layout/IconCircleList"/>
    <dgm:cxn modelId="{4A787545-2151-2D4D-A255-879AE17EF5BE}" type="presOf" srcId="{9C79C95C-0D58-4215-BD9D-892A73A02E4A}" destId="{27CFBB17-E2F9-4176-804A-DC974AC35615}" srcOrd="0" destOrd="0" presId="urn:microsoft.com/office/officeart/2018/2/layout/IconCircleList"/>
    <dgm:cxn modelId="{5DCE486A-0080-4F25-92A4-4438B6D7AA3C}" srcId="{9C79C95C-0D58-4215-BD9D-892A73A02E4A}" destId="{FE32CCEA-5B1F-4AE2-9A09-520800015AEB}" srcOrd="2" destOrd="0" parTransId="{F810912D-A8A4-4F02-BB9A-7F77C7E7087B}" sibTransId="{DE4FEDB8-B6A2-4910-ADA0-0CA67C1AFDBA}"/>
    <dgm:cxn modelId="{AE5F1B58-FB67-8D4A-9F4B-5CE74D4EE037}" type="presOf" srcId="{1C383D16-F389-411E-A147-458C9202F5D0}" destId="{4F53F35B-8797-4461-A552-644AD7D20EF6}" srcOrd="0" destOrd="0" presId="urn:microsoft.com/office/officeart/2018/2/layout/IconCircleList"/>
    <dgm:cxn modelId="{6FA42492-02CC-4A59-968B-53399EBF78D3}" srcId="{9C79C95C-0D58-4215-BD9D-892A73A02E4A}" destId="{B069B141-8C64-4964-A2B6-08B639A54F95}" srcOrd="1" destOrd="0" parTransId="{4C14471B-8A48-43F7-8336-AAD33E0659F3}" sibTransId="{16D5C096-9659-440A-96C9-498927AA0EE0}"/>
    <dgm:cxn modelId="{07401CBF-1B74-41A8-AECC-A5983523D748}" srcId="{9C79C95C-0D58-4215-BD9D-892A73A02E4A}" destId="{20EA64AF-82E0-43FF-960E-6DB4BA19DD94}" srcOrd="4" destOrd="0" parTransId="{17530979-1E7B-4872-AE7B-CCBE7ABA1DD9}" sibTransId="{608F07B2-013B-40CA-A7CA-562B821519CF}"/>
    <dgm:cxn modelId="{2BBB5AC0-A4B9-2E4D-90AE-E06C31A4F600}" type="presOf" srcId="{16D5C096-9659-440A-96C9-498927AA0EE0}" destId="{45B633C5-02DF-4E4D-BBB0-FA07FC66DF53}" srcOrd="0" destOrd="0" presId="urn:microsoft.com/office/officeart/2018/2/layout/IconCircleList"/>
    <dgm:cxn modelId="{2FCCD1CB-C267-6842-9A07-865CE5F1DEE8}" type="presOf" srcId="{DE4FEDB8-B6A2-4910-ADA0-0CA67C1AFDBA}" destId="{739AAA95-7384-4D4C-9B6F-AD8847A008B1}" srcOrd="0" destOrd="0" presId="urn:microsoft.com/office/officeart/2018/2/layout/IconCircleList"/>
    <dgm:cxn modelId="{A8F7B5D0-2EEE-1248-9388-12DF31831C2E}" type="presOf" srcId="{D389BD04-B599-4056-952C-E00C24989F9F}" destId="{027CD52C-02B4-452B-A8DB-BEEF90DD2AC7}" srcOrd="0" destOrd="0" presId="urn:microsoft.com/office/officeart/2018/2/layout/IconCircleList"/>
    <dgm:cxn modelId="{80BA86F0-1CF4-FA4D-9850-E0B86369E1D5}" type="presOf" srcId="{B069B141-8C64-4964-A2B6-08B639A54F95}" destId="{535E0DD0-C3A4-43C2-AFCD-58D04ECE4F46}" srcOrd="0" destOrd="0" presId="urn:microsoft.com/office/officeart/2018/2/layout/IconCircleList"/>
    <dgm:cxn modelId="{C65B52F8-6DF4-40D7-8AB4-FCFF3EC77BF2}" srcId="{9C79C95C-0D58-4215-BD9D-892A73A02E4A}" destId="{BFC27976-25E7-4893-96B2-C6B22F972307}" srcOrd="0" destOrd="0" parTransId="{73A5E45E-428E-4F14-A4EE-4E806AE7FE76}" sibTransId="{D389BD04-B599-4056-952C-E00C24989F9F}"/>
    <dgm:cxn modelId="{81E01A70-8E3A-974C-86AA-EEBFA191FEC7}" type="presParOf" srcId="{27CFBB17-E2F9-4176-804A-DC974AC35615}" destId="{5A891E65-CA6E-46FB-B6CB-052EBE157168}" srcOrd="0" destOrd="0" presId="urn:microsoft.com/office/officeart/2018/2/layout/IconCircleList"/>
    <dgm:cxn modelId="{2535063F-FC76-8340-B6D1-2BCC588D7ADE}" type="presParOf" srcId="{5A891E65-CA6E-46FB-B6CB-052EBE157168}" destId="{9B53818E-F812-4A99-B55C-DAF8820029FB}" srcOrd="0" destOrd="0" presId="urn:microsoft.com/office/officeart/2018/2/layout/IconCircleList"/>
    <dgm:cxn modelId="{57D6A6D1-2093-D646-A0C7-216BE2CAE964}" type="presParOf" srcId="{9B53818E-F812-4A99-B55C-DAF8820029FB}" destId="{88861CAA-05A8-4FA7-A21B-DFECCF876C85}" srcOrd="0" destOrd="0" presId="urn:microsoft.com/office/officeart/2018/2/layout/IconCircleList"/>
    <dgm:cxn modelId="{4A563DEA-4AE2-DD4A-9C17-28C7D0502AE7}" type="presParOf" srcId="{9B53818E-F812-4A99-B55C-DAF8820029FB}" destId="{E674FA3D-3113-4A51-863F-1F49D385E40A}" srcOrd="1" destOrd="0" presId="urn:microsoft.com/office/officeart/2018/2/layout/IconCircleList"/>
    <dgm:cxn modelId="{EADFEA72-7032-7A4B-8B25-42E8978DADFB}" type="presParOf" srcId="{9B53818E-F812-4A99-B55C-DAF8820029FB}" destId="{5DDD8090-F9D7-4187-BF68-966FC347FA68}" srcOrd="2" destOrd="0" presId="urn:microsoft.com/office/officeart/2018/2/layout/IconCircleList"/>
    <dgm:cxn modelId="{353E0155-ADE6-8A47-80F2-A630C8C70D79}" type="presParOf" srcId="{9B53818E-F812-4A99-B55C-DAF8820029FB}" destId="{D40B9C9A-EFDA-4510-9660-A276BEF50C71}" srcOrd="3" destOrd="0" presId="urn:microsoft.com/office/officeart/2018/2/layout/IconCircleList"/>
    <dgm:cxn modelId="{CF68FE94-0EB2-F444-8138-928B305D79D2}" type="presParOf" srcId="{5A891E65-CA6E-46FB-B6CB-052EBE157168}" destId="{027CD52C-02B4-452B-A8DB-BEEF90DD2AC7}" srcOrd="1" destOrd="0" presId="urn:microsoft.com/office/officeart/2018/2/layout/IconCircleList"/>
    <dgm:cxn modelId="{A3D0F959-1A32-C443-9992-DA2C009E9841}" type="presParOf" srcId="{5A891E65-CA6E-46FB-B6CB-052EBE157168}" destId="{114E53EC-9A43-4446-864F-557862EB8C37}" srcOrd="2" destOrd="0" presId="urn:microsoft.com/office/officeart/2018/2/layout/IconCircleList"/>
    <dgm:cxn modelId="{397F5855-41D6-F245-98A0-C638520AF04B}" type="presParOf" srcId="{114E53EC-9A43-4446-864F-557862EB8C37}" destId="{5B64E5E9-6D90-4DC0-AE2B-D19592EB8D1B}" srcOrd="0" destOrd="0" presId="urn:microsoft.com/office/officeart/2018/2/layout/IconCircleList"/>
    <dgm:cxn modelId="{E9E18344-E6C9-174D-AB5C-5F88C50BC1A3}" type="presParOf" srcId="{114E53EC-9A43-4446-864F-557862EB8C37}" destId="{3F139C0C-E3C9-41AF-9EE0-0D98E4BD2D33}" srcOrd="1" destOrd="0" presId="urn:microsoft.com/office/officeart/2018/2/layout/IconCircleList"/>
    <dgm:cxn modelId="{6C23D90A-4B82-DC43-979D-6B662AF0C348}" type="presParOf" srcId="{114E53EC-9A43-4446-864F-557862EB8C37}" destId="{D61BB27C-FD0F-4A05-8FC9-F93D6FEB9ABD}" srcOrd="2" destOrd="0" presId="urn:microsoft.com/office/officeart/2018/2/layout/IconCircleList"/>
    <dgm:cxn modelId="{2DFE8D87-3F6C-9947-9C59-2FDF2664D25E}" type="presParOf" srcId="{114E53EC-9A43-4446-864F-557862EB8C37}" destId="{535E0DD0-C3A4-43C2-AFCD-58D04ECE4F46}" srcOrd="3" destOrd="0" presId="urn:microsoft.com/office/officeart/2018/2/layout/IconCircleList"/>
    <dgm:cxn modelId="{97963F67-9824-1D40-866F-3F96C1492702}" type="presParOf" srcId="{5A891E65-CA6E-46FB-B6CB-052EBE157168}" destId="{45B633C5-02DF-4E4D-BBB0-FA07FC66DF53}" srcOrd="3" destOrd="0" presId="urn:microsoft.com/office/officeart/2018/2/layout/IconCircleList"/>
    <dgm:cxn modelId="{698F59F0-AA8B-044E-BE1C-C49AE4837763}" type="presParOf" srcId="{5A891E65-CA6E-46FB-B6CB-052EBE157168}" destId="{3D93F49E-8F06-4CB2-ABD1-A8279A5A0F18}" srcOrd="4" destOrd="0" presId="urn:microsoft.com/office/officeart/2018/2/layout/IconCircleList"/>
    <dgm:cxn modelId="{F7C9FA8D-C35A-F94E-91FF-40F7AA8E3E5F}" type="presParOf" srcId="{3D93F49E-8F06-4CB2-ABD1-A8279A5A0F18}" destId="{C0A17B21-E187-408A-9A25-D083CFD9F0C1}" srcOrd="0" destOrd="0" presId="urn:microsoft.com/office/officeart/2018/2/layout/IconCircleList"/>
    <dgm:cxn modelId="{31E70C41-FC3C-8E4A-B073-7090571B59D9}" type="presParOf" srcId="{3D93F49E-8F06-4CB2-ABD1-A8279A5A0F18}" destId="{729B7D0C-E0DF-4C66-ACFF-773CC32E2ACF}" srcOrd="1" destOrd="0" presId="urn:microsoft.com/office/officeart/2018/2/layout/IconCircleList"/>
    <dgm:cxn modelId="{BA01B7AF-707A-3742-B919-CC9571C60407}" type="presParOf" srcId="{3D93F49E-8F06-4CB2-ABD1-A8279A5A0F18}" destId="{024F2094-DE8C-4F2E-8FE6-297E403B2C74}" srcOrd="2" destOrd="0" presId="urn:microsoft.com/office/officeart/2018/2/layout/IconCircleList"/>
    <dgm:cxn modelId="{8CD6E97F-1EAA-BC4E-B95B-DC359BD55574}" type="presParOf" srcId="{3D93F49E-8F06-4CB2-ABD1-A8279A5A0F18}" destId="{6D3E7039-099F-42B4-8C1F-4AA087C5AAD2}" srcOrd="3" destOrd="0" presId="urn:microsoft.com/office/officeart/2018/2/layout/IconCircleList"/>
    <dgm:cxn modelId="{EA4C3CC9-76F9-614F-AC77-ABD2701FB85B}" type="presParOf" srcId="{5A891E65-CA6E-46FB-B6CB-052EBE157168}" destId="{739AAA95-7384-4D4C-9B6F-AD8847A008B1}" srcOrd="5" destOrd="0" presId="urn:microsoft.com/office/officeart/2018/2/layout/IconCircleList"/>
    <dgm:cxn modelId="{F6E31372-0F73-E046-BC9F-1120B72EFA50}" type="presParOf" srcId="{5A891E65-CA6E-46FB-B6CB-052EBE157168}" destId="{878241EB-E27A-445D-8637-8F8B52A361EF}" srcOrd="6" destOrd="0" presId="urn:microsoft.com/office/officeart/2018/2/layout/IconCircleList"/>
    <dgm:cxn modelId="{E0D10BED-C71D-254B-A30D-EC8A77156EB3}" type="presParOf" srcId="{878241EB-E27A-445D-8637-8F8B52A361EF}" destId="{2A76BBD6-CD1E-42D2-A4B0-57624A65917E}" srcOrd="0" destOrd="0" presId="urn:microsoft.com/office/officeart/2018/2/layout/IconCircleList"/>
    <dgm:cxn modelId="{548D34DD-0DB1-F646-BC5F-819235D77173}" type="presParOf" srcId="{878241EB-E27A-445D-8637-8F8B52A361EF}" destId="{488730A2-C4BB-4925-839D-B57CFD1AE6C9}" srcOrd="1" destOrd="0" presId="urn:microsoft.com/office/officeart/2018/2/layout/IconCircleList"/>
    <dgm:cxn modelId="{0118134E-B123-1B46-87D7-9D153551F985}" type="presParOf" srcId="{878241EB-E27A-445D-8637-8F8B52A361EF}" destId="{27DC45D4-5070-4BBE-9036-190F9AA18B85}" srcOrd="2" destOrd="0" presId="urn:microsoft.com/office/officeart/2018/2/layout/IconCircleList"/>
    <dgm:cxn modelId="{BB3BE6AB-61A7-714C-A89D-548F573EC509}" type="presParOf" srcId="{878241EB-E27A-445D-8637-8F8B52A361EF}" destId="{D9241B28-3CF1-497B-8AAE-CB197EAEFBB8}" srcOrd="3" destOrd="0" presId="urn:microsoft.com/office/officeart/2018/2/layout/IconCircleList"/>
    <dgm:cxn modelId="{992F36D1-388B-0740-BFAA-8C9A7D196EBF}" type="presParOf" srcId="{5A891E65-CA6E-46FB-B6CB-052EBE157168}" destId="{4F53F35B-8797-4461-A552-644AD7D20EF6}" srcOrd="7" destOrd="0" presId="urn:microsoft.com/office/officeart/2018/2/layout/IconCircleList"/>
    <dgm:cxn modelId="{3DB9DE4D-636D-234C-B32F-6BD6ACFCD990}" type="presParOf" srcId="{5A891E65-CA6E-46FB-B6CB-052EBE157168}" destId="{5EAD97C6-1886-47D2-A41F-7B0BC135B629}" srcOrd="8" destOrd="0" presId="urn:microsoft.com/office/officeart/2018/2/layout/IconCircleList"/>
    <dgm:cxn modelId="{4CA301EE-AF6E-2F4B-96EF-CC680A906DC8}" type="presParOf" srcId="{5EAD97C6-1886-47D2-A41F-7B0BC135B629}" destId="{6CC78E34-F3D7-4C2D-9689-BC9FB2C7B26A}" srcOrd="0" destOrd="0" presId="urn:microsoft.com/office/officeart/2018/2/layout/IconCircleList"/>
    <dgm:cxn modelId="{85B3B1FC-CC10-254F-A332-EDCCBD971ACD}" type="presParOf" srcId="{5EAD97C6-1886-47D2-A41F-7B0BC135B629}" destId="{2F9952E6-7443-45AB-A450-921FEFEFC9FF}" srcOrd="1" destOrd="0" presId="urn:microsoft.com/office/officeart/2018/2/layout/IconCircleList"/>
    <dgm:cxn modelId="{FD26A609-1DD7-734F-9F2B-5F3244245246}" type="presParOf" srcId="{5EAD97C6-1886-47D2-A41F-7B0BC135B629}" destId="{F9C1507D-E86F-4C26-BC2F-258F27054568}" srcOrd="2" destOrd="0" presId="urn:microsoft.com/office/officeart/2018/2/layout/IconCircleList"/>
    <dgm:cxn modelId="{ECBD365A-96F7-3445-9ED9-8E7BB9FB4FD1}" type="presParOf" srcId="{5EAD97C6-1886-47D2-A41F-7B0BC135B629}" destId="{709BCA45-468C-4093-A4C6-20E2EAEC5F26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861CAA-05A8-4FA7-A21B-DFECCF876C85}">
      <dsp:nvSpPr>
        <dsp:cNvPr id="0" name=""/>
        <dsp:cNvSpPr/>
      </dsp:nvSpPr>
      <dsp:spPr>
        <a:xfrm>
          <a:off x="216776" y="806495"/>
          <a:ext cx="913036" cy="913036"/>
        </a:xfrm>
        <a:prstGeom prst="ellipse">
          <a:avLst/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74FA3D-3113-4A51-863F-1F49D385E40A}">
      <dsp:nvSpPr>
        <dsp:cNvPr id="0" name=""/>
        <dsp:cNvSpPr/>
      </dsp:nvSpPr>
      <dsp:spPr>
        <a:xfrm>
          <a:off x="216094" y="805814"/>
          <a:ext cx="914398" cy="91439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0B9C9A-EFDA-4510-9660-A276BEF50C71}">
      <dsp:nvSpPr>
        <dsp:cNvPr id="0" name=""/>
        <dsp:cNvSpPr/>
      </dsp:nvSpPr>
      <dsp:spPr>
        <a:xfrm>
          <a:off x="1325463" y="806495"/>
          <a:ext cx="2152158" cy="913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solidFill>
              <a:srgbClr val="C00000"/>
            </a:solidFill>
          </a:endParaRPr>
        </a:p>
      </dsp:txBody>
      <dsp:txXfrm>
        <a:off x="1325463" y="806495"/>
        <a:ext cx="2152158" cy="913036"/>
      </dsp:txXfrm>
    </dsp:sp>
    <dsp:sp modelId="{5B64E5E9-6D90-4DC0-AE2B-D19592EB8D1B}">
      <dsp:nvSpPr>
        <dsp:cNvPr id="0" name=""/>
        <dsp:cNvSpPr/>
      </dsp:nvSpPr>
      <dsp:spPr>
        <a:xfrm>
          <a:off x="3853299" y="806495"/>
          <a:ext cx="913036" cy="913036"/>
        </a:xfrm>
        <a:prstGeom prst="ellipse">
          <a:avLst/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139C0C-E3C9-41AF-9EE0-0D98E4BD2D33}">
      <dsp:nvSpPr>
        <dsp:cNvPr id="0" name=""/>
        <dsp:cNvSpPr/>
      </dsp:nvSpPr>
      <dsp:spPr>
        <a:xfrm>
          <a:off x="3852618" y="805814"/>
          <a:ext cx="914398" cy="91439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5E0DD0-C3A4-43C2-AFCD-58D04ECE4F46}">
      <dsp:nvSpPr>
        <dsp:cNvPr id="0" name=""/>
        <dsp:cNvSpPr/>
      </dsp:nvSpPr>
      <dsp:spPr>
        <a:xfrm>
          <a:off x="4961987" y="806495"/>
          <a:ext cx="2152158" cy="913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 spc="-50" baseline="0" dirty="0">
            <a:solidFill>
              <a:srgbClr val="C00000"/>
            </a:solidFill>
          </a:endParaRPr>
        </a:p>
      </dsp:txBody>
      <dsp:txXfrm>
        <a:off x="4961987" y="806495"/>
        <a:ext cx="2152158" cy="913036"/>
      </dsp:txXfrm>
    </dsp:sp>
    <dsp:sp modelId="{C0A17B21-E187-408A-9A25-D083CFD9F0C1}">
      <dsp:nvSpPr>
        <dsp:cNvPr id="0" name=""/>
        <dsp:cNvSpPr/>
      </dsp:nvSpPr>
      <dsp:spPr>
        <a:xfrm>
          <a:off x="7489823" y="806495"/>
          <a:ext cx="913036" cy="913036"/>
        </a:xfrm>
        <a:prstGeom prst="ellipse">
          <a:avLst/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9B7D0C-E0DF-4C66-ACFF-773CC32E2ACF}">
      <dsp:nvSpPr>
        <dsp:cNvPr id="0" name=""/>
        <dsp:cNvSpPr/>
      </dsp:nvSpPr>
      <dsp:spPr>
        <a:xfrm>
          <a:off x="7489142" y="805814"/>
          <a:ext cx="914398" cy="91439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3E7039-099F-42B4-8C1F-4AA087C5AAD2}">
      <dsp:nvSpPr>
        <dsp:cNvPr id="0" name=""/>
        <dsp:cNvSpPr/>
      </dsp:nvSpPr>
      <dsp:spPr>
        <a:xfrm>
          <a:off x="8598511" y="806495"/>
          <a:ext cx="2152158" cy="913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 dirty="0">
            <a:solidFill>
              <a:srgbClr val="C00000"/>
            </a:solidFill>
          </a:endParaRPr>
        </a:p>
      </dsp:txBody>
      <dsp:txXfrm>
        <a:off x="8598511" y="806495"/>
        <a:ext cx="2152158" cy="913036"/>
      </dsp:txXfrm>
    </dsp:sp>
    <dsp:sp modelId="{2A76BBD6-CD1E-42D2-A4B0-57624A65917E}">
      <dsp:nvSpPr>
        <dsp:cNvPr id="0" name=""/>
        <dsp:cNvSpPr/>
      </dsp:nvSpPr>
      <dsp:spPr>
        <a:xfrm>
          <a:off x="216776" y="2425560"/>
          <a:ext cx="913036" cy="913036"/>
        </a:xfrm>
        <a:prstGeom prst="ellipse">
          <a:avLst/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8730A2-C4BB-4925-839D-B57CFD1AE6C9}">
      <dsp:nvSpPr>
        <dsp:cNvPr id="0" name=""/>
        <dsp:cNvSpPr/>
      </dsp:nvSpPr>
      <dsp:spPr>
        <a:xfrm>
          <a:off x="216094" y="2424879"/>
          <a:ext cx="914398" cy="91439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241B28-3CF1-497B-8AAE-CB197EAEFBB8}">
      <dsp:nvSpPr>
        <dsp:cNvPr id="0" name=""/>
        <dsp:cNvSpPr/>
      </dsp:nvSpPr>
      <dsp:spPr>
        <a:xfrm>
          <a:off x="1325463" y="2425560"/>
          <a:ext cx="2152158" cy="913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 dirty="0">
            <a:solidFill>
              <a:srgbClr val="C00000"/>
            </a:solidFill>
          </a:endParaRPr>
        </a:p>
      </dsp:txBody>
      <dsp:txXfrm>
        <a:off x="1325463" y="2425560"/>
        <a:ext cx="2152158" cy="913036"/>
      </dsp:txXfrm>
    </dsp:sp>
    <dsp:sp modelId="{6CC78E34-F3D7-4C2D-9689-BC9FB2C7B26A}">
      <dsp:nvSpPr>
        <dsp:cNvPr id="0" name=""/>
        <dsp:cNvSpPr/>
      </dsp:nvSpPr>
      <dsp:spPr>
        <a:xfrm>
          <a:off x="3853299" y="2425560"/>
          <a:ext cx="913036" cy="913036"/>
        </a:xfrm>
        <a:prstGeom prst="ellipse">
          <a:avLst/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9952E6-7443-45AB-A450-921FEFEFC9FF}">
      <dsp:nvSpPr>
        <dsp:cNvPr id="0" name=""/>
        <dsp:cNvSpPr/>
      </dsp:nvSpPr>
      <dsp:spPr>
        <a:xfrm>
          <a:off x="3852618" y="2424879"/>
          <a:ext cx="914398" cy="91439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9BCA45-468C-4093-A4C6-20E2EAEC5F26}">
      <dsp:nvSpPr>
        <dsp:cNvPr id="0" name=""/>
        <dsp:cNvSpPr/>
      </dsp:nvSpPr>
      <dsp:spPr>
        <a:xfrm>
          <a:off x="4961987" y="2425560"/>
          <a:ext cx="2152158" cy="913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 dirty="0">
            <a:solidFill>
              <a:srgbClr val="C00000"/>
            </a:solidFill>
          </a:endParaRPr>
        </a:p>
      </dsp:txBody>
      <dsp:txXfrm>
        <a:off x="4961987" y="2425560"/>
        <a:ext cx="2152158" cy="9130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E4BAA-3705-4C9F-93F1-78D0E0227338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BF293-6360-4621-B2FB-E48941530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55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tommaso79/iStock/Getty Images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14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800" b="1" dirty="0">
                <a:effectLst/>
                <a:latin typeface="CenturyGothicStd"/>
              </a:rPr>
              <a:t>Figure 7.6 </a:t>
            </a:r>
            <a:r>
              <a:rPr lang="en-US" sz="1800" b="0" dirty="0">
                <a:effectLst/>
                <a:latin typeface="CenturyGothicStd"/>
              </a:rPr>
              <a:t>Examples of Mental Disorders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dirty="0">
              <a:effectLst/>
              <a:latin typeface="CenturyGothicSt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467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682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389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02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800" b="1" dirty="0">
                <a:effectLst/>
                <a:latin typeface="CenturyGothicStd"/>
              </a:rPr>
              <a:t>Figure 7.7 </a:t>
            </a:r>
            <a:r>
              <a:rPr lang="en-IN" sz="1800" b="0" dirty="0">
                <a:effectLst/>
                <a:latin typeface="HelveticaLTStd"/>
              </a:rPr>
              <a:t>Use STOP to help you recognize stigma and avoid applying it. </a:t>
            </a:r>
            <a:endParaRPr lang="en-I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527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cs typeface="Arial"/>
              </a:rPr>
              <a:t>Figure </a:t>
            </a:r>
            <a:r>
              <a:rPr lang="en-IN" b="1" dirty="0">
                <a:cs typeface="Arial"/>
              </a:rPr>
              <a:t>7.</a:t>
            </a:r>
            <a:r>
              <a:rPr lang="en-US" b="1" dirty="0">
                <a:cs typeface="Arial"/>
              </a:rPr>
              <a:t>8 </a:t>
            </a:r>
            <a:r>
              <a:rPr lang="en-US" dirty="0">
                <a:cs typeface="Arial"/>
              </a:rPr>
              <a:t>Common symptoms of anxiety disorders.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772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Comstock/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Stockbyte</a:t>
            </a:r>
            <a:r>
              <a:rPr lang="en-US" sz="1800" b="0" i="0" u="none" strike="noStrike" baseline="0">
                <a:solidFill>
                  <a:srgbClr val="000000"/>
                </a:solidFill>
                <a:latin typeface="ITC Garamond Std Lt"/>
              </a:rPr>
              <a:t>/Getty Images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72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4.pn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9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928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pc="-1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4" name="Picture 3" descr="A green and black rectangle&#10;&#10;Description automatically generated">
            <a:extLst>
              <a:ext uri="{FF2B5EF4-FFF2-40B4-BE49-F238E27FC236}">
                <a16:creationId xmlns:a16="http://schemas.microsoft.com/office/drawing/2014/main" id="{F6F15F01-20B3-B46D-9C02-168D9B7313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4438" y="324237"/>
            <a:ext cx="10484122" cy="11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819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F7C26B3F-B0B8-C5E2-F546-12BC5F4BF2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752" y="334112"/>
            <a:ext cx="10400214" cy="1144800"/>
          </a:xfrm>
          <a:prstGeom prst="rect">
            <a:avLst/>
          </a:prstGeom>
        </p:spPr>
      </p:pic>
      <p:graphicFrame>
        <p:nvGraphicFramePr>
          <p:cNvPr id="5" name="TextBox 6">
            <a:extLst>
              <a:ext uri="{FF2B5EF4-FFF2-40B4-BE49-F238E27FC236}">
                <a16:creationId xmlns:a16="http://schemas.microsoft.com/office/drawing/2014/main" id="{E5E90DE2-DE64-7021-A34B-6B588AA9917D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739314445"/>
              </p:ext>
            </p:extLst>
          </p:nvPr>
        </p:nvGraphicFramePr>
        <p:xfrm>
          <a:off x="821962" y="2602522"/>
          <a:ext cx="10966764" cy="4145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pc="-1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B69DB60-B310-4CE2-A299-847478F2C4F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981200"/>
            <a:ext cx="10515600" cy="833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7AF73D6-C13D-7AB7-9C82-DDF2DEEA3D9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333500" y="3594100"/>
            <a:ext cx="381000" cy="54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C00000"/>
                </a:solidFill>
                <a:latin typeface="Aptos" panose="020B00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46F60B9-E106-F326-2A0A-592024DEF2A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032000" y="3435350"/>
            <a:ext cx="1981200" cy="946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D62D01"/>
                </a:solidFill>
                <a:latin typeface="Aptos" panose="020B00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DEBBABC-E5C8-402A-9F58-1C57F54FC33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27600" y="3594100"/>
            <a:ext cx="444500" cy="54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C00000"/>
                </a:solidFill>
                <a:latin typeface="Aptos" panose="020B00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FEEE7FA-8A03-83D1-A20B-AB8662ABCC7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76900" y="3435350"/>
            <a:ext cx="2273300" cy="833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D62D01"/>
                </a:solidFill>
                <a:latin typeface="Aptos" panose="020B00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18BC38E9-F980-D1B4-6E0B-CFF3B8B5D11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572500" y="3594100"/>
            <a:ext cx="431800" cy="54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C00000"/>
                </a:solidFill>
                <a:latin typeface="Aptos" panose="020B00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EF118F95-2202-EA92-2B16-CA04724B93A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321800" y="3594100"/>
            <a:ext cx="1651000" cy="54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D62D01"/>
                </a:solidFill>
                <a:latin typeface="Aptos" panose="020B00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EF1C10FE-9785-FFDD-74E6-4E4834F72E9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216025" y="5264150"/>
            <a:ext cx="498475" cy="54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C00000"/>
                </a:solidFill>
                <a:latin typeface="Aptos" panose="020B00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D1138A62-BCAD-7102-3922-F31A2A52D18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032000" y="5264150"/>
            <a:ext cx="2146300" cy="54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D62D01"/>
                </a:solidFill>
                <a:latin typeface="Aptos" panose="020B00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BBCDCAC7-EC69-C910-50BC-199263958F7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27600" y="5168900"/>
            <a:ext cx="444500" cy="54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C00000"/>
                </a:solidFill>
                <a:latin typeface="Aptos" panose="020B00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E665BFE2-0362-8D55-3B13-319E6A077AF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676900" y="5051425"/>
            <a:ext cx="1930400" cy="955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D62D01"/>
                </a:solidFill>
                <a:latin typeface="Aptos" panose="020B00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372D4D4-1146-7EEA-5499-FDFE3CA21074}"/>
              </a:ext>
            </a:extLst>
          </p:cNvPr>
          <p:cNvSpPr txBox="1"/>
          <p:nvPr userDrawn="1"/>
        </p:nvSpPr>
        <p:spPr>
          <a:xfrm>
            <a:off x="1333500" y="3594100"/>
            <a:ext cx="381000" cy="5461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79D98D5-819A-9E0E-6898-EE76C2505319}"/>
              </a:ext>
            </a:extLst>
          </p:cNvPr>
          <p:cNvSpPr txBox="1"/>
          <p:nvPr userDrawn="1"/>
        </p:nvSpPr>
        <p:spPr>
          <a:xfrm>
            <a:off x="4984750" y="3651250"/>
            <a:ext cx="323850" cy="4381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CA12BCE-4ED4-6246-3B32-0236FCE82904}"/>
              </a:ext>
            </a:extLst>
          </p:cNvPr>
          <p:cNvSpPr txBox="1"/>
          <p:nvPr userDrawn="1"/>
        </p:nvSpPr>
        <p:spPr>
          <a:xfrm>
            <a:off x="8578850" y="3651250"/>
            <a:ext cx="374650" cy="4381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8F72D8F-21C9-08E9-2FAC-D80ADE8AD125}"/>
              </a:ext>
            </a:extLst>
          </p:cNvPr>
          <p:cNvSpPr txBox="1"/>
          <p:nvPr userDrawn="1"/>
        </p:nvSpPr>
        <p:spPr>
          <a:xfrm>
            <a:off x="1333500" y="5264150"/>
            <a:ext cx="317500" cy="4508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EE871E8-0AB3-5609-970C-4493306BDD07}"/>
              </a:ext>
            </a:extLst>
          </p:cNvPr>
          <p:cNvSpPr txBox="1"/>
          <p:nvPr userDrawn="1"/>
        </p:nvSpPr>
        <p:spPr>
          <a:xfrm>
            <a:off x="4984750" y="5264150"/>
            <a:ext cx="317500" cy="4508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870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_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green and black rectangle&#10;&#10;Description automatically generated">
            <a:extLst>
              <a:ext uri="{FF2B5EF4-FFF2-40B4-BE49-F238E27FC236}">
                <a16:creationId xmlns:a16="http://schemas.microsoft.com/office/drawing/2014/main" id="{0171285D-690C-FD48-9981-582E2921F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0" y="324237"/>
            <a:ext cx="7746274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37343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81012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5_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2" name="Picture 41" descr="A green and black rectangle&#10;&#10;Description automatically generated">
            <a:extLst>
              <a:ext uri="{FF2B5EF4-FFF2-40B4-BE49-F238E27FC236}">
                <a16:creationId xmlns:a16="http://schemas.microsoft.com/office/drawing/2014/main" id="{0171285D-690C-FD48-9981-582E2921F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27909" y="324237"/>
            <a:ext cx="9731827" cy="1144800"/>
          </a:xfrm>
          <a:prstGeom prst="rect">
            <a:avLst/>
          </a:prstGeom>
        </p:spPr>
      </p:pic>
      <p:sp>
        <p:nvSpPr>
          <p:cNvPr id="53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4" name="Oval 3"/>
          <p:cNvSpPr/>
          <p:nvPr/>
        </p:nvSpPr>
        <p:spPr>
          <a:xfrm>
            <a:off x="825415" y="2893866"/>
            <a:ext cx="913036" cy="913036"/>
          </a:xfrm>
          <a:prstGeom prst="ellipse">
            <a:avLst/>
          </a:prstGeom>
          <a:solidFill>
            <a:srgbClr val="C00000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5" name="Rectangle 4"/>
          <p:cNvSpPr/>
          <p:nvPr/>
        </p:nvSpPr>
        <p:spPr>
          <a:xfrm>
            <a:off x="824734" y="2893185"/>
            <a:ext cx="914398" cy="914398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Oval 6"/>
          <p:cNvSpPr/>
          <p:nvPr/>
        </p:nvSpPr>
        <p:spPr>
          <a:xfrm>
            <a:off x="4461939" y="2893866"/>
            <a:ext cx="913036" cy="913036"/>
          </a:xfrm>
          <a:prstGeom prst="ellipse">
            <a:avLst/>
          </a:prstGeom>
          <a:solidFill>
            <a:srgbClr val="C00000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1288723"/>
              <a:satOff val="-3699"/>
              <a:lumOff val="-5922"/>
              <a:alphaOff val="0"/>
            </a:schemeClr>
          </a:effectRef>
          <a:fontRef idx="minor"/>
        </p:style>
      </p:sp>
      <p:sp>
        <p:nvSpPr>
          <p:cNvPr id="8" name="Rectangle 7"/>
          <p:cNvSpPr/>
          <p:nvPr/>
        </p:nvSpPr>
        <p:spPr>
          <a:xfrm>
            <a:off x="4461258" y="2893185"/>
            <a:ext cx="914398" cy="914398"/>
          </a:xfrm>
          <a:prstGeom prst="rect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Oval 9"/>
          <p:cNvSpPr/>
          <p:nvPr/>
        </p:nvSpPr>
        <p:spPr>
          <a:xfrm>
            <a:off x="8098463" y="2893866"/>
            <a:ext cx="913036" cy="913036"/>
          </a:xfrm>
          <a:prstGeom prst="ellipse">
            <a:avLst/>
          </a:prstGeom>
          <a:solidFill>
            <a:srgbClr val="C00000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2577445"/>
              <a:satOff val="-7397"/>
              <a:lumOff val="-11844"/>
              <a:alphaOff val="0"/>
            </a:schemeClr>
          </a:effectRef>
          <a:fontRef idx="minor"/>
        </p:style>
      </p:sp>
      <p:sp>
        <p:nvSpPr>
          <p:cNvPr id="11" name="Rectangle 10"/>
          <p:cNvSpPr/>
          <p:nvPr/>
        </p:nvSpPr>
        <p:spPr>
          <a:xfrm>
            <a:off x="8097781" y="2893185"/>
            <a:ext cx="914398" cy="914398"/>
          </a:xfrm>
          <a:prstGeom prst="rect">
            <a:avLst/>
          </a:pr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Oval 12"/>
          <p:cNvSpPr/>
          <p:nvPr/>
        </p:nvSpPr>
        <p:spPr>
          <a:xfrm>
            <a:off x="825415" y="4516532"/>
            <a:ext cx="913036" cy="913036"/>
          </a:xfrm>
          <a:prstGeom prst="ellipse">
            <a:avLst/>
          </a:prstGeom>
          <a:solidFill>
            <a:srgbClr val="C00000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3866169"/>
              <a:satOff val="-11096"/>
              <a:lumOff val="-17765"/>
              <a:alphaOff val="0"/>
            </a:schemeClr>
          </a:effectRef>
          <a:fontRef idx="minor"/>
        </p:style>
      </p:sp>
      <p:sp>
        <p:nvSpPr>
          <p:cNvPr id="14" name="Rectangle 13"/>
          <p:cNvSpPr/>
          <p:nvPr/>
        </p:nvSpPr>
        <p:spPr>
          <a:xfrm>
            <a:off x="824734" y="4515851"/>
            <a:ext cx="914398" cy="914398"/>
          </a:xfrm>
          <a:prstGeom prst="rect">
            <a:avLst/>
          </a:pr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Oval 15"/>
          <p:cNvSpPr/>
          <p:nvPr/>
        </p:nvSpPr>
        <p:spPr>
          <a:xfrm>
            <a:off x="4461939" y="4516532"/>
            <a:ext cx="913036" cy="913036"/>
          </a:xfrm>
          <a:prstGeom prst="ellipse">
            <a:avLst/>
          </a:prstGeom>
          <a:solidFill>
            <a:srgbClr val="C00000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5154891"/>
              <a:satOff val="-14794"/>
              <a:lumOff val="-23687"/>
              <a:alphaOff val="0"/>
            </a:schemeClr>
          </a:effectRef>
          <a:fontRef idx="minor"/>
        </p:style>
      </p:sp>
      <p:sp>
        <p:nvSpPr>
          <p:cNvPr id="17" name="Rectangle 16"/>
          <p:cNvSpPr/>
          <p:nvPr/>
        </p:nvSpPr>
        <p:spPr>
          <a:xfrm>
            <a:off x="4461258" y="4515851"/>
            <a:ext cx="914398" cy="914398"/>
          </a:xfrm>
          <a:prstGeom prst="rect">
            <a:avLst/>
          </a:pr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Oval 18"/>
          <p:cNvSpPr/>
          <p:nvPr/>
        </p:nvSpPr>
        <p:spPr>
          <a:xfrm>
            <a:off x="8102064" y="4516532"/>
            <a:ext cx="913036" cy="913036"/>
          </a:xfrm>
          <a:prstGeom prst="ellipse">
            <a:avLst/>
          </a:prstGeom>
          <a:solidFill>
            <a:srgbClr val="C00000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6443614"/>
              <a:satOff val="-18493"/>
              <a:lumOff val="-29609"/>
              <a:alphaOff val="0"/>
            </a:schemeClr>
          </a:effectRef>
          <a:fontRef idx="minor"/>
        </p:style>
      </p:sp>
      <p:sp>
        <p:nvSpPr>
          <p:cNvPr id="20" name="Rectangle 19" descr="Badge 6 with solid fill"/>
          <p:cNvSpPr/>
          <p:nvPr/>
        </p:nvSpPr>
        <p:spPr>
          <a:xfrm>
            <a:off x="8097781" y="4512250"/>
            <a:ext cx="921600" cy="921600"/>
          </a:xfrm>
          <a:prstGeom prst="rect">
            <a:avLst/>
          </a:pr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Rectangle 1"/>
          <p:cNvSpPr/>
          <p:nvPr userDrawn="1"/>
        </p:nvSpPr>
        <p:spPr>
          <a:xfrm>
            <a:off x="1099185" y="3032081"/>
            <a:ext cx="339725" cy="625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6" name="Rectangle 45"/>
          <p:cNvSpPr/>
          <p:nvPr userDrawn="1"/>
        </p:nvSpPr>
        <p:spPr>
          <a:xfrm>
            <a:off x="4738575" y="3051131"/>
            <a:ext cx="339725" cy="625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7" name="Rectangle 46"/>
          <p:cNvSpPr/>
          <p:nvPr userDrawn="1"/>
        </p:nvSpPr>
        <p:spPr>
          <a:xfrm>
            <a:off x="8391413" y="3051131"/>
            <a:ext cx="339725" cy="625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8" name="Rectangle 47"/>
          <p:cNvSpPr/>
          <p:nvPr userDrawn="1"/>
        </p:nvSpPr>
        <p:spPr>
          <a:xfrm>
            <a:off x="1100772" y="4662459"/>
            <a:ext cx="339725" cy="625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9" name="Rectangle 48"/>
          <p:cNvSpPr/>
          <p:nvPr userDrawn="1"/>
        </p:nvSpPr>
        <p:spPr>
          <a:xfrm>
            <a:off x="4757816" y="4672653"/>
            <a:ext cx="339725" cy="625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0" name="Rectangle 49"/>
          <p:cNvSpPr/>
          <p:nvPr userDrawn="1"/>
        </p:nvSpPr>
        <p:spPr>
          <a:xfrm>
            <a:off x="8386991" y="4672652"/>
            <a:ext cx="339725" cy="625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4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79" name="Content Placeholder 5">
            <a:extLst>
              <a:ext uri="{FF2B5EF4-FFF2-40B4-BE49-F238E27FC236}">
                <a16:creationId xmlns:a16="http://schemas.microsoft.com/office/drawing/2014/main" id="{09510D29-5129-7DF7-5BDD-A6E456ADB81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40447" y="3028725"/>
            <a:ext cx="457200" cy="704850"/>
          </a:xfrm>
          <a:prstGeom prst="rect">
            <a:avLst/>
          </a:prstGeom>
        </p:spPr>
        <p:style>
          <a:lnRef idx="0">
            <a:schemeClr val="accent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accen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accent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>
            <a:lvl1pPr>
              <a:defRPr lang="en-US" sz="2400" dirty="0">
                <a:solidFill>
                  <a:srgbClr val="D62D01"/>
                </a:solidFill>
              </a:defRPr>
            </a:lvl1pPr>
          </a:lstStyle>
          <a:p>
            <a:pPr marL="0" lvl="0" indent="0" defTabSz="10668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dirty="0"/>
          </a:p>
        </p:txBody>
      </p:sp>
      <p:sp>
        <p:nvSpPr>
          <p:cNvPr id="80" name="Content Placeholder 7">
            <a:extLst>
              <a:ext uri="{FF2B5EF4-FFF2-40B4-BE49-F238E27FC236}">
                <a16:creationId xmlns:a16="http://schemas.microsoft.com/office/drawing/2014/main" id="{92F0F1ED-49E1-AF49-D9A6-54AEEF7B0B8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926370" y="2987198"/>
            <a:ext cx="2152650" cy="704850"/>
          </a:xfrm>
          <a:prstGeom prst="rect">
            <a:avLst/>
          </a:prstGeom>
        </p:spPr>
        <p:style>
          <a:lnRef idx="0">
            <a:schemeClr val="accent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accen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accent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>
            <a:lvl1pPr marL="0" indent="0">
              <a:buNone/>
              <a:defRPr lang="en-US" sz="2400" dirty="0">
                <a:solidFill>
                  <a:srgbClr val="D62D01"/>
                </a:solidFill>
              </a:defRPr>
            </a:lvl1pPr>
          </a:lstStyle>
          <a:p>
            <a:pPr marL="0" lvl="0" defTabSz="10668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endParaRPr lang="en-US" dirty="0"/>
          </a:p>
        </p:txBody>
      </p:sp>
      <p:sp>
        <p:nvSpPr>
          <p:cNvPr id="81" name="Content Placeholder 9">
            <a:extLst>
              <a:ext uri="{FF2B5EF4-FFF2-40B4-BE49-F238E27FC236}">
                <a16:creationId xmlns:a16="http://schemas.microsoft.com/office/drawing/2014/main" id="{68C30C96-2B75-C924-2A46-F57651FC29E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04397" y="2990806"/>
            <a:ext cx="457200" cy="781050"/>
          </a:xfrm>
          <a:prstGeom prst="rect">
            <a:avLst/>
          </a:prstGeom>
        </p:spPr>
        <p:style>
          <a:lnRef idx="0">
            <a:schemeClr val="accent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accen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accent2">
              <a:hueOff val="1288723"/>
              <a:satOff val="-3699"/>
              <a:lumOff val="-5922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>
            <a:lvl1pPr marL="0" indent="0">
              <a:buNone/>
              <a:defRPr lang="en-US" sz="2400" spc="-50" baseline="0" dirty="0">
                <a:solidFill>
                  <a:srgbClr val="D62D01"/>
                </a:solidFill>
              </a:defRPr>
            </a:lvl1pPr>
          </a:lstStyle>
          <a:p>
            <a:pPr marL="0" lvl="0" defTabSz="10668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endParaRPr lang="en-US" dirty="0"/>
          </a:p>
        </p:txBody>
      </p:sp>
      <p:sp>
        <p:nvSpPr>
          <p:cNvPr id="82" name="Content Placeholder 11">
            <a:extLst>
              <a:ext uri="{FF2B5EF4-FFF2-40B4-BE49-F238E27FC236}">
                <a16:creationId xmlns:a16="http://schemas.microsoft.com/office/drawing/2014/main" id="{9068C749-BDCA-6D76-E637-980D8060B01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14032" y="2822350"/>
            <a:ext cx="1857375" cy="1117600"/>
          </a:xfrm>
          <a:prstGeom prst="rect">
            <a:avLst/>
          </a:prstGeom>
        </p:spPr>
        <p:style>
          <a:lnRef idx="0">
            <a:schemeClr val="accent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accen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accent2">
              <a:hueOff val="1288723"/>
              <a:satOff val="-3699"/>
              <a:lumOff val="-5922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>
            <a:lvl1pPr marL="0" indent="0">
              <a:buNone/>
              <a:defRPr lang="en-US" sz="2400" spc="-50" baseline="0" dirty="0">
                <a:solidFill>
                  <a:srgbClr val="D62D01"/>
                </a:solidFill>
              </a:defRPr>
            </a:lvl1pPr>
          </a:lstStyle>
          <a:p>
            <a:pPr marL="0" lvl="0" defTabSz="10668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endParaRPr lang="en-US" dirty="0"/>
          </a:p>
        </p:txBody>
      </p:sp>
      <p:sp>
        <p:nvSpPr>
          <p:cNvPr id="83" name="Content Placeholder 13">
            <a:extLst>
              <a:ext uri="{FF2B5EF4-FFF2-40B4-BE49-F238E27FC236}">
                <a16:creationId xmlns:a16="http://schemas.microsoft.com/office/drawing/2014/main" id="{FE4BD386-9D6F-73A2-7254-6697B1D023C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28660" y="2990806"/>
            <a:ext cx="495300" cy="704850"/>
          </a:xfrm>
          <a:prstGeom prst="rect">
            <a:avLst/>
          </a:prstGeom>
        </p:spPr>
        <p:style>
          <a:lnRef idx="0">
            <a:schemeClr val="accent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accen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accent2">
              <a:hueOff val="1288723"/>
              <a:satOff val="-3699"/>
              <a:lumOff val="-5922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>
            <a:lvl1pPr>
              <a:defRPr lang="en-US" sz="2400" spc="-50" baseline="0" dirty="0">
                <a:solidFill>
                  <a:srgbClr val="D62D01"/>
                </a:solidFill>
              </a:defRPr>
            </a:lvl1pPr>
          </a:lstStyle>
          <a:p>
            <a:pPr marL="0" lvl="0" indent="0" defTabSz="10668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dirty="0"/>
          </a:p>
        </p:txBody>
      </p:sp>
      <p:sp>
        <p:nvSpPr>
          <p:cNvPr id="84" name="Content Placeholder 15">
            <a:extLst>
              <a:ext uri="{FF2B5EF4-FFF2-40B4-BE49-F238E27FC236}">
                <a16:creationId xmlns:a16="http://schemas.microsoft.com/office/drawing/2014/main" id="{CE42A3C6-028D-0798-6705-DB50FEB7507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24010" y="2593931"/>
            <a:ext cx="2314575" cy="1325563"/>
          </a:xfrm>
          <a:prstGeom prst="rect">
            <a:avLst/>
          </a:prstGeom>
        </p:spPr>
        <p:style>
          <a:lnRef idx="0">
            <a:schemeClr val="accent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accen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accent2">
              <a:hueOff val="2577445"/>
              <a:satOff val="-7397"/>
              <a:lumOff val="-11844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>
            <a:lvl1pPr marL="0" indent="0">
              <a:buNone/>
              <a:defRPr lang="en-US" sz="2400" dirty="0">
                <a:solidFill>
                  <a:srgbClr val="D62D01"/>
                </a:solidFill>
              </a:defRPr>
            </a:lvl1pPr>
          </a:lstStyle>
          <a:p>
            <a:pPr marL="0" lvl="0" defTabSz="10668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endParaRPr lang="en-US" dirty="0"/>
          </a:p>
        </p:txBody>
      </p:sp>
      <p:sp>
        <p:nvSpPr>
          <p:cNvPr id="85" name="Content Placeholder 17">
            <a:extLst>
              <a:ext uri="{FF2B5EF4-FFF2-40B4-BE49-F238E27FC236}">
                <a16:creationId xmlns:a16="http://schemas.microsoft.com/office/drawing/2014/main" id="{D7D8920F-AFC3-6017-5DCD-E9866B686AC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042035" y="4610056"/>
            <a:ext cx="457200" cy="704850"/>
          </a:xfrm>
          <a:prstGeom prst="rect">
            <a:avLst/>
          </a:prstGeom>
        </p:spPr>
        <p:style>
          <a:lnRef idx="0">
            <a:schemeClr val="accent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accen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accent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>
            <a:lvl1pPr>
              <a:defRPr lang="en-US" sz="2400" dirty="0">
                <a:solidFill>
                  <a:srgbClr val="D62D01"/>
                </a:solidFill>
              </a:defRPr>
            </a:lvl1pPr>
          </a:lstStyle>
          <a:p>
            <a:pPr marL="0" lvl="0" indent="0" defTabSz="10668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dirty="0"/>
          </a:p>
        </p:txBody>
      </p:sp>
      <p:sp>
        <p:nvSpPr>
          <p:cNvPr id="86" name="Content Placeholder 19">
            <a:extLst>
              <a:ext uri="{FF2B5EF4-FFF2-40B4-BE49-F238E27FC236}">
                <a16:creationId xmlns:a16="http://schemas.microsoft.com/office/drawing/2014/main" id="{C1FA6662-C3CD-654C-DB0E-67D5848595D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937385" y="4629106"/>
            <a:ext cx="2152650" cy="704850"/>
          </a:xfrm>
          <a:prstGeom prst="rect">
            <a:avLst/>
          </a:prstGeom>
        </p:spPr>
        <p:style>
          <a:lnRef idx="0">
            <a:schemeClr val="accent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accen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accent2">
              <a:hueOff val="3866169"/>
              <a:satOff val="-11096"/>
              <a:lumOff val="-17765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>
            <a:lvl1pPr marL="0" indent="0">
              <a:buNone/>
              <a:defRPr lang="en-US" sz="2400" dirty="0">
                <a:solidFill>
                  <a:srgbClr val="D62D01"/>
                </a:solidFill>
              </a:defRPr>
            </a:lvl1pPr>
          </a:lstStyle>
          <a:p>
            <a:pPr marL="0" lvl="0" defTabSz="10668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endParaRPr lang="en-US" dirty="0"/>
          </a:p>
        </p:txBody>
      </p:sp>
      <p:sp>
        <p:nvSpPr>
          <p:cNvPr id="87" name="Content Placeholder 21">
            <a:extLst>
              <a:ext uri="{FF2B5EF4-FFF2-40B4-BE49-F238E27FC236}">
                <a16:creationId xmlns:a16="http://schemas.microsoft.com/office/drawing/2014/main" id="{D01091B1-4815-9BE1-B460-8291842381C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685348" y="4571956"/>
            <a:ext cx="457200" cy="781050"/>
          </a:xfrm>
          <a:prstGeom prst="rect">
            <a:avLst/>
          </a:prstGeom>
        </p:spPr>
        <p:style>
          <a:lnRef idx="0">
            <a:schemeClr val="accent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accen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accent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>
            <a:lvl1pPr>
              <a:defRPr lang="en-US" sz="2400" dirty="0">
                <a:solidFill>
                  <a:srgbClr val="D62D01"/>
                </a:solidFill>
              </a:defRPr>
            </a:lvl1pPr>
          </a:lstStyle>
          <a:p>
            <a:pPr marL="0" lvl="0" indent="0" defTabSz="10668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dirty="0"/>
          </a:p>
        </p:txBody>
      </p:sp>
      <p:sp>
        <p:nvSpPr>
          <p:cNvPr id="88" name="Content Placeholder 23">
            <a:extLst>
              <a:ext uri="{FF2B5EF4-FFF2-40B4-BE49-F238E27FC236}">
                <a16:creationId xmlns:a16="http://schemas.microsoft.com/office/drawing/2014/main" id="{BA659897-517F-C1F4-75AD-14D8464B31D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0698" y="4610056"/>
            <a:ext cx="1857375" cy="781050"/>
          </a:xfrm>
          <a:prstGeom prst="rect">
            <a:avLst/>
          </a:prstGeom>
        </p:spPr>
        <p:style>
          <a:lnRef idx="0">
            <a:schemeClr val="accent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accen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accent2">
              <a:hueOff val="5154891"/>
              <a:satOff val="-14794"/>
              <a:lumOff val="-23687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>
            <a:lvl1pPr marL="0" indent="0">
              <a:buNone/>
              <a:defRPr lang="en-US" sz="2400" dirty="0">
                <a:solidFill>
                  <a:srgbClr val="D62D01"/>
                </a:solidFill>
              </a:defRPr>
            </a:lvl1pPr>
          </a:lstStyle>
          <a:p>
            <a:pPr marL="0" lvl="0" defTabSz="10668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endParaRPr lang="en-US" dirty="0"/>
          </a:p>
        </p:txBody>
      </p:sp>
      <p:sp>
        <p:nvSpPr>
          <p:cNvPr id="89" name="Content Placeholder 25">
            <a:extLst>
              <a:ext uri="{FF2B5EF4-FFF2-40B4-BE49-F238E27FC236}">
                <a16:creationId xmlns:a16="http://schemas.microsoft.com/office/drawing/2014/main" id="{A01E22EB-EB15-0D41-0A59-979C88B74A3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290560" y="4629106"/>
            <a:ext cx="495300" cy="704850"/>
          </a:xfrm>
          <a:prstGeom prst="rect">
            <a:avLst/>
          </a:prstGeom>
        </p:spPr>
        <p:style>
          <a:lnRef idx="0">
            <a:schemeClr val="accent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accen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accent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>
            <a:lvl1pPr>
              <a:defRPr lang="en-US" sz="2400" dirty="0">
                <a:solidFill>
                  <a:srgbClr val="D62D01"/>
                </a:solidFill>
              </a:defRPr>
            </a:lvl1pPr>
          </a:lstStyle>
          <a:p>
            <a:pPr marL="0" lvl="0" indent="0" defTabSz="10668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dirty="0"/>
          </a:p>
        </p:txBody>
      </p:sp>
      <p:sp>
        <p:nvSpPr>
          <p:cNvPr id="90" name="Content Placeholder 27">
            <a:extLst>
              <a:ext uri="{FF2B5EF4-FFF2-40B4-BE49-F238E27FC236}">
                <a16:creationId xmlns:a16="http://schemas.microsoft.com/office/drawing/2014/main" id="{4628B418-8806-8A1C-5833-6C817314851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9281160" y="4591006"/>
            <a:ext cx="1860550" cy="704850"/>
          </a:xfrm>
          <a:prstGeom prst="rect">
            <a:avLst/>
          </a:prstGeom>
        </p:spPr>
        <p:style>
          <a:lnRef idx="0">
            <a:schemeClr val="accent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accen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accent2">
              <a:hueOff val="6443614"/>
              <a:satOff val="-18493"/>
              <a:lumOff val="-29609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>
            <a:lvl1pPr marL="0" indent="0">
              <a:buNone/>
              <a:defRPr lang="en-US" sz="2400" dirty="0">
                <a:solidFill>
                  <a:srgbClr val="D62D01"/>
                </a:solidFill>
              </a:defRPr>
            </a:lvl1pPr>
          </a:lstStyle>
          <a:p>
            <a:pPr marL="0" lvl="0" defTabSz="10668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6824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_Am98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green and black rectangle&#10;&#10;Description automatically generated">
            <a:extLst>
              <a:ext uri="{FF2B5EF4-FFF2-40B4-BE49-F238E27FC236}">
                <a16:creationId xmlns:a16="http://schemas.microsoft.com/office/drawing/2014/main" id="{9A8F25F9-4FA9-4D47-07AE-B781EDBD6F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4438" y="319797"/>
            <a:ext cx="10484122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37343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08609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7_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green and black rectangle&#10;&#10;Description automatically generated">
            <a:extLst>
              <a:ext uri="{FF2B5EF4-FFF2-40B4-BE49-F238E27FC236}">
                <a16:creationId xmlns:a16="http://schemas.microsoft.com/office/drawing/2014/main" id="{6450A900-5A3F-5741-BDBA-76FE3F69BB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5375" y="319797"/>
            <a:ext cx="10001250" cy="1144800"/>
          </a:xfrm>
          <a:prstGeom prst="rect">
            <a:avLst/>
          </a:prstGeom>
        </p:spPr>
      </p:pic>
      <p:pic>
        <p:nvPicPr>
          <p:cNvPr id="10" name="Picture 9" descr="A green and black rectangle&#10;&#10;Description automatically generated">
            <a:extLst>
              <a:ext uri="{FF2B5EF4-FFF2-40B4-BE49-F238E27FC236}">
                <a16:creationId xmlns:a16="http://schemas.microsoft.com/office/drawing/2014/main" id="{D0220D43-4AA7-9249-B859-C1A6294FF7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5375" y="1042563"/>
            <a:ext cx="10001250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37343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64162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9_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green and black rectangle&#10;&#10;Description automatically generated">
            <a:extLst>
              <a:ext uri="{FF2B5EF4-FFF2-40B4-BE49-F238E27FC236}">
                <a16:creationId xmlns:a16="http://schemas.microsoft.com/office/drawing/2014/main" id="{6450A900-5A3F-5741-BDBA-76FE3F69BB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66693"/>
            <a:ext cx="12191999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37343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D83AFF-2D92-80E5-97EF-C52CB26DE8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0415" y="3565003"/>
            <a:ext cx="4082239" cy="271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93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079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251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BD1075-67FC-E779-3380-6ECB539959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827F95-6EAB-066E-90C2-CE9F27F3AD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0338355">
            <a:off x="4357034" y="3736401"/>
            <a:ext cx="7981742" cy="432787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6683A3E-38BA-7F5E-106E-EEE6CB7A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365126"/>
            <a:ext cx="6438900" cy="915336"/>
          </a:xfrm>
          <a:prstGeom prst="rect">
            <a:avLst/>
          </a:prstGeom>
        </p:spPr>
        <p:txBody>
          <a:bodyPr anchor="ctr"/>
          <a:lstStyle>
            <a:lvl1pPr algn="ctr">
              <a:defRPr sz="5000" b="0" i="0">
                <a:latin typeface="Rockwell" panose="02060603020205020403" pitchFamily="18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F5C0E6-14A9-9519-CE7D-A785CDE7EC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20860"/>
            <a:ext cx="7894638" cy="1858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D8C478-97A5-B9D5-C77A-C58B7D0A7AF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6280645" flipV="1">
            <a:off x="5734094" y="3207264"/>
            <a:ext cx="963318" cy="23564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4269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5783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BD1075-67FC-E779-3380-6ECB539959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6683A3E-38BA-7F5E-106E-EEE6CB7A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365126"/>
            <a:ext cx="6438900" cy="915336"/>
          </a:xfrm>
          <a:prstGeom prst="rect">
            <a:avLst/>
          </a:prstGeom>
        </p:spPr>
        <p:txBody>
          <a:bodyPr anchor="ctr"/>
          <a:lstStyle>
            <a:lvl1pPr algn="ctr">
              <a:defRPr sz="5000" b="0" i="0">
                <a:latin typeface="Rockwell" panose="02060603020205020403" pitchFamily="18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F5C0E6-14A9-9519-CE7D-A785CDE7EC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20860"/>
            <a:ext cx="7894638" cy="1858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898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467FB3-8A84-8BD7-DD1A-5701C396A86C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000" y="1281600"/>
            <a:ext cx="7920000" cy="34038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2B1C657-5853-9B52-5CDD-7502DF4E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625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71286A-C39F-2DE3-4D5D-DB044B4E847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209799"/>
            <a:ext cx="5124450" cy="20291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C4E2CA6-E295-279F-9843-CF379D5275D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81750" y="2098675"/>
            <a:ext cx="4972050" cy="414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03FFE4-A03E-96DF-C024-A98A4569FD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7235">
            <a:off x="-372724" y="3746674"/>
            <a:ext cx="5017447" cy="272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15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4882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298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102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302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333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070A3D-9B11-364D-A8D5-14D76D3D16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8"/>
          <a:stretch/>
        </p:blipFill>
        <p:spPr>
          <a:xfrm>
            <a:off x="505678" y="341495"/>
            <a:ext cx="5156418" cy="5236853"/>
          </a:xfrm>
          <a:prstGeom prst="ellipse">
            <a:avLst/>
          </a:prstGeom>
          <a:effectLst>
            <a:softEdge rad="228021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B67FFE-AB98-9045-B6BF-491FD3BBF0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970" y="494364"/>
            <a:ext cx="5047155" cy="491670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561AEE-8BB6-C9AB-C101-70261833914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594763" y="1070551"/>
            <a:ext cx="5002213" cy="15996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0" i="0" kern="1200" dirty="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AC73EB-18AB-11FA-76EC-927082204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4762" y="2670176"/>
            <a:ext cx="5002213" cy="271924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lang="en-GB" sz="6400" b="1" kern="1200" dirty="0">
                <a:solidFill>
                  <a:srgbClr val="C52039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8B7D4-2FEF-B390-8C19-6708107DAB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25565" y="5791199"/>
            <a:ext cx="9338397" cy="6381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173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black rectangle&#10;&#10;Description automatically generated">
            <a:extLst>
              <a:ext uri="{FF2B5EF4-FFF2-40B4-BE49-F238E27FC236}">
                <a16:creationId xmlns:a16="http://schemas.microsoft.com/office/drawing/2014/main" id="{F6F15F01-20B3-B46D-9C02-168D9B7313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4438" y="324237"/>
            <a:ext cx="10484122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pc="-1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7DD59A-BFB8-D881-8D2E-FBACEA9BF1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152650"/>
            <a:ext cx="10515600" cy="3448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927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00755B2C-3325-DA18-2D81-DF7BEB6FDC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375" y="319797"/>
            <a:ext cx="10001250" cy="1144800"/>
          </a:xfrm>
          <a:prstGeom prst="rect">
            <a:avLst/>
          </a:prstGeom>
        </p:spPr>
      </p:pic>
      <p:pic>
        <p:nvPicPr>
          <p:cNvPr id="7" name="Picture 6" descr="A green and black rectangle&#10;&#10;Description automatically generated">
            <a:extLst>
              <a:ext uri="{FF2B5EF4-FFF2-40B4-BE49-F238E27FC236}">
                <a16:creationId xmlns:a16="http://schemas.microsoft.com/office/drawing/2014/main" id="{AFEF8342-08C2-7A3F-9506-84D9C485D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375" y="1042563"/>
            <a:ext cx="10001250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pc="-1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7DD59A-BFB8-D881-8D2E-FBACEA9BF1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152650"/>
            <a:ext cx="10515600" cy="3448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248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black rectangle&#10;&#10;Description automatically generated">
            <a:extLst>
              <a:ext uri="{FF2B5EF4-FFF2-40B4-BE49-F238E27FC236}">
                <a16:creationId xmlns:a16="http://schemas.microsoft.com/office/drawing/2014/main" id="{2647D939-179B-8558-9CF7-7EC2F2CFA4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9797"/>
            <a:ext cx="12192000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pc="-1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7DD59A-BFB8-D881-8D2E-FBACEA9BF1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152650"/>
            <a:ext cx="10515600" cy="3448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926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black rectangle&#10;&#10;Description automatically generated">
            <a:extLst>
              <a:ext uri="{FF2B5EF4-FFF2-40B4-BE49-F238E27FC236}">
                <a16:creationId xmlns:a16="http://schemas.microsoft.com/office/drawing/2014/main" id="{6E93E050-3338-5B70-828B-E40E9A5A0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5840" y="324237"/>
            <a:ext cx="10180320" cy="114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141817-8903-2EC7-CFF6-969B6ECA64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82789" y="2111123"/>
            <a:ext cx="4469053" cy="297376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pc="-1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7DD59A-BFB8-D881-8D2E-FBACEA9BF1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152650"/>
            <a:ext cx="10515600" cy="3448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366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00C00947-946F-1CFD-6934-1C15C574F0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7631" y="324237"/>
            <a:ext cx="5556738" cy="114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1027AC-3EAA-56BB-7F5D-972C9E126E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7454" y="2019571"/>
            <a:ext cx="5473093" cy="366463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pc="-1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7DD59A-BFB8-D881-8D2E-FBACEA9BF1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152650"/>
            <a:ext cx="5569254" cy="3448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463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1.jp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white background&#10;&#10;Description automatically generated">
            <a:extLst>
              <a:ext uri="{FF2B5EF4-FFF2-40B4-BE49-F238E27FC236}">
                <a16:creationId xmlns:a16="http://schemas.microsoft.com/office/drawing/2014/main" id="{0C6A7BD8-C4F3-CE08-0A5F-6746ED2F44E8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2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50" r:id="rId3"/>
    <p:sldLayoutId id="2147483715" r:id="rId4"/>
    <p:sldLayoutId id="2147483716" r:id="rId5"/>
    <p:sldLayoutId id="2147483721" r:id="rId6"/>
    <p:sldLayoutId id="2147483725" r:id="rId7"/>
    <p:sldLayoutId id="2147483723" r:id="rId8"/>
    <p:sldLayoutId id="2147483724" r:id="rId9"/>
    <p:sldLayoutId id="2147483720" r:id="rId10"/>
    <p:sldLayoutId id="2147483722" r:id="rId11"/>
    <p:sldLayoutId id="2147483726" r:id="rId12"/>
    <p:sldLayoutId id="2147483727" r:id="rId13"/>
    <p:sldLayoutId id="2147483728" r:id="rId14"/>
    <p:sldLayoutId id="2147483729" r:id="rId15"/>
    <p:sldLayoutId id="214748373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2118AF-4C6A-68CB-2E88-ADB5325F86E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5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85" r:id="rId2"/>
    <p:sldLayoutId id="2147483717" r:id="rId3"/>
    <p:sldLayoutId id="2147483718" r:id="rId4"/>
    <p:sldLayoutId id="214748371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06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1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965D03-464A-FBE5-DF9C-D0DCC7BAE1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112888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AD87C75-7BE8-40F9-9AA9-CF685186AED1}"/>
              </a:ext>
            </a:extLst>
          </p:cNvPr>
          <p:cNvSpPr txBox="1">
            <a:spLocks/>
          </p:cNvSpPr>
          <p:nvPr userDrawn="1"/>
        </p:nvSpPr>
        <p:spPr>
          <a:xfrm>
            <a:off x="1" y="413984"/>
            <a:ext cx="12192000" cy="993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0" i="0" dirty="0">
                <a:solidFill>
                  <a:schemeClr val="bg1"/>
                </a:solidFill>
                <a:latin typeface="Rockwell" panose="02060603020205020403" pitchFamily="18" charset="77"/>
              </a:rPr>
              <a:t>Skill Building Challenge</a:t>
            </a:r>
            <a:br>
              <a:rPr lang="en-US" b="0" i="0" dirty="0">
                <a:latin typeface="Rockwell" panose="02060603020205020403" pitchFamily="18" charset="77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166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C2D58-7D15-AA59-6636-F2F0E0B2969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93693" y="859769"/>
            <a:ext cx="5002213" cy="1599625"/>
          </a:xfrm>
        </p:spPr>
        <p:txBody>
          <a:bodyPr/>
          <a:lstStyle/>
          <a:p>
            <a:pPr algn="ctr">
              <a:lnSpc>
                <a:spcPct val="113000"/>
              </a:lnSpc>
              <a:spcBef>
                <a:spcPts val="1200"/>
              </a:spcBef>
            </a:pPr>
            <a:r>
              <a:rPr lang="en-US" sz="4000" dirty="0"/>
              <a:t>Chapter </a:t>
            </a:r>
            <a:r>
              <a:rPr lang="en-IN" dirty="0"/>
              <a:t>7</a:t>
            </a:r>
            <a:endParaRPr lang="en-US" sz="4000" dirty="0"/>
          </a:p>
          <a:p>
            <a:pPr algn="ctr">
              <a:lnSpc>
                <a:spcPct val="113000"/>
              </a:lnSpc>
              <a:spcBef>
                <a:spcPts val="1200"/>
              </a:spcBef>
            </a:pPr>
            <a:r>
              <a:rPr lang="en-US" sz="4000" dirty="0">
                <a:effectLst/>
              </a:rPr>
              <a:t>LESSON </a:t>
            </a:r>
            <a:r>
              <a:rPr lang="en-IN" dirty="0"/>
              <a:t>7.2</a:t>
            </a:r>
            <a:endParaRPr lang="en-US" sz="4000" dirty="0">
              <a:effectLst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BA304D-DB06-1E3F-CC81-E342C7C37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526" y="2424425"/>
            <a:ext cx="6208546" cy="2719241"/>
          </a:xfrm>
        </p:spPr>
        <p:txBody>
          <a:bodyPr/>
          <a:lstStyle/>
          <a:p>
            <a:r>
              <a:rPr lang="en-US" sz="5600" b="1" spc="-100" dirty="0">
                <a:solidFill>
                  <a:srgbClr val="C52039"/>
                </a:solidFill>
                <a:latin typeface="Century Gothic" panose="020B0502020202020204" pitchFamily="34" charset="0"/>
              </a:rPr>
              <a:t>Mental Disorders</a:t>
            </a:r>
            <a:r>
              <a:rPr lang="en-IN" sz="5600" b="1" spc="-100" dirty="0">
                <a:solidFill>
                  <a:srgbClr val="C52039"/>
                </a:solidFill>
                <a:latin typeface="Century Gothic" panose="020B0502020202020204" pitchFamily="34" charset="0"/>
              </a:rPr>
              <a:t> and Anxiety </a:t>
            </a:r>
            <a:endParaRPr lang="en-US" sz="5600" b="1" spc="-100" dirty="0">
              <a:solidFill>
                <a:srgbClr val="C52039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B5C280-D07A-A941-6161-5BA54A2A036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423518" y="5882314"/>
            <a:ext cx="9338397" cy="638175"/>
          </a:xfrm>
        </p:spPr>
        <p:txBody>
          <a:bodyPr/>
          <a:lstStyle/>
          <a:p>
            <a:pPr algn="ctr"/>
            <a:r>
              <a:rPr lang="en-US" sz="2800" dirty="0">
                <a:latin typeface="Century Gothic" panose="020B0502020202020204" pitchFamily="34" charset="0"/>
                <a:cs typeface="Aptos Light" panose="020F0302020204030204" pitchFamily="34" charset="0"/>
              </a:rPr>
              <a:t>Live Well: </a:t>
            </a:r>
            <a:r>
              <a:rPr lang="en-IN" sz="2800" dirty="0">
                <a:latin typeface="Century Gothic" panose="020B0502020202020204" pitchFamily="34" charset="0"/>
                <a:cs typeface="Aptos Light" panose="020F0302020204030204" pitchFamily="34" charset="0"/>
              </a:rPr>
              <a:t>Middle</a:t>
            </a:r>
            <a:r>
              <a:rPr lang="en-US" sz="2800" dirty="0">
                <a:latin typeface="Century Gothic" panose="020B0502020202020204" pitchFamily="34" charset="0"/>
                <a:cs typeface="Aptos Light" panose="020F0302020204030204" pitchFamily="34" charset="0"/>
              </a:rPr>
              <a:t> School Health</a:t>
            </a:r>
          </a:p>
        </p:txBody>
      </p:sp>
    </p:spTree>
    <p:extLst>
      <p:ext uri="{BB962C8B-B14F-4D97-AF65-F5344CB8AC3E}">
        <p14:creationId xmlns:p14="http://schemas.microsoft.com/office/powerpoint/2010/main" val="976980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86177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pc="-100" dirty="0"/>
              <a:t>Common Anxiety Disorders</a:t>
            </a:r>
            <a:endParaRPr lang="en-IN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600" b="1" dirty="0"/>
              <a:t>1</a:t>
            </a:r>
            <a:endParaRPr lang="en-IN" sz="3600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1926370" y="2796698"/>
            <a:ext cx="2152650" cy="1127602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1008"/>
              </a:spcAft>
            </a:pPr>
            <a:r>
              <a:rPr lang="en-GB" dirty="0"/>
              <a:t>General anxiety disorder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685347" y="3009856"/>
            <a:ext cx="457200" cy="781050"/>
          </a:xfrm>
        </p:spPr>
        <p:txBody>
          <a:bodyPr/>
          <a:lstStyle/>
          <a:p>
            <a:pPr algn="ctr"/>
            <a:r>
              <a:rPr lang="en-US" sz="4000" b="1" dirty="0"/>
              <a:t>2</a:t>
            </a:r>
            <a:endParaRPr lang="en-IN" sz="4000" b="1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5618782" y="2612800"/>
            <a:ext cx="1857375" cy="1463900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1008"/>
              </a:spcAft>
            </a:pPr>
            <a:r>
              <a:rPr lang="en-GB" dirty="0"/>
              <a:t>Panic attacks or panic disorder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8309610" y="3009856"/>
            <a:ext cx="495300" cy="704850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/>
              <a:t>3</a:t>
            </a:r>
            <a:endParaRPr lang="en-IN" sz="4000" b="1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lvl="0"/>
            <a:r>
              <a:rPr lang="en-GB" dirty="0"/>
              <a:t>Social anxiety disorder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000" b="1" dirty="0"/>
              <a:t>4</a:t>
            </a:r>
            <a:endParaRPr lang="en-IN" sz="4000" b="1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8"/>
          </p:nvPr>
        </p:nvSpPr>
        <p:spPr>
          <a:xfrm>
            <a:off x="1937385" y="4476706"/>
            <a:ext cx="1624965" cy="933494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1008"/>
              </a:spcAft>
            </a:pPr>
            <a:r>
              <a:rPr lang="en-GB" dirty="0"/>
              <a:t>Simple phobia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000" b="1" dirty="0"/>
              <a:t>5</a:t>
            </a:r>
            <a:endParaRPr lang="en-IN" sz="4000" b="1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1008"/>
              </a:spcAft>
            </a:pPr>
            <a:r>
              <a:rPr lang="en-GB" dirty="0"/>
              <a:t>Separation anxiety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000" b="1" dirty="0"/>
              <a:t>6</a:t>
            </a:r>
            <a:endParaRPr lang="en-IN" sz="4000" b="1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22"/>
          </p:nvPr>
        </p:nvSpPr>
        <p:spPr>
          <a:xfrm>
            <a:off x="9243060" y="4610056"/>
            <a:ext cx="1860550" cy="704850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1008"/>
              </a:spcAft>
            </a:pPr>
            <a:r>
              <a:rPr lang="en-GB" dirty="0"/>
              <a:t>Selective mutism</a:t>
            </a:r>
          </a:p>
        </p:txBody>
      </p:sp>
    </p:spTree>
    <p:extLst>
      <p:ext uri="{BB962C8B-B14F-4D97-AF65-F5344CB8AC3E}">
        <p14:creationId xmlns:p14="http://schemas.microsoft.com/office/powerpoint/2010/main" val="2011784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1631216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/>
              <a:t>Common Symptoms</a:t>
            </a:r>
            <a:br>
              <a:rPr lang="en-US" dirty="0"/>
            </a:br>
            <a:r>
              <a:rPr lang="en-US" dirty="0"/>
              <a:t>of Anxiety Disorders</a:t>
            </a:r>
            <a:endParaRPr lang="en-IN" dirty="0"/>
          </a:p>
        </p:txBody>
      </p:sp>
      <p:pic>
        <p:nvPicPr>
          <p:cNvPr id="16" name="Picture 5" descr="Having a sense of impending doom; wanting to avoid things that cause the anxiety; having trouble sleeping; stomach problems; trembling; hyperventilation, trouble concentrating; increased heart rate">
            <a:extLst>
              <a:ext uri="{FF2B5EF4-FFF2-40B4-BE49-F238E27FC236}">
                <a16:creationId xmlns:a16="http://schemas.microsoft.com/office/drawing/2014/main" id="{2427CDBA-323A-2149-873F-2892834719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3065" y="2025173"/>
            <a:ext cx="6905870" cy="437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86177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/>
              <a:t>Getting Help for Anxiety Disorders</a:t>
            </a:r>
            <a:endParaRPr lang="en-IN" dirty="0"/>
          </a:p>
        </p:txBody>
      </p:sp>
      <p:sp>
        <p:nvSpPr>
          <p:cNvPr id="27" name="Content Placeholder 2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10432116" cy="4350935"/>
          </a:xfrm>
        </p:spPr>
        <p:txBody>
          <a:bodyPr/>
          <a:lstStyle/>
          <a:p>
            <a:pPr>
              <a:lnSpc>
                <a:spcPct val="140000"/>
              </a:lnSpc>
              <a:spcBef>
                <a:spcPts val="1200"/>
              </a:spcBef>
            </a:pPr>
            <a:r>
              <a:rPr lang="en-US" dirty="0"/>
              <a:t>Mental disorders, such as anxiety, can be hard to manage. </a:t>
            </a:r>
          </a:p>
          <a:p>
            <a:pPr>
              <a:lnSpc>
                <a:spcPct val="140000"/>
              </a:lnSpc>
              <a:spcBef>
                <a:spcPts val="1200"/>
              </a:spcBef>
            </a:pPr>
            <a:r>
              <a:rPr lang="en-US" dirty="0"/>
              <a:t>Common techniques for managing anxiety-related disorders include:</a:t>
            </a:r>
          </a:p>
          <a:p>
            <a:pPr marL="800100" lvl="1" indent="-342900">
              <a:lnSpc>
                <a:spcPct val="120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therapy</a:t>
            </a:r>
          </a:p>
          <a:p>
            <a:pPr marL="800100" lvl="1" indent="-342900">
              <a:lnSpc>
                <a:spcPct val="120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medication</a:t>
            </a:r>
          </a:p>
          <a:p>
            <a:pPr marL="800100" lvl="1" indent="-342900">
              <a:lnSpc>
                <a:spcPct val="120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support groups</a:t>
            </a:r>
          </a:p>
          <a:p>
            <a:pPr marL="800100" lvl="1" indent="-342900">
              <a:lnSpc>
                <a:spcPct val="120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self-care</a:t>
            </a:r>
          </a:p>
        </p:txBody>
      </p:sp>
    </p:spTree>
    <p:extLst>
      <p:ext uri="{BB962C8B-B14F-4D97-AF65-F5344CB8AC3E}">
        <p14:creationId xmlns:p14="http://schemas.microsoft.com/office/powerpoint/2010/main" val="2258707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994E3-4EAB-27A6-AFF3-77A8E785A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550" y="451423"/>
            <a:ext cx="6438900" cy="915336"/>
          </a:xfrm>
        </p:spPr>
        <p:txBody>
          <a:bodyPr/>
          <a:lstStyle/>
          <a:p>
            <a:r>
              <a:rPr lang="en-US" sz="5000" dirty="0"/>
              <a:t>Write About 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3210B1-275E-E3BC-0CC9-35041071AD6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7244" y="1969610"/>
            <a:ext cx="7894638" cy="1628029"/>
          </a:xfrm>
        </p:spPr>
        <p:txBody>
          <a:bodyPr/>
          <a:lstStyle/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Do you know anyone with a mental disorder?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What is the disorder and what do you know about it?</a:t>
            </a:r>
          </a:p>
        </p:txBody>
      </p:sp>
    </p:spTree>
    <p:extLst>
      <p:ext uri="{BB962C8B-B14F-4D97-AF65-F5344CB8AC3E}">
        <p14:creationId xmlns:p14="http://schemas.microsoft.com/office/powerpoint/2010/main" val="2900287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570988-CB79-2FEB-C79D-A16C339E3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1176"/>
            <a:ext cx="10515600" cy="852930"/>
          </a:xfrm>
        </p:spPr>
        <p:txBody>
          <a:bodyPr/>
          <a:lstStyle/>
          <a:p>
            <a:r>
              <a:rPr lang="en-US" sz="5000" spc="-100" dirty="0"/>
              <a:t>What Are Mental Disorders?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A10005-21E7-DA3A-FB5C-21E40DE091A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866" y="1968956"/>
            <a:ext cx="9377153" cy="3232150"/>
          </a:xfrm>
        </p:spPr>
        <p:txBody>
          <a:bodyPr/>
          <a:lstStyle/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A </a:t>
            </a:r>
            <a:r>
              <a:rPr lang="en-US" sz="2400" b="1" dirty="0">
                <a:solidFill>
                  <a:srgbClr val="CD008D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mental disorder</a:t>
            </a: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 is a serious and ongoing problem involving how a person thinks and manages emotions.</a:t>
            </a:r>
          </a:p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A wide range of mental disorders can be diagnosed by a mental health professional.</a:t>
            </a:r>
          </a:p>
        </p:txBody>
      </p:sp>
    </p:spTree>
    <p:extLst>
      <p:ext uri="{BB962C8B-B14F-4D97-AF65-F5344CB8AC3E}">
        <p14:creationId xmlns:p14="http://schemas.microsoft.com/office/powerpoint/2010/main" val="2084766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1C9C6A-DD53-98D4-6A05-1C1D4FA2F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8794"/>
            <a:ext cx="10515600" cy="949453"/>
          </a:xfrm>
        </p:spPr>
        <p:txBody>
          <a:bodyPr/>
          <a:lstStyle/>
          <a:p>
            <a:r>
              <a:rPr lang="en-US" sz="5000" spc="-100" dirty="0"/>
              <a:t>Examples of Mental Disorders</a:t>
            </a:r>
          </a:p>
        </p:txBody>
      </p:sp>
      <p:pic>
        <p:nvPicPr>
          <p:cNvPr id="2" name="Picture 1" descr="The figure describes anxiety disorders, obsessive compulsive disorder, mood disorders, schizophrenia, attention deficit hyperactivity disorder, post-traumatic stress disorder, and personality disorders. Anxiety disorders: Ongoing and extreme anxiety or fear. Includes general anxiety disorder, social anxiety disorder, general phobia, panic disorder, separation anxiety, and selective mutism. Obsessive compulsive disorder: Constant and obsessive thoughts and feelings. Often includes rituals like counting or hand washing. Mood disorders: Involves a serious change in how a person feels. Includes depression, bipolar disorder, and self-harm behaviors. Schizophrenia: A break with reality that can includes delusions, false beliefs, hearing voices that aren't there, and paranoia. Attention deficit hyperactivity disorder: Inability to pay attention or control behavior. Commonly linked to hyperactivity or excessive energy. Post-traumatic stress disorder: Extreme stress or fear, flashbacks, angry outbursts, and nightmares following a traumatic event that includes physical harm. Personality disorders: Involves a consistent pattern of inappropriate behavior. Includes antisocial personality disorder.">
            <a:extLst>
              <a:ext uri="{FF2B5EF4-FFF2-40B4-BE49-F238E27FC236}">
                <a16:creationId xmlns:a16="http://schemas.microsoft.com/office/drawing/2014/main" id="{2EB6DEB9-CBE4-B842-BABC-C7F8F15F6B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8655" y="1753550"/>
            <a:ext cx="5814690" cy="486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57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8B749-6B9B-1336-85DC-40063F31B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859" y="455617"/>
            <a:ext cx="10515600" cy="171889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5000" dirty="0"/>
              <a:t>Mental Disorders and </a:t>
            </a:r>
            <a:br>
              <a:rPr lang="en-US" sz="5000" dirty="0"/>
            </a:br>
            <a:r>
              <a:rPr lang="en-US" sz="5000" dirty="0"/>
              <a:t>Youth by the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6B999-C143-22E3-6A57-CED6E204DA2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2486" y="2462440"/>
            <a:ext cx="10633104" cy="3083922"/>
          </a:xfrm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Seventeen percent of young people experience an emotional, mental, or behavioral disorder.</a:t>
            </a:r>
          </a:p>
          <a:p>
            <a:pPr marL="3429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Half of all chronic mental illness begins by age 14 and three-quarters by age 24.</a:t>
            </a:r>
          </a:p>
          <a:p>
            <a:pPr marL="3429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Attention deficit hyperactivity disorder, behavior problems, anxiety, and depression are the most diagnosed mental disorders in youth.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923132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2C4C9-F49A-7CFD-81A5-0BABCA7AA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1925"/>
            <a:ext cx="10515600" cy="875560"/>
          </a:xfrm>
        </p:spPr>
        <p:txBody>
          <a:bodyPr/>
          <a:lstStyle/>
          <a:p>
            <a:r>
              <a:rPr lang="en-US" sz="5000" spc="-100" dirty="0"/>
              <a:t>Causes of Mental Disorders</a:t>
            </a:r>
            <a:endParaRPr lang="en-US" sz="3000" spc="-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CA558-2E3B-0989-480D-ED6EF21FF51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2490" y="1969291"/>
            <a:ext cx="9495971" cy="833438"/>
          </a:xfrm>
        </p:spPr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rPr>
              <a:t>A variety of factors come together to affect an individual’s likelihood of developing a mental disorder.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7D9FD9-F314-48DA-BD97-DC1093D5CED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70000" y="3562350"/>
            <a:ext cx="381000" cy="546100"/>
          </a:xfrm>
        </p:spPr>
        <p:txBody>
          <a:bodyPr/>
          <a:lstStyle/>
          <a:p>
            <a:r>
              <a:rPr lang="en-IN" sz="4000" dirty="0"/>
              <a:t>1</a:t>
            </a:r>
            <a:endParaRPr lang="en-US" sz="4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A3D2F5-2B93-8E29-2961-4EBBCE865C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046287" y="3454402"/>
            <a:ext cx="1981200" cy="946150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GB" sz="2400" dirty="0"/>
              <a:t>Genetics and family history</a:t>
            </a:r>
            <a:endParaRPr lang="en-US" sz="24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4A2FD6-9BDC-6843-69A3-08DE8BD87D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02200" y="3568700"/>
            <a:ext cx="444500" cy="546100"/>
          </a:xfrm>
        </p:spPr>
        <p:txBody>
          <a:bodyPr/>
          <a:lstStyle/>
          <a:p>
            <a:r>
              <a:rPr lang="en-IN" sz="4000" dirty="0"/>
              <a:t>2</a:t>
            </a:r>
            <a:endParaRPr lang="en-US" sz="4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8E05AD0-E1EF-3A25-C071-9D6E4939C5B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76899" y="3460750"/>
            <a:ext cx="2325687" cy="1276142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GB" sz="2400" spc="-50" baseline="0" dirty="0">
                <a:solidFill>
                  <a:srgbClr val="D62D01"/>
                </a:solidFill>
              </a:rPr>
              <a:t>Environment and experiences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3480DDE-F249-8584-FA68-F37E154A5AF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524874" y="3567904"/>
            <a:ext cx="431800" cy="546100"/>
          </a:xfrm>
        </p:spPr>
        <p:txBody>
          <a:bodyPr/>
          <a:lstStyle/>
          <a:p>
            <a:r>
              <a:rPr lang="en-IN" sz="4000" dirty="0"/>
              <a:t>3</a:t>
            </a:r>
            <a:endParaRPr lang="en-US" sz="400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AC0756B-9BB0-3722-5437-29532C585DA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321799" y="3644900"/>
            <a:ext cx="1847447" cy="546100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GB" sz="2400" dirty="0">
                <a:solidFill>
                  <a:srgbClr val="D62D01"/>
                </a:solidFill>
              </a:rPr>
              <a:t>Brain injury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955666F-4696-0DB6-9EAD-77BA881082B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251745" y="5180804"/>
            <a:ext cx="498475" cy="546100"/>
          </a:xfrm>
        </p:spPr>
        <p:txBody>
          <a:bodyPr/>
          <a:lstStyle/>
          <a:p>
            <a:r>
              <a:rPr lang="en-IN" sz="4000" dirty="0"/>
              <a:t>4</a:t>
            </a:r>
            <a:endParaRPr lang="en-US" sz="4000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FBAE785-79B0-DF93-A905-C7690F9C323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038349" y="5264150"/>
            <a:ext cx="2480421" cy="546100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GB" sz="2400" dirty="0">
                <a:solidFill>
                  <a:srgbClr val="D62D01"/>
                </a:solidFill>
              </a:rPr>
              <a:t>Prenatal history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758C590-9F93-0113-DB4B-A83279494497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15695" y="5183189"/>
            <a:ext cx="444500" cy="546100"/>
          </a:xfrm>
        </p:spPr>
        <p:txBody>
          <a:bodyPr/>
          <a:lstStyle/>
          <a:p>
            <a:r>
              <a:rPr lang="en-IN" sz="4000" dirty="0"/>
              <a:t>5</a:t>
            </a:r>
            <a:endParaRPr lang="en-US" sz="4000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65DD7C8-9350-5B09-626C-27EDAAE01FB9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676900" y="5084766"/>
            <a:ext cx="2325686" cy="955675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GB" sz="2400" dirty="0">
                <a:solidFill>
                  <a:srgbClr val="D62D01"/>
                </a:solidFill>
              </a:rPr>
              <a:t>How the brain functions</a:t>
            </a:r>
          </a:p>
        </p:txBody>
      </p:sp>
    </p:spTree>
    <p:extLst>
      <p:ext uri="{BB962C8B-B14F-4D97-AF65-F5344CB8AC3E}">
        <p14:creationId xmlns:p14="http://schemas.microsoft.com/office/powerpoint/2010/main" val="1467894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52DC2-B868-1AA3-9ADE-28B693FB9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343" y="450849"/>
            <a:ext cx="10515600" cy="163121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5000" dirty="0"/>
              <a:t>Care and Treatment</a:t>
            </a:r>
            <a:br>
              <a:rPr lang="en-US" sz="5000" dirty="0"/>
            </a:br>
            <a:r>
              <a:rPr lang="en-US" sz="5000" dirty="0"/>
              <a:t>of Mental Disorders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230B7-A4F7-7B33-0D85-5D83652C50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48531" y="2463919"/>
            <a:ext cx="10515600" cy="2497825"/>
          </a:xfrm>
        </p:spPr>
        <p:txBody>
          <a:bodyPr/>
          <a:lstStyle/>
          <a:p>
            <a:pPr>
              <a:lnSpc>
                <a:spcPct val="140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</a:rPr>
              <a:t>Each type of mental disorder requires its own plan for care and treatment. </a:t>
            </a:r>
          </a:p>
          <a:p>
            <a:pPr>
              <a:lnSpc>
                <a:spcPct val="140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</a:rPr>
              <a:t>The most common approaches to treatment include counseling and therapy and medications.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077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79A2E-BABD-C645-21A1-A3FCE49D8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2209"/>
            <a:ext cx="12192000" cy="9418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5000" dirty="0"/>
              <a:t>Social Stigma and Mental Disorders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EC5C9-F7FC-A2C6-46B5-BAD255B51E8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2489" y="1968640"/>
            <a:ext cx="7658685" cy="3592711"/>
          </a:xfrm>
        </p:spPr>
        <p:txBody>
          <a:bodyPr/>
          <a:lstStyle/>
          <a:p>
            <a:pPr>
              <a:lnSpc>
                <a:spcPct val="140000"/>
              </a:lnSpc>
              <a:spcBef>
                <a:spcPts val="1200"/>
              </a:spcBef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A</a:t>
            </a:r>
            <a:r>
              <a:rPr lang="en-US" b="1" dirty="0">
                <a:solidFill>
                  <a:srgbClr val="BF0071"/>
                </a:solidFill>
                <a:latin typeface="Century Gothic" panose="020B0502020202020204" pitchFamily="34" charset="0"/>
              </a:rPr>
              <a:t> stigma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rPr>
              <a:t> is when someone views another person in a negative way because that person has a distinguishing characteristic or personal trait that is thought to be or is a disadvantage. </a:t>
            </a:r>
          </a:p>
          <a:p>
            <a:pPr marL="3429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rPr>
              <a:t>Learning about mental disorders and developing empathy for the challenges they cause will help to reduce prejudice toward those with mental disorders.</a:t>
            </a:r>
            <a:endParaRPr lang="en-US" sz="2000" dirty="0"/>
          </a:p>
        </p:txBody>
      </p:sp>
      <p:pic>
        <p:nvPicPr>
          <p:cNvPr id="11" name="Picture 10" descr="S is for stereotype. T is for trivialize. O is for offend. P is for patronize.">
            <a:extLst>
              <a:ext uri="{FF2B5EF4-FFF2-40B4-BE49-F238E27FC236}">
                <a16:creationId xmlns:a16="http://schemas.microsoft.com/office/drawing/2014/main" id="{8F838194-E81E-3244-8539-121FB042A9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6128" y="1597604"/>
            <a:ext cx="2625428" cy="490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44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86177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pc="-100" dirty="0"/>
              <a:t>Anxiety Disorders</a:t>
            </a:r>
            <a:endParaRPr lang="en-IN" dirty="0"/>
          </a:p>
        </p:txBody>
      </p:sp>
      <p:sp>
        <p:nvSpPr>
          <p:cNvPr id="13" name="Content Placeholder 2"/>
          <p:cNvSpPr>
            <a:spLocks noGrp="1"/>
          </p:cNvSpPr>
          <p:nvPr>
            <p:ph sz="quarter" idx="10"/>
          </p:nvPr>
        </p:nvSpPr>
        <p:spPr>
          <a:xfrm>
            <a:off x="853199" y="1969200"/>
            <a:ext cx="9263074" cy="2314352"/>
          </a:xfrm>
        </p:spPr>
        <p:txBody>
          <a:bodyPr/>
          <a:lstStyle/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</a:pPr>
            <a:r>
              <a:rPr lang="en-US" b="1" dirty="0">
                <a:solidFill>
                  <a:srgbClr val="BF0071"/>
                </a:solidFill>
                <a:latin typeface="Century Gothic" panose="020B0502020202020204" pitchFamily="34" charset="0"/>
              </a:rPr>
              <a:t>Anxiety</a:t>
            </a:r>
            <a:r>
              <a:rPr lang="en-US" dirty="0">
                <a:latin typeface="Century Gothic" panose="020B0502020202020204" pitchFamily="34" charset="0"/>
                <a:cs typeface="Aptos Light" panose="020F0302020204030204" pitchFamily="34" charset="0"/>
              </a:rPr>
              <a:t> is an emotion that includes tension, worried thoughts, and </a:t>
            </a:r>
            <a:r>
              <a:rPr lang="en-US">
                <a:latin typeface="Century Gothic" panose="020B0502020202020204" pitchFamily="34" charset="0"/>
                <a:cs typeface="Aptos Light" panose="020F0302020204030204" pitchFamily="34" charset="0"/>
              </a:rPr>
              <a:t>physical changes </a:t>
            </a:r>
            <a:r>
              <a:rPr lang="en-US" dirty="0">
                <a:latin typeface="Century Gothic" panose="020B0502020202020204" pitchFamily="34" charset="0"/>
                <a:cs typeface="Aptos Light" panose="020F0302020204030204" pitchFamily="34" charset="0"/>
              </a:rPr>
              <a:t>like increased blood pressure.</a:t>
            </a:r>
          </a:p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</a:pPr>
            <a:r>
              <a:rPr lang="en-US" dirty="0">
                <a:latin typeface="Century Gothic" panose="020B0502020202020204" pitchFamily="34" charset="0"/>
                <a:cs typeface="Aptos Light" panose="020F0302020204030204" pitchFamily="34" charset="0"/>
              </a:rPr>
              <a:t>People with </a:t>
            </a:r>
            <a:r>
              <a:rPr lang="en-US" b="1" dirty="0">
                <a:solidFill>
                  <a:srgbClr val="BF0071"/>
                </a:solidFill>
                <a:latin typeface="Century Gothic" panose="020B0502020202020204" pitchFamily="34" charset="0"/>
              </a:rPr>
              <a:t>anxiety disorders </a:t>
            </a:r>
            <a:r>
              <a:rPr lang="en-US" dirty="0">
                <a:latin typeface="Century Gothic" panose="020B0502020202020204" pitchFamily="34" charset="0"/>
                <a:cs typeface="Aptos Light" panose="020F0302020204030204" pitchFamily="34" charset="0"/>
              </a:rPr>
              <a:t>frequently have intense, excessive, and persistent worry and fear about everyday situations.</a:t>
            </a:r>
          </a:p>
        </p:txBody>
      </p:sp>
    </p:spTree>
    <p:extLst>
      <p:ext uri="{BB962C8B-B14F-4D97-AF65-F5344CB8AC3E}">
        <p14:creationId xmlns:p14="http://schemas.microsoft.com/office/powerpoint/2010/main" val="89884849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15125</TotalTime>
  <Words>427</Words>
  <Application>Microsoft Office PowerPoint</Application>
  <PresentationFormat>Widescreen</PresentationFormat>
  <Paragraphs>70</Paragraphs>
  <Slides>12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Aptos</vt:lpstr>
      <vt:lpstr>Aptos Display</vt:lpstr>
      <vt:lpstr>Arial</vt:lpstr>
      <vt:lpstr>Century Gothic</vt:lpstr>
      <vt:lpstr>CenturyGothicStd</vt:lpstr>
      <vt:lpstr>HelveticaLTStd</vt:lpstr>
      <vt:lpstr>ITC Garamond Std Lt</vt:lpstr>
      <vt:lpstr>Rockwell</vt:lpstr>
      <vt:lpstr>1_Office Theme</vt:lpstr>
      <vt:lpstr>Custom Design</vt:lpstr>
      <vt:lpstr>1_Custom Design</vt:lpstr>
      <vt:lpstr>2_Custom Design</vt:lpstr>
      <vt:lpstr>Mental Disorders and Anxiety </vt:lpstr>
      <vt:lpstr>Write About It</vt:lpstr>
      <vt:lpstr>What Are Mental Disorders?</vt:lpstr>
      <vt:lpstr>Examples of Mental Disorders</vt:lpstr>
      <vt:lpstr>Mental Disorders and  Youth by the Numbers</vt:lpstr>
      <vt:lpstr>Causes of Mental Disorders</vt:lpstr>
      <vt:lpstr>Care and Treatment of Mental Disorders</vt:lpstr>
      <vt:lpstr>Social Stigma and Mental Disorders</vt:lpstr>
      <vt:lpstr>Anxiety Disorders</vt:lpstr>
      <vt:lpstr>Common Anxiety Disorders</vt:lpstr>
      <vt:lpstr>Common Symptoms of Anxiety Disorders</vt:lpstr>
      <vt:lpstr>Getting Help for Anxiety Disorders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7: Lesson 7.2: Mental Disorders and Anxiety </dc:title>
  <dc:creator>Joanne Brummett</dc:creator>
  <cp:lastModifiedBy>Laura Farrell</cp:lastModifiedBy>
  <cp:revision>170</cp:revision>
  <dcterms:created xsi:type="dcterms:W3CDTF">2024-04-04T14:49:27Z</dcterms:created>
  <dcterms:modified xsi:type="dcterms:W3CDTF">2024-10-07T19:44:21Z</dcterms:modified>
</cp:coreProperties>
</file>