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8"/>
  </p:notesMasterIdLst>
  <p:handoutMasterIdLst>
    <p:handoutMasterId r:id="rId19"/>
  </p:handoutMasterIdLst>
  <p:sldIdLst>
    <p:sldId id="361" r:id="rId5"/>
    <p:sldId id="362" r:id="rId6"/>
    <p:sldId id="380" r:id="rId7"/>
    <p:sldId id="375" r:id="rId8"/>
    <p:sldId id="378" r:id="rId9"/>
    <p:sldId id="366" r:id="rId10"/>
    <p:sldId id="368" r:id="rId11"/>
    <p:sldId id="358" r:id="rId12"/>
    <p:sldId id="376" r:id="rId13"/>
    <p:sldId id="364" r:id="rId14"/>
    <p:sldId id="379" r:id="rId15"/>
    <p:sldId id="377" r:id="rId16"/>
    <p:sldId id="3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61460D-7215-A4C9-D48E-A42F83D2172D}" name="Ian Fricker" initials="IF" userId="S::ianf@hkusa.com::5139194f-ddb1-4217-97d0-a5a6d0e1af53" providerId="AD"/>
  <p188:author id="{5FE70E16-5445-046E-D88B-776AFB394D67}" name="Copy Editor" initials="CE" userId="Copy Editor" providerId="None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5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E99"/>
    <a:srgbClr val="9142B5"/>
    <a:srgbClr val="257C1B"/>
    <a:srgbClr val="3A7C23"/>
    <a:srgbClr val="D62D00"/>
    <a:srgbClr val="D62D01"/>
    <a:srgbClr val="CD008D"/>
    <a:srgbClr val="DB5407"/>
    <a:srgbClr val="F55D00"/>
    <a:srgbClr val="D8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5" autoAdjust="0"/>
    <p:restoredTop sz="94280" autoAdjust="0"/>
  </p:normalViewPr>
  <p:slideViewPr>
    <p:cSldViewPr snapToGrid="0" snapToObjects="1">
      <p:cViewPr varScale="1">
        <p:scale>
          <a:sx n="48" d="100"/>
          <a:sy n="48" d="100"/>
        </p:scale>
        <p:origin x="72" y="13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0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Fricker" userId="5139194f-ddb1-4217-97d0-a5a6d0e1af53" providerId="ADAL" clId="{CDAD8F93-89B3-4822-9F69-3AD13D51971E}"/>
    <pc:docChg chg="modSld">
      <pc:chgData name="Ian Fricker" userId="5139194f-ddb1-4217-97d0-a5a6d0e1af53" providerId="ADAL" clId="{CDAD8F93-89B3-4822-9F69-3AD13D51971E}" dt="2024-08-30T16:46:29.594" v="44"/>
      <pc:docMkLst>
        <pc:docMk/>
      </pc:docMkLst>
      <pc:sldChg chg="modSp mod addCm delCm">
        <pc:chgData name="Ian Fricker" userId="5139194f-ddb1-4217-97d0-a5a6d0e1af53" providerId="ADAL" clId="{CDAD8F93-89B3-4822-9F69-3AD13D51971E}" dt="2024-08-30T16:46:29.594" v="44"/>
        <pc:sldMkLst>
          <pc:docMk/>
          <pc:sldMk cId="1379962457" sldId="361"/>
        </pc:sldMkLst>
        <pc:spChg chg="mod">
          <ac:chgData name="Ian Fricker" userId="5139194f-ddb1-4217-97d0-a5a6d0e1af53" providerId="ADAL" clId="{CDAD8F93-89B3-4822-9F69-3AD13D51971E}" dt="2024-08-26T21:04:26.550" v="28" actId="20577"/>
          <ac:spMkLst>
            <pc:docMk/>
            <pc:sldMk cId="1379962457" sldId="361"/>
            <ac:spMk id="2" creationId="{00000000-0000-0000-0000-000000000000}"/>
          </ac:spMkLst>
        </pc:spChg>
        <pc:spChg chg="mod">
          <ac:chgData name="Ian Fricker" userId="5139194f-ddb1-4217-97d0-a5a6d0e1af53" providerId="ADAL" clId="{CDAD8F93-89B3-4822-9F69-3AD13D51971E}" dt="2024-08-26T21:04:33.225" v="29" actId="20577"/>
          <ac:spMkLst>
            <pc:docMk/>
            <pc:sldMk cId="1379962457" sldId="361"/>
            <ac:spMk id="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CDAD8F93-89B3-4822-9F69-3AD13D51971E}" dt="2024-08-30T16:46:29.594" v="44"/>
              <pc2:cmMkLst xmlns:pc2="http://schemas.microsoft.com/office/powerpoint/2019/9/main/command">
                <pc:docMk/>
                <pc:sldMk cId="1379962457" sldId="361"/>
                <pc2:cmMk id="{AC75BC11-A4F3-48DC-B40C-836864DFDE76}"/>
              </pc2:cmMkLst>
            </pc226:cmChg>
            <pc226:cmChg xmlns:pc226="http://schemas.microsoft.com/office/powerpoint/2022/06/main/command" chg="add">
              <pc226:chgData name="Ian Fricker" userId="5139194f-ddb1-4217-97d0-a5a6d0e1af53" providerId="ADAL" clId="{CDAD8F93-89B3-4822-9F69-3AD13D51971E}" dt="2024-08-26T21:05:20.073" v="31"/>
              <pc2:cmMkLst xmlns:pc2="http://schemas.microsoft.com/office/powerpoint/2019/9/main/command">
                <pc:docMk/>
                <pc:sldMk cId="1379962457" sldId="361"/>
                <pc2:cmMk id="{98705EE9-0694-489B-A21F-2234F2A8423A}"/>
              </pc2:cmMkLst>
            </pc226:cmChg>
          </p:ext>
        </pc:extLst>
      </pc:sldChg>
      <pc:sldChg chg="modSp mod addCm">
        <pc:chgData name="Ian Fricker" userId="5139194f-ddb1-4217-97d0-a5a6d0e1af53" providerId="ADAL" clId="{CDAD8F93-89B3-4822-9F69-3AD13D51971E}" dt="2024-08-26T21:13:58.900" v="43"/>
        <pc:sldMkLst>
          <pc:docMk/>
          <pc:sldMk cId="323338966" sldId="377"/>
        </pc:sldMkLst>
        <pc:spChg chg="mod">
          <ac:chgData name="Ian Fricker" userId="5139194f-ddb1-4217-97d0-a5a6d0e1af53" providerId="ADAL" clId="{CDAD8F93-89B3-4822-9F69-3AD13D51971E}" dt="2024-08-26T21:13:35.471" v="42" actId="20577"/>
          <ac:spMkLst>
            <pc:docMk/>
            <pc:sldMk cId="323338966" sldId="377"/>
            <ac:spMk id="13" creationId="{CF183925-013F-00C4-08A9-F8DCB1E146D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CDAD8F93-89B3-4822-9F69-3AD13D51971E}" dt="2024-08-26T21:13:58.900" v="43"/>
              <pc2:cmMkLst xmlns:pc2="http://schemas.microsoft.com/office/powerpoint/2019/9/main/command">
                <pc:docMk/>
                <pc:sldMk cId="323338966" sldId="377"/>
                <pc2:cmMk id="{CA5BAFE1-7ACF-443F-A9DB-23D680733BD8}"/>
              </pc2:cmMkLst>
            </pc226:cmChg>
          </p:ext>
        </pc:extLst>
      </pc:sldChg>
      <pc:sldChg chg="modSp mod">
        <pc:chgData name="Ian Fricker" userId="5139194f-ddb1-4217-97d0-a5a6d0e1af53" providerId="ADAL" clId="{CDAD8F93-89B3-4822-9F69-3AD13D51971E}" dt="2024-08-26T21:09:10.541" v="37" actId="20577"/>
        <pc:sldMkLst>
          <pc:docMk/>
          <pc:sldMk cId="2110312315" sldId="380"/>
        </pc:sldMkLst>
        <pc:spChg chg="mod">
          <ac:chgData name="Ian Fricker" userId="5139194f-ddb1-4217-97d0-a5a6d0e1af53" providerId="ADAL" clId="{CDAD8F93-89B3-4822-9F69-3AD13D51971E}" dt="2024-08-26T21:09:10.541" v="37" actId="20577"/>
          <ac:spMkLst>
            <pc:docMk/>
            <pc:sldMk cId="2110312315" sldId="380"/>
            <ac:spMk id="3" creationId="{720D173F-A62A-E886-D759-0F0B57A1BC2A}"/>
          </ac:spMkLst>
        </pc:spChg>
      </pc:sldChg>
    </pc:docChg>
  </pc:docChgLst>
  <pc:docChgLst>
    <pc:chgData name="Ink Lynx" userId="43154123f283b917" providerId="LiveId" clId="{AEAAC41D-A822-7A43-9B01-EE19FBB3B586}"/>
    <pc:docChg chg="custSel addSld delSld modSld sldOrd">
      <pc:chgData name="Ink Lynx" userId="43154123f283b917" providerId="LiveId" clId="{AEAAC41D-A822-7A43-9B01-EE19FBB3B586}" dt="2024-07-25T14:12:02.229" v="89" actId="1589"/>
      <pc:docMkLst>
        <pc:docMk/>
      </pc:docMkLst>
      <pc:sldChg chg="add">
        <pc:chgData name="Ink Lynx" userId="43154123f283b917" providerId="LiveId" clId="{AEAAC41D-A822-7A43-9B01-EE19FBB3B586}" dt="2024-07-23T17:05:56.280" v="56" actId="22"/>
        <pc:sldMkLst>
          <pc:docMk/>
          <pc:sldMk cId="3512457826" sldId="354"/>
        </pc:sldMkLst>
      </pc:sldChg>
      <pc:sldChg chg="addSp delSp modSp add mod modClrScheme chgLayout">
        <pc:chgData name="Ink Lynx" userId="43154123f283b917" providerId="LiveId" clId="{AEAAC41D-A822-7A43-9B01-EE19FBB3B586}" dt="2024-07-23T17:06:54.577" v="69" actId="20577"/>
        <pc:sldMkLst>
          <pc:docMk/>
          <pc:sldMk cId="776123808" sldId="358"/>
        </pc:sldMkLst>
        <pc:spChg chg="add del mod ord">
          <ac:chgData name="Ink Lynx" userId="43154123f283b917" providerId="LiveId" clId="{AEAAC41D-A822-7A43-9B01-EE19FBB3B586}" dt="2024-07-23T17:06:15.613" v="58" actId="478"/>
          <ac:spMkLst>
            <pc:docMk/>
            <pc:sldMk cId="776123808" sldId="358"/>
            <ac:spMk id="2" creationId="{5AC9CFE1-96F2-9989-28FB-36F4B75581AB}"/>
          </ac:spMkLst>
        </pc:spChg>
        <pc:spChg chg="mod ord">
          <ac:chgData name="Ink Lynx" userId="43154123f283b917" providerId="LiveId" clId="{AEAAC41D-A822-7A43-9B01-EE19FBB3B586}" dt="2024-07-23T17:06:26.115" v="60" actId="22"/>
          <ac:spMkLst>
            <pc:docMk/>
            <pc:sldMk cId="776123808" sldId="358"/>
            <ac:spMk id="3" creationId="{216BDD62-699D-ED2B-BF7F-CF5AA96D7FD6}"/>
          </ac:spMkLst>
        </pc:spChg>
        <pc:spChg chg="mod ord">
          <ac:chgData name="Ink Lynx" userId="43154123f283b917" providerId="LiveId" clId="{AEAAC41D-A822-7A43-9B01-EE19FBB3B586}" dt="2024-07-23T17:06:54.577" v="69" actId="20577"/>
          <ac:spMkLst>
            <pc:docMk/>
            <pc:sldMk cId="776123808" sldId="358"/>
            <ac:spMk id="4" creationId="{CF27EA15-A294-6554-3337-18CE13DB6A12}"/>
          </ac:spMkLst>
        </pc:spChg>
      </pc:sldChg>
      <pc:sldChg chg="modSp addCm">
        <pc:chgData name="Ink Lynx" userId="43154123f283b917" providerId="LiveId" clId="{AEAAC41D-A822-7A43-9B01-EE19FBB3B586}" dt="2024-07-25T14:12:02.229" v="89" actId="1589"/>
        <pc:sldMkLst>
          <pc:docMk/>
          <pc:sldMk cId="1379962457" sldId="361"/>
        </pc:sldMkLst>
        <pc:spChg chg="mod">
          <ac:chgData name="Ink Lynx" userId="43154123f283b917" providerId="LiveId" clId="{AEAAC41D-A822-7A43-9B01-EE19FBB3B586}" dt="2024-07-23T16:58:02.077" v="18" actId="20577"/>
          <ac:spMkLst>
            <pc:docMk/>
            <pc:sldMk cId="1379962457" sldId="361"/>
            <ac:spMk id="3" creationId="{00000000-0000-0000-0000-000000000000}"/>
          </ac:spMkLst>
        </pc:spChg>
        <pc:spChg chg="mod">
          <ac:chgData name="Ink Lynx" userId="43154123f283b917" providerId="LiveId" clId="{AEAAC41D-A822-7A43-9B01-EE19FBB3B586}" dt="2024-07-23T16:58:22.710" v="24" actId="20577"/>
          <ac:spMkLst>
            <pc:docMk/>
            <pc:sldMk cId="1379962457" sldId="361"/>
            <ac:spMk id="4" creationId="{00000000-0000-0000-0000-000000000000}"/>
          </ac:spMkLst>
        </pc:spChg>
      </pc:sldChg>
      <pc:sldChg chg="modSp">
        <pc:chgData name="Ink Lynx" userId="43154123f283b917" providerId="LiveId" clId="{AEAAC41D-A822-7A43-9B01-EE19FBB3B586}" dt="2024-07-23T16:56:47.367" v="3" actId="20577"/>
        <pc:sldMkLst>
          <pc:docMk/>
          <pc:sldMk cId="2334489453" sldId="362"/>
        </pc:sldMkLst>
        <pc:spChg chg="mod">
          <ac:chgData name="Ink Lynx" userId="43154123f283b917" providerId="LiveId" clId="{AEAAC41D-A822-7A43-9B01-EE19FBB3B586}" dt="2024-07-23T16:56:47.367" v="3" actId="20577"/>
          <ac:spMkLst>
            <pc:docMk/>
            <pc:sldMk cId="2334489453" sldId="362"/>
            <ac:spMk id="4" creationId="{00000000-0000-0000-0000-000000000000}"/>
          </ac:spMkLst>
        </pc:spChg>
      </pc:sldChg>
      <pc:sldChg chg="del">
        <pc:chgData name="Ink Lynx" userId="43154123f283b917" providerId="LiveId" clId="{AEAAC41D-A822-7A43-9B01-EE19FBB3B586}" dt="2024-07-23T16:56:50.174" v="4" actId="2696"/>
        <pc:sldMkLst>
          <pc:docMk/>
          <pc:sldMk cId="17592554" sldId="363"/>
        </pc:sldMkLst>
      </pc:sldChg>
      <pc:sldChg chg="del">
        <pc:chgData name="Ink Lynx" userId="43154123f283b917" providerId="LiveId" clId="{AEAAC41D-A822-7A43-9B01-EE19FBB3B586}" dt="2024-07-23T16:57:08.404" v="5" actId="2696"/>
        <pc:sldMkLst>
          <pc:docMk/>
          <pc:sldMk cId="578328341" sldId="364"/>
        </pc:sldMkLst>
      </pc:sldChg>
      <pc:sldChg chg="modSp add ord">
        <pc:chgData name="Ink Lynx" userId="43154123f283b917" providerId="LiveId" clId="{AEAAC41D-A822-7A43-9B01-EE19FBB3B586}" dt="2024-07-23T17:07:33.778" v="73" actId="20577"/>
        <pc:sldMkLst>
          <pc:docMk/>
          <pc:sldMk cId="1245386072" sldId="364"/>
        </pc:sldMkLst>
        <pc:spChg chg="mod">
          <ac:chgData name="Ink Lynx" userId="43154123f283b917" providerId="LiveId" clId="{AEAAC41D-A822-7A43-9B01-EE19FBB3B586}" dt="2024-07-23T17:07:33.778" v="73" actId="20577"/>
          <ac:spMkLst>
            <pc:docMk/>
            <pc:sldMk cId="1245386072" sldId="364"/>
            <ac:spMk id="10" creationId="{00000000-0000-0000-0000-000000000000}"/>
          </ac:spMkLst>
        </pc:spChg>
      </pc:sldChg>
      <pc:sldChg chg="addSp delSp modSp mod modClrScheme chgLayout">
        <pc:chgData name="Ink Lynx" userId="43154123f283b917" providerId="LiveId" clId="{AEAAC41D-A822-7A43-9B01-EE19FBB3B586}" dt="2024-07-23T16:57:51.772" v="14" actId="1076"/>
        <pc:sldMkLst>
          <pc:docMk/>
          <pc:sldMk cId="304871370" sldId="365"/>
        </pc:sldMkLst>
        <pc:spChg chg="mod ord">
          <ac:chgData name="Ink Lynx" userId="43154123f283b917" providerId="LiveId" clId="{AEAAC41D-A822-7A43-9B01-EE19FBB3B586}" dt="2024-07-23T16:57:29.754" v="7" actId="700"/>
          <ac:spMkLst>
            <pc:docMk/>
            <pc:sldMk cId="304871370" sldId="365"/>
            <ac:spMk id="2" creationId="{00000000-0000-0000-0000-000000000000}"/>
          </ac:spMkLst>
        </pc:spChg>
        <pc:spChg chg="add del mod ord">
          <ac:chgData name="Ink Lynx" userId="43154123f283b917" providerId="LiveId" clId="{AEAAC41D-A822-7A43-9B01-EE19FBB3B586}" dt="2024-07-23T16:57:48.090" v="13" actId="478"/>
          <ac:spMkLst>
            <pc:docMk/>
            <pc:sldMk cId="304871370" sldId="365"/>
            <ac:spMk id="3" creationId="{727D96B0-2133-3865-EE7E-C7130A2A7DD5}"/>
          </ac:spMkLst>
        </pc:spChg>
        <pc:spChg chg="add del mod ord">
          <ac:chgData name="Ink Lynx" userId="43154123f283b917" providerId="LiveId" clId="{AEAAC41D-A822-7A43-9B01-EE19FBB3B586}" dt="2024-07-23T16:57:42.164" v="10" actId="478"/>
          <ac:spMkLst>
            <pc:docMk/>
            <pc:sldMk cId="304871370" sldId="365"/>
            <ac:spMk id="4" creationId="{0E4B01A3-FF4D-D071-C2CB-A6FFAB60CF32}"/>
          </ac:spMkLst>
        </pc:spChg>
        <pc:spChg chg="add del mod">
          <ac:chgData name="Ink Lynx" userId="43154123f283b917" providerId="LiveId" clId="{AEAAC41D-A822-7A43-9B01-EE19FBB3B586}" dt="2024-07-23T16:57:44.539" v="11" actId="478"/>
          <ac:spMkLst>
            <pc:docMk/>
            <pc:sldMk cId="304871370" sldId="365"/>
            <ac:spMk id="6" creationId="{845C9B79-957A-6E4C-AE12-72289687E141}"/>
          </ac:spMkLst>
        </pc:spChg>
        <pc:graphicFrameChg chg="mod">
          <ac:chgData name="Ink Lynx" userId="43154123f283b917" providerId="LiveId" clId="{AEAAC41D-A822-7A43-9B01-EE19FBB3B586}" dt="2024-07-23T16:57:51.772" v="14" actId="1076"/>
          <ac:graphicFrameMkLst>
            <pc:docMk/>
            <pc:sldMk cId="304871370" sldId="365"/>
            <ac:graphicFrameMk id="21" creationId="{77F3E8F3-5892-8548-B6EC-83B7C651D737}"/>
          </ac:graphicFrameMkLst>
        </pc:graphicFrameChg>
      </pc:sldChg>
      <pc:sldChg chg="addSp delSp modSp mod modClrScheme chgLayout">
        <pc:chgData name="Ink Lynx" userId="43154123f283b917" providerId="LiveId" clId="{AEAAC41D-A822-7A43-9B01-EE19FBB3B586}" dt="2024-07-23T17:04:29.019" v="55" actId="14100"/>
        <pc:sldMkLst>
          <pc:docMk/>
          <pc:sldMk cId="3611010668" sldId="366"/>
        </pc:sldMkLst>
        <pc:spChg chg="add del mod ord">
          <ac:chgData name="Ink Lynx" userId="43154123f283b917" providerId="LiveId" clId="{AEAAC41D-A822-7A43-9B01-EE19FBB3B586}" dt="2024-07-23T17:04:11.273" v="49" actId="478"/>
          <ac:spMkLst>
            <pc:docMk/>
            <pc:sldMk cId="3611010668" sldId="366"/>
            <ac:spMk id="2" creationId="{B68A3EE8-A237-B3B6-EB7A-5AFBE2DC4B3E}"/>
          </ac:spMkLst>
        </pc:spChg>
        <pc:spChg chg="mod ord">
          <ac:chgData name="Ink Lynx" userId="43154123f283b917" providerId="LiveId" clId="{AEAAC41D-A822-7A43-9B01-EE19FBB3B586}" dt="2024-07-23T17:04:08.499" v="48" actId="700"/>
          <ac:spMkLst>
            <pc:docMk/>
            <pc:sldMk cId="3611010668" sldId="366"/>
            <ac:spMk id="3" creationId="{00000000-0000-0000-0000-000000000000}"/>
          </ac:spMkLst>
        </pc:spChg>
        <pc:spChg chg="mod ord">
          <ac:chgData name="Ink Lynx" userId="43154123f283b917" providerId="LiveId" clId="{AEAAC41D-A822-7A43-9B01-EE19FBB3B586}" dt="2024-07-23T17:04:29.019" v="55" actId="14100"/>
          <ac:spMkLst>
            <pc:docMk/>
            <pc:sldMk cId="3611010668" sldId="366"/>
            <ac:spMk id="4" creationId="{00000000-0000-0000-0000-000000000000}"/>
          </ac:spMkLst>
        </pc:spChg>
      </pc:sldChg>
      <pc:sldChg chg="modSp">
        <pc:chgData name="Ink Lynx" userId="43154123f283b917" providerId="LiveId" clId="{AEAAC41D-A822-7A43-9B01-EE19FBB3B586}" dt="2024-07-23T17:08:30.207" v="85" actId="20577"/>
        <pc:sldMkLst>
          <pc:docMk/>
          <pc:sldMk cId="2628836796" sldId="367"/>
        </pc:sldMkLst>
        <pc:spChg chg="mod">
          <ac:chgData name="Ink Lynx" userId="43154123f283b917" providerId="LiveId" clId="{AEAAC41D-A822-7A43-9B01-EE19FBB3B586}" dt="2024-07-23T17:08:03.996" v="76" actId="22"/>
          <ac:spMkLst>
            <pc:docMk/>
            <pc:sldMk cId="2628836796" sldId="367"/>
            <ac:spMk id="2" creationId="{00000000-0000-0000-0000-000000000000}"/>
          </ac:spMkLst>
        </pc:spChg>
        <pc:spChg chg="mod">
          <ac:chgData name="Ink Lynx" userId="43154123f283b917" providerId="LiveId" clId="{AEAAC41D-A822-7A43-9B01-EE19FBB3B586}" dt="2024-07-23T17:08:30.207" v="85" actId="20577"/>
          <ac:spMkLst>
            <pc:docMk/>
            <pc:sldMk cId="2628836796" sldId="367"/>
            <ac:spMk id="3" creationId="{00000000-0000-0000-0000-000000000000}"/>
          </ac:spMkLst>
        </pc:spChg>
      </pc:sldChg>
      <pc:sldChg chg="ord">
        <pc:chgData name="Ink Lynx" userId="43154123f283b917" providerId="LiveId" clId="{AEAAC41D-A822-7A43-9B01-EE19FBB3B586}" dt="2024-07-23T17:03:44.586" v="45" actId="1076"/>
        <pc:sldMkLst>
          <pc:docMk/>
          <pc:sldMk cId="1384949051" sldId="368"/>
        </pc:sldMkLst>
      </pc:sldChg>
      <pc:sldChg chg="del">
        <pc:chgData name="Ink Lynx" userId="43154123f283b917" providerId="LiveId" clId="{AEAAC41D-A822-7A43-9B01-EE19FBB3B586}" dt="2024-07-23T17:08:35.359" v="86" actId="2696"/>
        <pc:sldMkLst>
          <pc:docMk/>
          <pc:sldMk cId="3047216112" sldId="369"/>
        </pc:sldMkLst>
      </pc:sldChg>
      <pc:sldChg chg="del">
        <pc:chgData name="Ink Lynx" userId="43154123f283b917" providerId="LiveId" clId="{AEAAC41D-A822-7A43-9B01-EE19FBB3B586}" dt="2024-07-23T17:08:36.554" v="87" actId="2696"/>
        <pc:sldMkLst>
          <pc:docMk/>
          <pc:sldMk cId="1322485828" sldId="370"/>
        </pc:sldMkLst>
      </pc:sldChg>
      <pc:sldChg chg="del">
        <pc:chgData name="Ink Lynx" userId="43154123f283b917" providerId="LiveId" clId="{AEAAC41D-A822-7A43-9B01-EE19FBB3B586}" dt="2024-07-23T17:08:37.963" v="88" actId="2696"/>
        <pc:sldMkLst>
          <pc:docMk/>
          <pc:sldMk cId="1839119012" sldId="371"/>
        </pc:sldMkLst>
      </pc:sldChg>
      <pc:sldChg chg="add ord">
        <pc:chgData name="Ink Lynx" userId="43154123f283b917" providerId="LiveId" clId="{AEAAC41D-A822-7A43-9B01-EE19FBB3B586}" dt="2024-07-23T17:07:23.398" v="71" actId="1076"/>
        <pc:sldMkLst>
          <pc:docMk/>
          <pc:sldMk cId="1527291397" sldId="372"/>
        </pc:sldMkLst>
      </pc:sldChg>
      <pc:sldChg chg="add ord">
        <pc:chgData name="Ink Lynx" userId="43154123f283b917" providerId="LiveId" clId="{AEAAC41D-A822-7A43-9B01-EE19FBB3B586}" dt="2024-07-23T17:07:45.953" v="75" actId="1076"/>
        <pc:sldMkLst>
          <pc:docMk/>
          <pc:sldMk cId="1341524590" sldId="373"/>
        </pc:sldMkLst>
      </pc:sldChg>
      <pc:sldChg chg="delSp modSp new mod modClrScheme chgLayout">
        <pc:chgData name="Ink Lynx" userId="43154123f283b917" providerId="LiveId" clId="{AEAAC41D-A822-7A43-9B01-EE19FBB3B586}" dt="2024-07-23T17:02:02.452" v="41" actId="255"/>
        <pc:sldMkLst>
          <pc:docMk/>
          <pc:sldMk cId="3699089833" sldId="374"/>
        </pc:sldMkLst>
        <pc:spChg chg="mod ord">
          <ac:chgData name="Ink Lynx" userId="43154123f283b917" providerId="LiveId" clId="{AEAAC41D-A822-7A43-9B01-EE19FBB3B586}" dt="2024-07-23T17:01:24.779" v="32" actId="22"/>
          <ac:spMkLst>
            <pc:docMk/>
            <pc:sldMk cId="3699089833" sldId="374"/>
            <ac:spMk id="2" creationId="{7459E4F9-09A4-9F06-2C3F-A2411CD1D1FE}"/>
          </ac:spMkLst>
        </pc:spChg>
        <pc:spChg chg="mod ord">
          <ac:chgData name="Ink Lynx" userId="43154123f283b917" providerId="LiveId" clId="{AEAAC41D-A822-7A43-9B01-EE19FBB3B586}" dt="2024-07-23T17:02:02.452" v="41" actId="255"/>
          <ac:spMkLst>
            <pc:docMk/>
            <pc:sldMk cId="3699089833" sldId="374"/>
            <ac:spMk id="3" creationId="{720D173F-A62A-E886-D759-0F0B57A1BC2A}"/>
          </ac:spMkLst>
        </pc:spChg>
        <pc:spChg chg="del mod ord">
          <ac:chgData name="Ink Lynx" userId="43154123f283b917" providerId="LiveId" clId="{AEAAC41D-A822-7A43-9B01-EE19FBB3B586}" dt="2024-07-23T17:00:29.365" v="28" actId="478"/>
          <ac:spMkLst>
            <pc:docMk/>
            <pc:sldMk cId="3699089833" sldId="374"/>
            <ac:spMk id="4" creationId="{DFA3A20C-38DA-FCDB-9352-E321F4837CC3}"/>
          </ac:spMkLst>
        </pc:spChg>
      </pc:sldChg>
      <pc:sldChg chg="modSp add">
        <pc:chgData name="Ink Lynx" userId="43154123f283b917" providerId="LiveId" clId="{AEAAC41D-A822-7A43-9B01-EE19FBB3B586}" dt="2024-07-23T17:02:29.782" v="44" actId="14100"/>
        <pc:sldMkLst>
          <pc:docMk/>
          <pc:sldMk cId="290465537" sldId="375"/>
        </pc:sldMkLst>
        <pc:spChg chg="mod">
          <ac:chgData name="Ink Lynx" userId="43154123f283b917" providerId="LiveId" clId="{AEAAC41D-A822-7A43-9B01-EE19FBB3B586}" dt="2024-07-23T17:02:14.560" v="42" actId="22"/>
          <ac:spMkLst>
            <pc:docMk/>
            <pc:sldMk cId="290465537" sldId="375"/>
            <ac:spMk id="2" creationId="{7459E4F9-09A4-9F06-2C3F-A2411CD1D1FE}"/>
          </ac:spMkLst>
        </pc:spChg>
        <pc:spChg chg="mod">
          <ac:chgData name="Ink Lynx" userId="43154123f283b917" providerId="LiveId" clId="{AEAAC41D-A822-7A43-9B01-EE19FBB3B586}" dt="2024-07-23T17:02:29.782" v="44" actId="14100"/>
          <ac:spMkLst>
            <pc:docMk/>
            <pc:sldMk cId="290465537" sldId="375"/>
            <ac:spMk id="3" creationId="{720D173F-A62A-E886-D759-0F0B57A1BC2A}"/>
          </ac:spMkLst>
        </pc:spChg>
      </pc:sldChg>
      <pc:sldMasterChg chg="addSldLayout">
        <pc:chgData name="Ink Lynx" userId="43154123f283b917" providerId="LiveId" clId="{AEAAC41D-A822-7A43-9B01-EE19FBB3B586}" dt="2024-07-23T17:05:56.280" v="56" actId="22"/>
        <pc:sldMasterMkLst>
          <pc:docMk/>
          <pc:sldMasterMk cId="2812064638" sldId="2147483672"/>
        </pc:sldMasterMkLst>
        <pc:sldLayoutChg chg="add">
          <pc:chgData name="Ink Lynx" userId="43154123f283b917" providerId="LiveId" clId="{AEAAC41D-A822-7A43-9B01-EE19FBB3B586}" dt="2024-07-23T17:00:00.973" v="25" actId="22"/>
          <pc:sldLayoutMkLst>
            <pc:docMk/>
            <pc:sldMasterMk cId="2812064638" sldId="2147483672"/>
            <pc:sldLayoutMk cId="4157014989" sldId="2147483735"/>
          </pc:sldLayoutMkLst>
        </pc:sldLayoutChg>
        <pc:sldLayoutChg chg="add replId">
          <pc:chgData name="Ink Lynx" userId="43154123f283b917" providerId="LiveId" clId="{AEAAC41D-A822-7A43-9B01-EE19FBB3B586}" dt="2024-07-23T17:00:00.973" v="25" actId="22"/>
          <pc:sldLayoutMkLst>
            <pc:docMk/>
            <pc:sldMasterMk cId="2812064638" sldId="2147483672"/>
            <pc:sldLayoutMk cId="3471648640" sldId="2147483736"/>
          </pc:sldLayoutMkLst>
        </pc:sldLayoutChg>
        <pc:sldLayoutChg chg="add">
          <pc:chgData name="Ink Lynx" userId="43154123f283b917" providerId="LiveId" clId="{AEAAC41D-A822-7A43-9B01-EE19FBB3B586}" dt="2024-07-23T17:05:56.280" v="56" actId="22"/>
          <pc:sldLayoutMkLst>
            <pc:docMk/>
            <pc:sldMasterMk cId="2812064638" sldId="2147483672"/>
            <pc:sldLayoutMk cId="1649122519" sldId="2147483737"/>
          </pc:sldLayoutMkLst>
        </pc:sldLayoutChg>
        <pc:sldLayoutChg chg="add replId">
          <pc:chgData name="Ink Lynx" userId="43154123f283b917" providerId="LiveId" clId="{AEAAC41D-A822-7A43-9B01-EE19FBB3B586}" dt="2024-07-23T17:05:56.280" v="56" actId="22"/>
          <pc:sldLayoutMkLst>
            <pc:docMk/>
            <pc:sldMasterMk cId="2812064638" sldId="2147483672"/>
            <pc:sldLayoutMk cId="1136667223" sldId="2147483738"/>
          </pc:sldLayoutMkLst>
        </pc:sldLayoutChg>
      </pc:sldMasterChg>
    </pc:docChg>
  </pc:docChgLst>
  <pc:docChgLst>
    <pc:chgData name="Laura Farrell" userId="2e43a550-d27b-4754-a05c-c3cf9e976c93" providerId="ADAL" clId="{FCA637CA-6122-42BE-8143-D01E138C3269}"/>
    <pc:docChg chg="modSld">
      <pc:chgData name="Laura Farrell" userId="2e43a550-d27b-4754-a05c-c3cf9e976c93" providerId="ADAL" clId="{FCA637CA-6122-42BE-8143-D01E138C3269}" dt="2024-09-04T14:46:34.918" v="3"/>
      <pc:docMkLst>
        <pc:docMk/>
      </pc:docMkLst>
      <pc:sldChg chg="modNotesTx">
        <pc:chgData name="Laura Farrell" userId="2e43a550-d27b-4754-a05c-c3cf9e976c93" providerId="ADAL" clId="{FCA637CA-6122-42BE-8143-D01E138C3269}" dt="2024-09-04T14:45:46.513" v="0"/>
        <pc:sldMkLst>
          <pc:docMk/>
          <pc:sldMk cId="1379962457" sldId="361"/>
        </pc:sldMkLst>
      </pc:sldChg>
      <pc:sldChg chg="modNotesTx">
        <pc:chgData name="Laura Farrell" userId="2e43a550-d27b-4754-a05c-c3cf9e976c93" providerId="ADAL" clId="{FCA637CA-6122-42BE-8143-D01E138C3269}" dt="2024-09-04T14:46:34.918" v="3"/>
        <pc:sldMkLst>
          <pc:docMk/>
          <pc:sldMk cId="1245386072" sldId="364"/>
        </pc:sldMkLst>
      </pc:sldChg>
      <pc:sldChg chg="modNotesTx">
        <pc:chgData name="Laura Farrell" userId="2e43a550-d27b-4754-a05c-c3cf9e976c93" providerId="ADAL" clId="{FCA637CA-6122-42BE-8143-D01E138C3269}" dt="2024-09-04T14:46:16.536" v="2"/>
        <pc:sldMkLst>
          <pc:docMk/>
          <pc:sldMk cId="1384949051" sldId="368"/>
        </pc:sldMkLst>
      </pc:sldChg>
      <pc:sldChg chg="modNotesTx">
        <pc:chgData name="Laura Farrell" userId="2e43a550-d27b-4754-a05c-c3cf9e976c93" providerId="ADAL" clId="{FCA637CA-6122-42BE-8143-D01E138C3269}" dt="2024-09-04T14:46:00.468" v="1"/>
        <pc:sldMkLst>
          <pc:docMk/>
          <pc:sldMk cId="2110312315" sldId="38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D62D00"/>
            </a:solidFill>
          </a:endParaRPr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0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CD008D"/>
            </a:solidFill>
          </a:endParaRPr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0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chemeClr val="accent6">
                <a:lumMod val="75000"/>
              </a:schemeClr>
            </a:solidFill>
          </a:endParaRPr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000"/>
        </a:p>
      </dgm:t>
    </dgm:pt>
    <dgm:pt modelId="{20EA64AF-82E0-43FF-960E-6DB4BA19DD94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000" dirty="0">
            <a:solidFill>
              <a:srgbClr val="0070C0"/>
            </a:solidFill>
          </a:endParaRPr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000"/>
        </a:p>
      </dgm:t>
    </dgm:pt>
    <dgm:pt modelId="{7987B7CF-2E6D-46CB-B740-B152DDD30EC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C00000"/>
            </a:solidFill>
          </a:endParaRPr>
        </a:p>
      </dgm:t>
    </dgm:pt>
    <dgm:pt modelId="{83D1611E-7AD6-4E71-A537-E44B08C5E275}" type="sibTrans" cxnId="{75E46303-07B1-4EDA-9A95-3DD2910552D1}">
      <dgm:prSet phldrT="6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5B4A74A4-F7E7-4649-9F9C-B141BEF64CF8}" type="parTrans" cxnId="{75E46303-07B1-4EDA-9A95-3DD2910552D1}">
      <dgm:prSet/>
      <dgm:spPr/>
      <dgm:t>
        <a:bodyPr/>
        <a:lstStyle/>
        <a:p>
          <a:endParaRPr lang="en-US" sz="2000"/>
        </a:p>
      </dgm:t>
    </dgm:pt>
    <dgm:pt modelId="{A9C3612C-5C76-439A-90F3-27AF22978F9D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000" dirty="0">
            <a:solidFill>
              <a:schemeClr val="accent4">
                <a:lumMod val="75000"/>
              </a:schemeClr>
            </a:solidFill>
          </a:endParaRPr>
        </a:p>
      </dgm:t>
    </dgm:pt>
    <dgm:pt modelId="{0551CF15-1B3C-4FD0-B86B-8A7461E72677}" type="sibTrans" cxnId="{87C256DD-0505-43B6-9576-C76CA95C737B}">
      <dgm:prSet phldrT="7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3AE0EEC-4B92-4D5A-947B-A4E151F08692}" type="parTrans" cxnId="{87C256DD-0505-43B6-9576-C76CA95C737B}">
      <dgm:prSet/>
      <dgm:spPr/>
      <dgm:t>
        <a:bodyPr/>
        <a:lstStyle/>
        <a:p>
          <a:endParaRPr lang="en-US" sz="2000"/>
        </a:p>
      </dgm:t>
    </dgm:pt>
    <dgm:pt modelId="{AC11016A-275E-7841-BF86-F8BAD03DFDED}">
      <dgm:prSet/>
      <dgm:spPr/>
      <dgm:t>
        <a:bodyPr/>
        <a:lstStyle/>
        <a:p>
          <a:pPr>
            <a:lnSpc>
              <a:spcPct val="100000"/>
            </a:lnSpc>
          </a:pPr>
          <a:endParaRPr lang="en-GB" dirty="0"/>
        </a:p>
      </dgm:t>
    </dgm:pt>
    <dgm:pt modelId="{F3F147DD-5447-FD4E-B2FA-3FBFE26DE89D}" type="sibTrans" cxnId="{522F2516-CB34-9B49-AF21-FF5233C98590}">
      <dgm:prSet/>
      <dgm:spPr/>
      <dgm:t>
        <a:bodyPr/>
        <a:lstStyle/>
        <a:p>
          <a:endParaRPr lang="en-GB"/>
        </a:p>
      </dgm:t>
    </dgm:pt>
    <dgm:pt modelId="{7340F40E-8B18-1142-B571-8A0ECA67BD6D}" type="parTrans" cxnId="{522F2516-CB34-9B49-AF21-FF5233C98590}">
      <dgm:prSet/>
      <dgm:spPr/>
      <dgm:t>
        <a:bodyPr/>
        <a:lstStyle/>
        <a:p>
          <a:endParaRPr lang="en-GB"/>
        </a:p>
      </dgm:t>
    </dgm:pt>
    <dgm:pt modelId="{BFC27976-25E7-4893-96B2-C6B22F97230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9142B5"/>
            </a:solidFill>
          </a:endParaRPr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0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8"/>
      <dgm:spPr>
        <a:solidFill>
          <a:srgbClr val="9142B5"/>
        </a:solidFill>
      </dgm:spPr>
    </dgm:pt>
    <dgm:pt modelId="{E674FA3D-3113-4A51-863F-1F49D385E40A}" type="pres">
      <dgm:prSet presAssocID="{BFC27976-25E7-4893-96B2-C6B22F972307}" presName="iconRect" presStyleLbl="node1" presStyleIdx="0" presStyleCnt="8" custScaleX="172943" custScaleY="172943"/>
      <dgm:spPr>
        <a:blipFill>
          <a:blip xmlns:r="http://schemas.openxmlformats.org/officeDocument/2006/relationships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8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8"/>
      <dgm:spPr>
        <a:solidFill>
          <a:srgbClr val="D62D00"/>
        </a:solidFill>
      </dgm:spPr>
    </dgm:pt>
    <dgm:pt modelId="{3F139C0C-E3C9-41AF-9EE0-0D98E4BD2D33}" type="pres">
      <dgm:prSet presAssocID="{B069B141-8C64-4964-A2B6-08B639A54F95}" presName="iconRect" presStyleLbl="node1" presStyleIdx="1" presStyleCnt="8" custScaleX="172943" custScaleY="172943"/>
      <dgm:spPr>
        <a:blipFill>
          <a:blip xmlns:r="http://schemas.openxmlformats.org/officeDocument/2006/relationships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8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8"/>
      <dgm:spPr>
        <a:solidFill>
          <a:srgbClr val="CD008D"/>
        </a:solidFill>
      </dgm:spPr>
    </dgm:pt>
    <dgm:pt modelId="{729B7D0C-E0DF-4C66-ACFF-773CC32E2ACF}" type="pres">
      <dgm:prSet presAssocID="{FE32CCEA-5B1F-4AE2-9A09-520800015AEB}" presName="iconRect" presStyleLbl="node1" presStyleIdx="2" presStyleCnt="8" custScaleX="172943" custScaleY="172943"/>
      <dgm:spPr>
        <a:blipFill>
          <a:blip xmlns:r="http://schemas.openxmlformats.org/officeDocument/2006/relationships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8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8"/>
      <dgm:spPr>
        <a:solidFill>
          <a:schemeClr val="accent6">
            <a:lumMod val="75000"/>
          </a:schemeClr>
        </a:solidFill>
      </dgm:spPr>
    </dgm:pt>
    <dgm:pt modelId="{488730A2-C4BB-4925-839D-B57CFD1AE6C9}" type="pres">
      <dgm:prSet presAssocID="{CA24DC76-342A-440A-91EE-45A0A115E7AA}" presName="iconRect" presStyleLbl="node1" presStyleIdx="3" presStyleCnt="8" custScaleX="172943" custScaleY="172943"/>
      <dgm:spPr>
        <a:blipFill>
          <a:blip xmlns:r="http://schemas.openxmlformats.org/officeDocument/2006/relationships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8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8"/>
      <dgm:spPr>
        <a:solidFill>
          <a:srgbClr val="0070C0"/>
        </a:solidFill>
      </dgm:spPr>
    </dgm:pt>
    <dgm:pt modelId="{2F9952E6-7443-45AB-A450-921FEFEFC9FF}" type="pres">
      <dgm:prSet presAssocID="{20EA64AF-82E0-43FF-960E-6DB4BA19DD94}" presName="iconRect" presStyleLbl="node1" presStyleIdx="4" presStyleCnt="8" custScaleX="172943" custScaleY="172943"/>
      <dgm:spPr>
        <a:blipFill>
          <a:blip xmlns:r="http://schemas.openxmlformats.org/officeDocument/2006/relationships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5 with solid fill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8">
        <dgm:presLayoutVars>
          <dgm:chMax val="1"/>
          <dgm:chPref val="1"/>
        </dgm:presLayoutVars>
      </dgm:prSet>
      <dgm:spPr/>
    </dgm:pt>
    <dgm:pt modelId="{56D30B0E-CA44-4BD4-9AF9-EC87CD3DDD76}" type="pres">
      <dgm:prSet presAssocID="{608F07B2-013B-40CA-A7CA-562B821519CF}" presName="sibTrans" presStyleLbl="sibTrans2D1" presStyleIdx="0" presStyleCnt="0"/>
      <dgm:spPr/>
    </dgm:pt>
    <dgm:pt modelId="{20C5BC32-99B7-4CA7-8431-79C36394303C}" type="pres">
      <dgm:prSet presAssocID="{7987B7CF-2E6D-46CB-B740-B152DDD30EC5}" presName="compNode" presStyleCnt="0"/>
      <dgm:spPr/>
    </dgm:pt>
    <dgm:pt modelId="{FE081A52-DF82-4CC6-AE48-7DD46E099E7F}" type="pres">
      <dgm:prSet presAssocID="{7987B7CF-2E6D-46CB-B740-B152DDD30EC5}" presName="iconBgRect" presStyleLbl="bgShp" presStyleIdx="5" presStyleCnt="8"/>
      <dgm:spPr>
        <a:solidFill>
          <a:schemeClr val="accent2">
            <a:lumMod val="75000"/>
          </a:schemeClr>
        </a:solidFill>
      </dgm:spPr>
    </dgm:pt>
    <dgm:pt modelId="{2FD16C09-9B04-4178-AF7B-C99E7AF6C428}" type="pres">
      <dgm:prSet presAssocID="{7987B7CF-2E6D-46CB-B740-B152DDD30EC5}" presName="iconRect" presStyleLbl="node1" presStyleIdx="5" presStyleCnt="8" custScaleX="172943" custScaleY="172943"/>
      <dgm:spPr>
        <a:blipFill>
          <a:blip xmlns:r="http://schemas.openxmlformats.org/officeDocument/2006/relationships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6 with solid fill"/>
        </a:ext>
      </dgm:extLst>
    </dgm:pt>
    <dgm:pt modelId="{4ECEB623-3149-4C87-B7D9-77B3D06C045E}" type="pres">
      <dgm:prSet presAssocID="{7987B7CF-2E6D-46CB-B740-B152DDD30EC5}" presName="spaceRect" presStyleCnt="0"/>
      <dgm:spPr/>
    </dgm:pt>
    <dgm:pt modelId="{6809A0E7-BA3C-497E-9CA9-86AA87419871}" type="pres">
      <dgm:prSet presAssocID="{7987B7CF-2E6D-46CB-B740-B152DDD30EC5}" presName="textRect" presStyleLbl="revTx" presStyleIdx="5" presStyleCnt="8">
        <dgm:presLayoutVars>
          <dgm:chMax val="1"/>
          <dgm:chPref val="1"/>
        </dgm:presLayoutVars>
      </dgm:prSet>
      <dgm:spPr/>
    </dgm:pt>
    <dgm:pt modelId="{D803A251-4229-453A-9152-BBA50AC211E4}" type="pres">
      <dgm:prSet presAssocID="{83D1611E-7AD6-4E71-A537-E44B08C5E275}" presName="sibTrans" presStyleLbl="sibTrans2D1" presStyleIdx="0" presStyleCnt="0"/>
      <dgm:spPr/>
    </dgm:pt>
    <dgm:pt modelId="{C3311EC9-9F30-413E-8EEA-7A8875ECFFED}" type="pres">
      <dgm:prSet presAssocID="{A9C3612C-5C76-439A-90F3-27AF22978F9D}" presName="compNode" presStyleCnt="0"/>
      <dgm:spPr/>
    </dgm:pt>
    <dgm:pt modelId="{1C212E3F-5B36-44ED-B17A-E02B60881988}" type="pres">
      <dgm:prSet presAssocID="{A9C3612C-5C76-439A-90F3-27AF22978F9D}" presName="iconBgRect" presStyleLbl="bgShp" presStyleIdx="6" presStyleCnt="8"/>
      <dgm:spPr>
        <a:solidFill>
          <a:srgbClr val="0B76A0"/>
        </a:solidFill>
        <a:ln>
          <a:noFill/>
        </a:ln>
      </dgm:spPr>
    </dgm:pt>
    <dgm:pt modelId="{1F047CB0-EA13-4864-A29A-07CDAF1D848F}" type="pres">
      <dgm:prSet presAssocID="{A9C3612C-5C76-439A-90F3-27AF22978F9D}" presName="iconRect" presStyleLbl="node1" presStyleIdx="6" presStyleCnt="8" custScaleX="172943" custScaleY="172943"/>
      <dgm:spPr>
        <a:blipFill>
          <a:blip xmlns:r="http://schemas.openxmlformats.org/officeDocument/2006/relationships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7 with solid fill"/>
        </a:ext>
      </dgm:extLst>
    </dgm:pt>
    <dgm:pt modelId="{603D1894-5956-4D94-A53C-AECA41AD281A}" type="pres">
      <dgm:prSet presAssocID="{A9C3612C-5C76-439A-90F3-27AF22978F9D}" presName="spaceRect" presStyleCnt="0"/>
      <dgm:spPr/>
    </dgm:pt>
    <dgm:pt modelId="{FB4CF18C-5CE7-49CA-B5CB-4D1F07051AA9}" type="pres">
      <dgm:prSet presAssocID="{A9C3612C-5C76-439A-90F3-27AF22978F9D}" presName="textRect" presStyleLbl="revTx" presStyleIdx="6" presStyleCnt="8">
        <dgm:presLayoutVars>
          <dgm:chMax val="1"/>
          <dgm:chPref val="1"/>
        </dgm:presLayoutVars>
      </dgm:prSet>
      <dgm:spPr/>
    </dgm:pt>
    <dgm:pt modelId="{31C152BF-4A32-9B41-BBD4-FE7C8BAA7936}" type="pres">
      <dgm:prSet presAssocID="{0551CF15-1B3C-4FD0-B86B-8A7461E72677}" presName="sibTrans" presStyleLbl="sibTrans2D1" presStyleIdx="0" presStyleCnt="0"/>
      <dgm:spPr/>
    </dgm:pt>
    <dgm:pt modelId="{BB7102C8-AEF4-4F4E-95C2-ED345CDF3523}" type="pres">
      <dgm:prSet presAssocID="{AC11016A-275E-7841-BF86-F8BAD03DFDED}" presName="compNode" presStyleCnt="0"/>
      <dgm:spPr/>
    </dgm:pt>
    <dgm:pt modelId="{64FB0EA3-4250-C949-B896-4A94FAF26B4B}" type="pres">
      <dgm:prSet presAssocID="{AC11016A-275E-7841-BF86-F8BAD03DFDED}" presName="iconBgRect" presStyleLbl="bgShp" presStyleIdx="7" presStyleCnt="8"/>
      <dgm:spPr>
        <a:solidFill>
          <a:srgbClr val="196B24"/>
        </a:solidFill>
      </dgm:spPr>
    </dgm:pt>
    <dgm:pt modelId="{D9C6CBC9-7F46-5143-A199-C48D5D02681F}" type="pres">
      <dgm:prSet presAssocID="{AC11016A-275E-7841-BF86-F8BAD03DFDED}" presName="iconRect" presStyleLbl="node1" presStyleIdx="7" presStyleCnt="8" custScaleX="172943" custScaleY="172943"/>
      <dgm:spPr>
        <a:blipFill>
          <a:blip xmlns:r="http://schemas.openxmlformats.org/officeDocument/2006/relationships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8 with solid fill"/>
        </a:ext>
      </dgm:extLst>
    </dgm:pt>
    <dgm:pt modelId="{32EBB969-6A73-4740-8042-FD70D52E3D7A}" type="pres">
      <dgm:prSet presAssocID="{AC11016A-275E-7841-BF86-F8BAD03DFDED}" presName="spaceRect" presStyleCnt="0"/>
      <dgm:spPr/>
    </dgm:pt>
    <dgm:pt modelId="{0AFBB75E-A0D2-1C44-AF04-CCF710CDD3F6}" type="pres">
      <dgm:prSet presAssocID="{AC11016A-275E-7841-BF86-F8BAD03DFDED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75E46303-07B1-4EDA-9A95-3DD2910552D1}" srcId="{9C79C95C-0D58-4215-BD9D-892A73A02E4A}" destId="{7987B7CF-2E6D-46CB-B740-B152DDD30EC5}" srcOrd="5" destOrd="0" parTransId="{5B4A74A4-F7E7-4649-9F9C-B141BEF64CF8}" sibTransId="{83D1611E-7AD6-4E71-A537-E44B08C5E275}"/>
    <dgm:cxn modelId="{522F2516-CB34-9B49-AF21-FF5233C98590}" srcId="{9C79C95C-0D58-4215-BD9D-892A73A02E4A}" destId="{AC11016A-275E-7841-BF86-F8BAD03DFDED}" srcOrd="7" destOrd="0" parTransId="{7340F40E-8B18-1142-B571-8A0ECA67BD6D}" sibTransId="{F3F147DD-5447-FD4E-B2FA-3FBFE26DE89D}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A4CE303F-90B3-5647-AF04-36705C8D0987}" type="presOf" srcId="{A9C3612C-5C76-439A-90F3-27AF22978F9D}" destId="{FB4CF18C-5CE7-49CA-B5CB-4D1F07051AA9}" srcOrd="0" destOrd="0" presId="urn:microsoft.com/office/officeart/2018/2/layout/IconCircleList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A9439347-EA40-E946-942B-FDE96DB206E3}" type="presOf" srcId="{0551CF15-1B3C-4FD0-B86B-8A7461E72677}" destId="{31C152BF-4A32-9B41-BBD4-FE7C8BAA7936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0C5B4583-5C48-A74D-80BB-3498B8BA214F}" type="presOf" srcId="{7987B7CF-2E6D-46CB-B740-B152DDD30EC5}" destId="{6809A0E7-BA3C-497E-9CA9-86AA87419871}" srcOrd="0" destOrd="0" presId="urn:microsoft.com/office/officeart/2018/2/layout/IconCircleList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07557FA1-3C1E-3C4D-92BF-496AEF0F8667}" type="presOf" srcId="{B069B141-8C64-4964-A2B6-08B639A54F95}" destId="{535E0DD0-C3A4-43C2-AFCD-58D04ECE4F46}" srcOrd="0" destOrd="0" presId="urn:microsoft.com/office/officeart/2018/2/layout/IconCircleList"/>
    <dgm:cxn modelId="{DC2E56A9-5780-C048-9D8F-EF68F7524A82}" type="presOf" srcId="{16D5C096-9659-440A-96C9-498927AA0EE0}" destId="{45B633C5-02DF-4E4D-BBB0-FA07FC66DF53}" srcOrd="0" destOrd="0" presId="urn:microsoft.com/office/officeart/2018/2/layout/IconCircleList"/>
    <dgm:cxn modelId="{1550A2A9-C1DD-C74C-9878-FC911FD59FCD}" type="presOf" srcId="{608F07B2-013B-40CA-A7CA-562B821519CF}" destId="{56D30B0E-CA44-4BD4-9AF9-EC87CD3DDD76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D41E58BE-CE43-2B46-852D-E30ABCE2E8F3}" type="presOf" srcId="{83D1611E-7AD6-4E71-A537-E44B08C5E275}" destId="{D803A251-4229-453A-9152-BBA50AC211E4}" srcOrd="0" destOrd="0" presId="urn:microsoft.com/office/officeart/2018/2/layout/IconCircleList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09E1D9CA-19AF-674F-9524-1880B96DCFC3}" type="presOf" srcId="{D389BD04-B599-4056-952C-E00C24989F9F}" destId="{027CD52C-02B4-452B-A8DB-BEEF90DD2AC7}" srcOrd="0" destOrd="0" presId="urn:microsoft.com/office/officeart/2018/2/layout/IconCircleList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2A8FED8-C3F5-0647-9BDD-BBD5A2A8E974}" type="presOf" srcId="{BFC27976-25E7-4893-96B2-C6B22F972307}" destId="{D40B9C9A-EFDA-4510-9660-A276BEF50C71}" srcOrd="0" destOrd="0" presId="urn:microsoft.com/office/officeart/2018/2/layout/IconCircleList"/>
    <dgm:cxn modelId="{87C256DD-0505-43B6-9576-C76CA95C737B}" srcId="{9C79C95C-0D58-4215-BD9D-892A73A02E4A}" destId="{A9C3612C-5C76-439A-90F3-27AF22978F9D}" srcOrd="6" destOrd="0" parTransId="{23AE0EEC-4B92-4D5A-947B-A4E151F08692}" sibTransId="{0551CF15-1B3C-4FD0-B86B-8A7461E72677}"/>
    <dgm:cxn modelId="{2755D3E1-611E-B14A-A808-01F2C56ADA9C}" type="presOf" srcId="{AC11016A-275E-7841-BF86-F8BAD03DFDED}" destId="{0AFBB75E-A0D2-1C44-AF04-CCF710CDD3F6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F7D81313-E9E5-954B-8539-CC0C8D225293}" type="presParOf" srcId="{5A891E65-CA6E-46FB-B6CB-052EBE157168}" destId="{9B53818E-F812-4A99-B55C-DAF8820029FB}" srcOrd="0" destOrd="0" presId="urn:microsoft.com/office/officeart/2018/2/layout/IconCircleList"/>
    <dgm:cxn modelId="{8B4DFAD6-606F-8047-B6E6-3A8D1FA17631}" type="presParOf" srcId="{9B53818E-F812-4A99-B55C-DAF8820029FB}" destId="{88861CAA-05A8-4FA7-A21B-DFECCF876C85}" srcOrd="0" destOrd="0" presId="urn:microsoft.com/office/officeart/2018/2/layout/IconCircleList"/>
    <dgm:cxn modelId="{F845314B-0A61-F84F-AB99-BED8A9947F80}" type="presParOf" srcId="{9B53818E-F812-4A99-B55C-DAF8820029FB}" destId="{E674FA3D-3113-4A51-863F-1F49D385E40A}" srcOrd="1" destOrd="0" presId="urn:microsoft.com/office/officeart/2018/2/layout/IconCircleList"/>
    <dgm:cxn modelId="{EF22636C-97E2-6D46-A2B3-BC127E4C196A}" type="presParOf" srcId="{9B53818E-F812-4A99-B55C-DAF8820029FB}" destId="{5DDD8090-F9D7-4187-BF68-966FC347FA68}" srcOrd="2" destOrd="0" presId="urn:microsoft.com/office/officeart/2018/2/layout/IconCircleList"/>
    <dgm:cxn modelId="{EBB51C50-458B-E34A-B5DC-378BBD9AC9AF}" type="presParOf" srcId="{9B53818E-F812-4A99-B55C-DAF8820029FB}" destId="{D40B9C9A-EFDA-4510-9660-A276BEF50C71}" srcOrd="3" destOrd="0" presId="urn:microsoft.com/office/officeart/2018/2/layout/IconCircleList"/>
    <dgm:cxn modelId="{F8400C82-2313-BE42-8E88-704EB901DD88}" type="presParOf" srcId="{5A891E65-CA6E-46FB-B6CB-052EBE157168}" destId="{027CD52C-02B4-452B-A8DB-BEEF90DD2AC7}" srcOrd="1" destOrd="0" presId="urn:microsoft.com/office/officeart/2018/2/layout/IconCircleList"/>
    <dgm:cxn modelId="{2969BD42-41DE-184A-9AC8-F9405EFFF03C}" type="presParOf" srcId="{5A891E65-CA6E-46FB-B6CB-052EBE157168}" destId="{114E53EC-9A43-4446-864F-557862EB8C37}" srcOrd="2" destOrd="0" presId="urn:microsoft.com/office/officeart/2018/2/layout/IconCircleList"/>
    <dgm:cxn modelId="{C5AC3B54-5C50-174F-92C0-572A96ACD132}" type="presParOf" srcId="{114E53EC-9A43-4446-864F-557862EB8C37}" destId="{5B64E5E9-6D90-4DC0-AE2B-D19592EB8D1B}" srcOrd="0" destOrd="0" presId="urn:microsoft.com/office/officeart/2018/2/layout/IconCircleList"/>
    <dgm:cxn modelId="{7F66D8AB-BD64-A945-BF86-54883DBA3405}" type="presParOf" srcId="{114E53EC-9A43-4446-864F-557862EB8C37}" destId="{3F139C0C-E3C9-41AF-9EE0-0D98E4BD2D33}" srcOrd="1" destOrd="0" presId="urn:microsoft.com/office/officeart/2018/2/layout/IconCircleList"/>
    <dgm:cxn modelId="{3AFC4133-2195-5E40-A57A-B0DDCF2F941A}" type="presParOf" srcId="{114E53EC-9A43-4446-864F-557862EB8C37}" destId="{D61BB27C-FD0F-4A05-8FC9-F93D6FEB9ABD}" srcOrd="2" destOrd="0" presId="urn:microsoft.com/office/officeart/2018/2/layout/IconCircleList"/>
    <dgm:cxn modelId="{6D752980-0735-A849-AA45-7E461BBC6FBF}" type="presParOf" srcId="{114E53EC-9A43-4446-864F-557862EB8C37}" destId="{535E0DD0-C3A4-43C2-AFCD-58D04ECE4F46}" srcOrd="3" destOrd="0" presId="urn:microsoft.com/office/officeart/2018/2/layout/IconCircleList"/>
    <dgm:cxn modelId="{779BD84A-6B2B-534C-916B-6202EB2B06CB}" type="presParOf" srcId="{5A891E65-CA6E-46FB-B6CB-052EBE157168}" destId="{45B633C5-02DF-4E4D-BBB0-FA07FC66DF53}" srcOrd="3" destOrd="0" presId="urn:microsoft.com/office/officeart/2018/2/layout/IconCircleList"/>
    <dgm:cxn modelId="{70C60732-32C2-D047-B060-698A9127B691}" type="presParOf" srcId="{5A891E65-CA6E-46FB-B6CB-052EBE157168}" destId="{3D93F49E-8F06-4CB2-ABD1-A8279A5A0F18}" srcOrd="4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5" destOrd="0" presId="urn:microsoft.com/office/officeart/2018/2/layout/IconCircleList"/>
    <dgm:cxn modelId="{DF3A0B44-7CAE-3C41-B241-F9919E3C741D}" type="presParOf" srcId="{5A891E65-CA6E-46FB-B6CB-052EBE157168}" destId="{878241EB-E27A-445D-8637-8F8B52A361EF}" srcOrd="6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7" destOrd="0" presId="urn:microsoft.com/office/officeart/2018/2/layout/IconCircleList"/>
    <dgm:cxn modelId="{E087091E-5147-F74D-8257-44968353F904}" type="presParOf" srcId="{5A891E65-CA6E-46FB-B6CB-052EBE157168}" destId="{5EAD97C6-1886-47D2-A41F-7B0BC135B629}" srcOrd="8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  <dgm:cxn modelId="{2EA80EF2-5F74-2B4B-B3CB-007F8C6A53D8}" type="presParOf" srcId="{5A891E65-CA6E-46FB-B6CB-052EBE157168}" destId="{56D30B0E-CA44-4BD4-9AF9-EC87CD3DDD76}" srcOrd="9" destOrd="0" presId="urn:microsoft.com/office/officeart/2018/2/layout/IconCircleList"/>
    <dgm:cxn modelId="{748E42D0-DF39-EC44-A02C-5798097A2DFF}" type="presParOf" srcId="{5A891E65-CA6E-46FB-B6CB-052EBE157168}" destId="{20C5BC32-99B7-4CA7-8431-79C36394303C}" srcOrd="10" destOrd="0" presId="urn:microsoft.com/office/officeart/2018/2/layout/IconCircleList"/>
    <dgm:cxn modelId="{8B85745E-D4DC-AF47-A9E8-65CDC7042F8D}" type="presParOf" srcId="{20C5BC32-99B7-4CA7-8431-79C36394303C}" destId="{FE081A52-DF82-4CC6-AE48-7DD46E099E7F}" srcOrd="0" destOrd="0" presId="urn:microsoft.com/office/officeart/2018/2/layout/IconCircleList"/>
    <dgm:cxn modelId="{9F66BFB7-4DF5-FC41-BE9B-D2CDD3C79E9A}" type="presParOf" srcId="{20C5BC32-99B7-4CA7-8431-79C36394303C}" destId="{2FD16C09-9B04-4178-AF7B-C99E7AF6C428}" srcOrd="1" destOrd="0" presId="urn:microsoft.com/office/officeart/2018/2/layout/IconCircleList"/>
    <dgm:cxn modelId="{CD926E5C-2953-D545-8609-65EFA19C44BF}" type="presParOf" srcId="{20C5BC32-99B7-4CA7-8431-79C36394303C}" destId="{4ECEB623-3149-4C87-B7D9-77B3D06C045E}" srcOrd="2" destOrd="0" presId="urn:microsoft.com/office/officeart/2018/2/layout/IconCircleList"/>
    <dgm:cxn modelId="{6F6166D4-0AC9-5C48-AB07-459EBF2C373A}" type="presParOf" srcId="{20C5BC32-99B7-4CA7-8431-79C36394303C}" destId="{6809A0E7-BA3C-497E-9CA9-86AA87419871}" srcOrd="3" destOrd="0" presId="urn:microsoft.com/office/officeart/2018/2/layout/IconCircleList"/>
    <dgm:cxn modelId="{563DD93C-A917-0148-9FFC-CAA7E7D55C60}" type="presParOf" srcId="{5A891E65-CA6E-46FB-B6CB-052EBE157168}" destId="{D803A251-4229-453A-9152-BBA50AC211E4}" srcOrd="11" destOrd="0" presId="urn:microsoft.com/office/officeart/2018/2/layout/IconCircleList"/>
    <dgm:cxn modelId="{1EB60B58-93BE-1D45-BDEE-88BE7C483B91}" type="presParOf" srcId="{5A891E65-CA6E-46FB-B6CB-052EBE157168}" destId="{C3311EC9-9F30-413E-8EEA-7A8875ECFFED}" srcOrd="12" destOrd="0" presId="urn:microsoft.com/office/officeart/2018/2/layout/IconCircleList"/>
    <dgm:cxn modelId="{9A002050-2DA0-2F45-8EDD-10D0E1B50772}" type="presParOf" srcId="{C3311EC9-9F30-413E-8EEA-7A8875ECFFED}" destId="{1C212E3F-5B36-44ED-B17A-E02B60881988}" srcOrd="0" destOrd="0" presId="urn:microsoft.com/office/officeart/2018/2/layout/IconCircleList"/>
    <dgm:cxn modelId="{B3DE7DA8-FC8E-904F-930F-CA52EE30249E}" type="presParOf" srcId="{C3311EC9-9F30-413E-8EEA-7A8875ECFFED}" destId="{1F047CB0-EA13-4864-A29A-07CDAF1D848F}" srcOrd="1" destOrd="0" presId="urn:microsoft.com/office/officeart/2018/2/layout/IconCircleList"/>
    <dgm:cxn modelId="{CC26AEE7-E609-C349-B714-EBD13C6858AE}" type="presParOf" srcId="{C3311EC9-9F30-413E-8EEA-7A8875ECFFED}" destId="{603D1894-5956-4D94-A53C-AECA41AD281A}" srcOrd="2" destOrd="0" presId="urn:microsoft.com/office/officeart/2018/2/layout/IconCircleList"/>
    <dgm:cxn modelId="{ABBCBB2A-8F5F-A34C-B24D-50C3B976C10B}" type="presParOf" srcId="{C3311EC9-9F30-413E-8EEA-7A8875ECFFED}" destId="{FB4CF18C-5CE7-49CA-B5CB-4D1F07051AA9}" srcOrd="3" destOrd="0" presId="urn:microsoft.com/office/officeart/2018/2/layout/IconCircleList"/>
    <dgm:cxn modelId="{4ADCDBC0-9ED9-BF49-AE85-352D8408DEF1}" type="presParOf" srcId="{5A891E65-CA6E-46FB-B6CB-052EBE157168}" destId="{31C152BF-4A32-9B41-BBD4-FE7C8BAA7936}" srcOrd="13" destOrd="0" presId="urn:microsoft.com/office/officeart/2018/2/layout/IconCircleList"/>
    <dgm:cxn modelId="{BE848B99-6C0F-8D40-82E2-1115568B3258}" type="presParOf" srcId="{5A891E65-CA6E-46FB-B6CB-052EBE157168}" destId="{BB7102C8-AEF4-4F4E-95C2-ED345CDF3523}" srcOrd="14" destOrd="0" presId="urn:microsoft.com/office/officeart/2018/2/layout/IconCircleList"/>
    <dgm:cxn modelId="{6B3D18BC-A915-C542-8A5E-BB6F8BFB7C67}" type="presParOf" srcId="{BB7102C8-AEF4-4F4E-95C2-ED345CDF3523}" destId="{64FB0EA3-4250-C949-B896-4A94FAF26B4B}" srcOrd="0" destOrd="0" presId="urn:microsoft.com/office/officeart/2018/2/layout/IconCircleList"/>
    <dgm:cxn modelId="{C0217E1B-FB1A-EE48-A2C6-8414F128CF55}" type="presParOf" srcId="{BB7102C8-AEF4-4F4E-95C2-ED345CDF3523}" destId="{D9C6CBC9-7F46-5143-A199-C48D5D02681F}" srcOrd="1" destOrd="0" presId="urn:microsoft.com/office/officeart/2018/2/layout/IconCircleList"/>
    <dgm:cxn modelId="{745CA955-39F4-C349-9546-BD0FF171E340}" type="presParOf" srcId="{BB7102C8-AEF4-4F4E-95C2-ED345CDF3523}" destId="{32EBB969-6A73-4740-8042-FD70D52E3D7A}" srcOrd="2" destOrd="0" presId="urn:microsoft.com/office/officeart/2018/2/layout/IconCircleList"/>
    <dgm:cxn modelId="{988C9BD7-1EC4-5D4A-BFB3-4AC92AA9A34B}" type="presParOf" srcId="{BB7102C8-AEF4-4F4E-95C2-ED345CDF3523}" destId="{0AFBB75E-A0D2-1C44-AF04-CCF710CDD3F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81924" y="87716"/>
          <a:ext cx="897246" cy="897246"/>
        </a:xfrm>
        <a:prstGeom prst="ellipse">
          <a:avLst/>
        </a:prstGeom>
        <a:solidFill>
          <a:srgbClr val="9142B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80547" y="86339"/>
          <a:ext cx="900000" cy="900000"/>
        </a:xfrm>
        <a:prstGeom prst="rect">
          <a:avLst/>
        </a:prstGeom>
        <a:blipFill>
          <a:blip xmlns:r="http://schemas.openxmlformats.org/officeDocument/2006/relationships"/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1171437" y="8771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9142B5"/>
            </a:solidFill>
          </a:endParaRPr>
        </a:p>
      </dsp:txBody>
      <dsp:txXfrm>
        <a:off x="1171437" y="87716"/>
        <a:ext cx="2114937" cy="897246"/>
      </dsp:txXfrm>
    </dsp:sp>
    <dsp:sp modelId="{5B64E5E9-6D90-4DC0-AE2B-D19592EB8D1B}">
      <dsp:nvSpPr>
        <dsp:cNvPr id="0" name=""/>
        <dsp:cNvSpPr/>
      </dsp:nvSpPr>
      <dsp:spPr>
        <a:xfrm>
          <a:off x="3656263" y="87716"/>
          <a:ext cx="897246" cy="897246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3654886" y="86339"/>
          <a:ext cx="900000" cy="900000"/>
        </a:xfrm>
        <a:prstGeom prst="rect">
          <a:avLst/>
        </a:prstGeom>
        <a:blipFill>
          <a:blip xmlns:r="http://schemas.openxmlformats.org/officeDocument/2006/relationships"/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4745776" y="8771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</a:endParaRPr>
        </a:p>
      </dsp:txBody>
      <dsp:txXfrm>
        <a:off x="4745776" y="87716"/>
        <a:ext cx="2114937" cy="897246"/>
      </dsp:txXfrm>
    </dsp:sp>
    <dsp:sp modelId="{C0A17B21-E187-408A-9A25-D083CFD9F0C1}">
      <dsp:nvSpPr>
        <dsp:cNvPr id="0" name=""/>
        <dsp:cNvSpPr/>
      </dsp:nvSpPr>
      <dsp:spPr>
        <a:xfrm>
          <a:off x="7230602" y="87716"/>
          <a:ext cx="897246" cy="897246"/>
        </a:xfrm>
        <a:prstGeom prst="ellipse">
          <a:avLst/>
        </a:prstGeom>
        <a:solidFill>
          <a:srgbClr val="CD00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7229225" y="86339"/>
          <a:ext cx="900000" cy="900000"/>
        </a:xfrm>
        <a:prstGeom prst="rect">
          <a:avLst/>
        </a:prstGeom>
        <a:blipFill>
          <a:blip xmlns:r="http://schemas.openxmlformats.org/officeDocument/2006/relationships"/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8320115" y="8771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CD008D"/>
            </a:solidFill>
          </a:endParaRPr>
        </a:p>
      </dsp:txBody>
      <dsp:txXfrm>
        <a:off x="8320115" y="87716"/>
        <a:ext cx="2114937" cy="897246"/>
      </dsp:txXfrm>
    </dsp:sp>
    <dsp:sp modelId="{2A76BBD6-CD1E-42D2-A4B0-57624A65917E}">
      <dsp:nvSpPr>
        <dsp:cNvPr id="0" name=""/>
        <dsp:cNvSpPr/>
      </dsp:nvSpPr>
      <dsp:spPr>
        <a:xfrm>
          <a:off x="81924" y="1727649"/>
          <a:ext cx="897246" cy="897246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80547" y="1726271"/>
          <a:ext cx="900000" cy="900000"/>
        </a:xfrm>
        <a:prstGeom prst="rect">
          <a:avLst/>
        </a:prstGeom>
        <a:blipFill>
          <a:blip xmlns:r="http://schemas.openxmlformats.org/officeDocument/2006/relationships"/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1171437" y="172764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171437" y="1727649"/>
        <a:ext cx="2114937" cy="897246"/>
      </dsp:txXfrm>
    </dsp:sp>
    <dsp:sp modelId="{6CC78E34-F3D7-4C2D-9689-BC9FB2C7B26A}">
      <dsp:nvSpPr>
        <dsp:cNvPr id="0" name=""/>
        <dsp:cNvSpPr/>
      </dsp:nvSpPr>
      <dsp:spPr>
        <a:xfrm>
          <a:off x="3656263" y="1727648"/>
          <a:ext cx="897246" cy="897246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3654886" y="1726271"/>
          <a:ext cx="900000" cy="900000"/>
        </a:xfrm>
        <a:prstGeom prst="rect">
          <a:avLst/>
        </a:prstGeom>
        <a:blipFill>
          <a:blip xmlns:r="http://schemas.openxmlformats.org/officeDocument/2006/relationships"/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4745776" y="172764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rgbClr val="0070C0"/>
            </a:solidFill>
          </a:endParaRPr>
        </a:p>
      </dsp:txBody>
      <dsp:txXfrm>
        <a:off x="4745776" y="1727648"/>
        <a:ext cx="2114937" cy="897246"/>
      </dsp:txXfrm>
    </dsp:sp>
    <dsp:sp modelId="{FE081A52-DF82-4CC6-AE48-7DD46E099E7F}">
      <dsp:nvSpPr>
        <dsp:cNvPr id="0" name=""/>
        <dsp:cNvSpPr/>
      </dsp:nvSpPr>
      <dsp:spPr>
        <a:xfrm>
          <a:off x="7230602" y="1727648"/>
          <a:ext cx="897246" cy="897246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16C09-9B04-4178-AF7B-C99E7AF6C428}">
      <dsp:nvSpPr>
        <dsp:cNvPr id="0" name=""/>
        <dsp:cNvSpPr/>
      </dsp:nvSpPr>
      <dsp:spPr>
        <a:xfrm>
          <a:off x="7229225" y="1726271"/>
          <a:ext cx="900000" cy="900000"/>
        </a:xfrm>
        <a:prstGeom prst="rect">
          <a:avLst/>
        </a:prstGeom>
        <a:blipFill>
          <a:blip xmlns:r="http://schemas.openxmlformats.org/officeDocument/2006/relationships"/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9A0E7-BA3C-497E-9CA9-86AA87419871}">
      <dsp:nvSpPr>
        <dsp:cNvPr id="0" name=""/>
        <dsp:cNvSpPr/>
      </dsp:nvSpPr>
      <dsp:spPr>
        <a:xfrm>
          <a:off x="8320115" y="172764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C00000"/>
            </a:solidFill>
          </a:endParaRPr>
        </a:p>
      </dsp:txBody>
      <dsp:txXfrm>
        <a:off x="8320115" y="1727648"/>
        <a:ext cx="2114937" cy="897246"/>
      </dsp:txXfrm>
    </dsp:sp>
    <dsp:sp modelId="{1C212E3F-5B36-44ED-B17A-E02B60881988}">
      <dsp:nvSpPr>
        <dsp:cNvPr id="0" name=""/>
        <dsp:cNvSpPr/>
      </dsp:nvSpPr>
      <dsp:spPr>
        <a:xfrm>
          <a:off x="81924" y="3367581"/>
          <a:ext cx="897246" cy="897246"/>
        </a:xfrm>
        <a:prstGeom prst="ellipse">
          <a:avLst/>
        </a:prstGeom>
        <a:solidFill>
          <a:srgbClr val="0B76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47CB0-EA13-4864-A29A-07CDAF1D848F}">
      <dsp:nvSpPr>
        <dsp:cNvPr id="0" name=""/>
        <dsp:cNvSpPr/>
      </dsp:nvSpPr>
      <dsp:spPr>
        <a:xfrm>
          <a:off x="80547" y="3366204"/>
          <a:ext cx="900000" cy="900000"/>
        </a:xfrm>
        <a:prstGeom prst="rect">
          <a:avLst/>
        </a:prstGeom>
        <a:blipFill>
          <a:blip xmlns:r="http://schemas.openxmlformats.org/officeDocument/2006/relationships"/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CF18C-5CE7-49CA-B5CB-4D1F07051AA9}">
      <dsp:nvSpPr>
        <dsp:cNvPr id="0" name=""/>
        <dsp:cNvSpPr/>
      </dsp:nvSpPr>
      <dsp:spPr>
        <a:xfrm>
          <a:off x="1171437" y="3367581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1171437" y="3367581"/>
        <a:ext cx="2114937" cy="897246"/>
      </dsp:txXfrm>
    </dsp:sp>
    <dsp:sp modelId="{64FB0EA3-4250-C949-B896-4A94FAF26B4B}">
      <dsp:nvSpPr>
        <dsp:cNvPr id="0" name=""/>
        <dsp:cNvSpPr/>
      </dsp:nvSpPr>
      <dsp:spPr>
        <a:xfrm>
          <a:off x="3656263" y="3367581"/>
          <a:ext cx="897246" cy="897246"/>
        </a:xfrm>
        <a:prstGeom prst="ellipse">
          <a:avLst/>
        </a:prstGeom>
        <a:solidFill>
          <a:srgbClr val="196B2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6CBC9-7F46-5143-A199-C48D5D02681F}">
      <dsp:nvSpPr>
        <dsp:cNvPr id="0" name=""/>
        <dsp:cNvSpPr/>
      </dsp:nvSpPr>
      <dsp:spPr>
        <a:xfrm>
          <a:off x="3654886" y="3366204"/>
          <a:ext cx="900000" cy="900000"/>
        </a:xfrm>
        <a:prstGeom prst="rect">
          <a:avLst/>
        </a:prstGeom>
        <a:blipFill>
          <a:blip xmlns:r="http://schemas.openxmlformats.org/officeDocument/2006/relationships"/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BB75E-A0D2-1C44-AF04-CCF710CDD3F6}">
      <dsp:nvSpPr>
        <dsp:cNvPr id="0" name=""/>
        <dsp:cNvSpPr/>
      </dsp:nvSpPr>
      <dsp:spPr>
        <a:xfrm>
          <a:off x="4745776" y="3367581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4745776" y="3367581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70A3B-2C3E-4BF6-8554-CA8FA52596EC}" type="datetimeFigureOut">
              <a:rPr lang="en-IN" smtClean="0"/>
              <a:t>26-03-2025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92A36-1277-43DA-83F3-0A0B146324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4037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Viktor_Kitaykin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1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PhotoDisc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10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82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FatCamera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58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1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7.10 </a:t>
            </a:r>
            <a:r>
              <a:rPr lang="en-IN" sz="1800" b="0" dirty="0">
                <a:effectLst/>
                <a:latin typeface="HelveticaLTStd"/>
              </a:rPr>
              <a:t>Stages of grief and loss.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2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Juanestey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28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4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8354" y="324237"/>
            <a:ext cx="913629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8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4812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8354" y="324237"/>
            <a:ext cx="9136290" cy="114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06EBC-9B00-309E-6BE7-73FBA13721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38" y="1969200"/>
            <a:ext cx="4522864" cy="4256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8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85605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0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8354" y="324237"/>
            <a:ext cx="9136290" cy="114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8BF59-8B24-4D44-99C7-CC8E6F3342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711" y="1969610"/>
            <a:ext cx="4231419" cy="3854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4392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3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8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2658746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92806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6678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4" name="Oval 3"/>
          <p:cNvSpPr/>
          <p:nvPr/>
        </p:nvSpPr>
        <p:spPr>
          <a:xfrm>
            <a:off x="830646" y="2459503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/>
          <p:cNvSpPr/>
          <p:nvPr/>
        </p:nvSpPr>
        <p:spPr>
          <a:xfrm>
            <a:off x="829965" y="2458822"/>
            <a:ext cx="914398" cy="91439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l 6"/>
          <p:cNvSpPr/>
          <p:nvPr/>
        </p:nvSpPr>
        <p:spPr>
          <a:xfrm>
            <a:off x="4467170" y="2459503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1288723"/>
              <a:satOff val="-3699"/>
              <a:lumOff val="-5922"/>
              <a:alphaOff val="0"/>
            </a:schemeClr>
          </a:effectRef>
          <a:fontRef idx="minor"/>
        </p:style>
      </p:sp>
      <p:sp>
        <p:nvSpPr>
          <p:cNvPr id="8" name="Rectangle 7"/>
          <p:cNvSpPr/>
          <p:nvPr/>
        </p:nvSpPr>
        <p:spPr>
          <a:xfrm>
            <a:off x="4466489" y="2458822"/>
            <a:ext cx="914398" cy="91439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val 9"/>
          <p:cNvSpPr/>
          <p:nvPr/>
        </p:nvSpPr>
        <p:spPr>
          <a:xfrm>
            <a:off x="8103694" y="2459503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2577445"/>
              <a:satOff val="-7397"/>
              <a:lumOff val="-11844"/>
              <a:alphaOff val="0"/>
            </a:schemeClr>
          </a:effectRef>
          <a:fontRef idx="minor"/>
        </p:style>
      </p:sp>
      <p:sp>
        <p:nvSpPr>
          <p:cNvPr id="11" name="Rectangle 10"/>
          <p:cNvSpPr/>
          <p:nvPr/>
        </p:nvSpPr>
        <p:spPr>
          <a:xfrm>
            <a:off x="8103012" y="2458822"/>
            <a:ext cx="914398" cy="914398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val 12"/>
          <p:cNvSpPr/>
          <p:nvPr/>
        </p:nvSpPr>
        <p:spPr>
          <a:xfrm>
            <a:off x="830646" y="4082169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3866169"/>
              <a:satOff val="-11096"/>
              <a:lumOff val="-17765"/>
              <a:alphaOff val="0"/>
            </a:schemeClr>
          </a:effectRef>
          <a:fontRef idx="minor"/>
        </p:style>
      </p:sp>
      <p:sp>
        <p:nvSpPr>
          <p:cNvPr id="14" name="Rectangle 13"/>
          <p:cNvSpPr/>
          <p:nvPr/>
        </p:nvSpPr>
        <p:spPr>
          <a:xfrm>
            <a:off x="829965" y="4081488"/>
            <a:ext cx="914398" cy="91439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4467170" y="4082169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5154891"/>
              <a:satOff val="-14794"/>
              <a:lumOff val="-23687"/>
              <a:alphaOff val="0"/>
            </a:schemeClr>
          </a:effectRef>
          <a:fontRef idx="minor"/>
        </p:style>
      </p:sp>
      <p:sp>
        <p:nvSpPr>
          <p:cNvPr id="17" name="Rectangle 16"/>
          <p:cNvSpPr/>
          <p:nvPr/>
        </p:nvSpPr>
        <p:spPr>
          <a:xfrm>
            <a:off x="4466489" y="4081488"/>
            <a:ext cx="914398" cy="91439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/>
          <p:cNvSpPr/>
          <p:nvPr/>
        </p:nvSpPr>
        <p:spPr>
          <a:xfrm>
            <a:off x="8107295" y="4082169"/>
            <a:ext cx="913036" cy="913036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6443614"/>
              <a:satOff val="-18493"/>
              <a:lumOff val="-29609"/>
              <a:alphaOff val="0"/>
            </a:schemeClr>
          </a:effectRef>
          <a:fontRef idx="minor"/>
        </p:style>
      </p:sp>
      <p:sp>
        <p:nvSpPr>
          <p:cNvPr id="20" name="Rectangle 19" descr="Badge 6 with solid fill"/>
          <p:cNvSpPr/>
          <p:nvPr/>
        </p:nvSpPr>
        <p:spPr>
          <a:xfrm>
            <a:off x="8103012" y="4077887"/>
            <a:ext cx="921600" cy="921600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 userDrawn="1"/>
        </p:nvSpPr>
        <p:spPr>
          <a:xfrm>
            <a:off x="1104416" y="2597718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Rectangle 45"/>
          <p:cNvSpPr/>
          <p:nvPr userDrawn="1"/>
        </p:nvSpPr>
        <p:spPr>
          <a:xfrm>
            <a:off x="4743806" y="2616768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 46"/>
          <p:cNvSpPr/>
          <p:nvPr userDrawn="1"/>
        </p:nvSpPr>
        <p:spPr>
          <a:xfrm>
            <a:off x="8396644" y="2616768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47"/>
          <p:cNvSpPr/>
          <p:nvPr userDrawn="1"/>
        </p:nvSpPr>
        <p:spPr>
          <a:xfrm>
            <a:off x="1106003" y="4228096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Rectangle 48"/>
          <p:cNvSpPr/>
          <p:nvPr userDrawn="1"/>
        </p:nvSpPr>
        <p:spPr>
          <a:xfrm>
            <a:off x="4763047" y="4238290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Rectangle 49"/>
          <p:cNvSpPr/>
          <p:nvPr userDrawn="1"/>
        </p:nvSpPr>
        <p:spPr>
          <a:xfrm>
            <a:off x="8392222" y="4238289"/>
            <a:ext cx="339725" cy="6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Content Placeholder 5">
            <a:extLst>
              <a:ext uri="{FF2B5EF4-FFF2-40B4-BE49-F238E27FC236}">
                <a16:creationId xmlns:a16="http://schemas.microsoft.com/office/drawing/2014/main" id="{09510D29-5129-7DF7-5BDD-A6E456ADB8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45678" y="2594362"/>
            <a:ext cx="45720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80" name="Content Placeholder 7">
            <a:extLst>
              <a:ext uri="{FF2B5EF4-FFF2-40B4-BE49-F238E27FC236}">
                <a16:creationId xmlns:a16="http://schemas.microsoft.com/office/drawing/2014/main" id="{92F0F1ED-49E1-AF49-D9A6-54AEEF7B0B8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31601" y="2552835"/>
            <a:ext cx="215265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1" name="Content Placeholder 9">
            <a:extLst>
              <a:ext uri="{FF2B5EF4-FFF2-40B4-BE49-F238E27FC236}">
                <a16:creationId xmlns:a16="http://schemas.microsoft.com/office/drawing/2014/main" id="{68C30C96-2B75-C924-2A46-F57651FC29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9628" y="2556443"/>
            <a:ext cx="457200" cy="7810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1288723"/>
              <a:satOff val="-3699"/>
              <a:lumOff val="-5922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spc="-50" baseline="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2" name="Content Placeholder 11">
            <a:extLst>
              <a:ext uri="{FF2B5EF4-FFF2-40B4-BE49-F238E27FC236}">
                <a16:creationId xmlns:a16="http://schemas.microsoft.com/office/drawing/2014/main" id="{9068C749-BDCA-6D76-E637-980D8060B0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19263" y="2387987"/>
            <a:ext cx="1857375" cy="111760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1288723"/>
              <a:satOff val="-3699"/>
              <a:lumOff val="-5922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spc="-50" baseline="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3" name="Content Placeholder 13">
            <a:extLst>
              <a:ext uri="{FF2B5EF4-FFF2-40B4-BE49-F238E27FC236}">
                <a16:creationId xmlns:a16="http://schemas.microsoft.com/office/drawing/2014/main" id="{FE4BD386-9D6F-73A2-7254-6697B1D023C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33891" y="2556443"/>
            <a:ext cx="49530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1288723"/>
              <a:satOff val="-3699"/>
              <a:lumOff val="-5922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spc="-50" baseline="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84" name="Content Placeholder 15">
            <a:extLst>
              <a:ext uri="{FF2B5EF4-FFF2-40B4-BE49-F238E27FC236}">
                <a16:creationId xmlns:a16="http://schemas.microsoft.com/office/drawing/2014/main" id="{CE42A3C6-028D-0798-6705-DB50FEB750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29241" y="2159568"/>
            <a:ext cx="2314575" cy="1325563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2577445"/>
              <a:satOff val="-7397"/>
              <a:lumOff val="-11844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5" name="Content Placeholder 17">
            <a:extLst>
              <a:ext uri="{FF2B5EF4-FFF2-40B4-BE49-F238E27FC236}">
                <a16:creationId xmlns:a16="http://schemas.microsoft.com/office/drawing/2014/main" id="{D7D8920F-AFC3-6017-5DCD-E9866B686AC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47266" y="4175693"/>
            <a:ext cx="45720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86" name="Content Placeholder 19">
            <a:extLst>
              <a:ext uri="{FF2B5EF4-FFF2-40B4-BE49-F238E27FC236}">
                <a16:creationId xmlns:a16="http://schemas.microsoft.com/office/drawing/2014/main" id="{C1FA6662-C3CD-654C-DB0E-67D5848595D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942616" y="4194743"/>
            <a:ext cx="215265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3866169"/>
              <a:satOff val="-11096"/>
              <a:lumOff val="-17765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7" name="Content Placeholder 21">
            <a:extLst>
              <a:ext uri="{FF2B5EF4-FFF2-40B4-BE49-F238E27FC236}">
                <a16:creationId xmlns:a16="http://schemas.microsoft.com/office/drawing/2014/main" id="{D01091B1-4815-9BE1-B460-8291842381C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90579" y="4137593"/>
            <a:ext cx="457200" cy="7810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88" name="Content Placeholder 23">
            <a:extLst>
              <a:ext uri="{FF2B5EF4-FFF2-40B4-BE49-F238E27FC236}">
                <a16:creationId xmlns:a16="http://schemas.microsoft.com/office/drawing/2014/main" id="{BA659897-517F-C1F4-75AD-14D8464B31D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5929" y="4175693"/>
            <a:ext cx="1857375" cy="7810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5154891"/>
              <a:satOff val="-14794"/>
              <a:lumOff val="-23687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89" name="Content Placeholder 25">
            <a:extLst>
              <a:ext uri="{FF2B5EF4-FFF2-40B4-BE49-F238E27FC236}">
                <a16:creationId xmlns:a16="http://schemas.microsoft.com/office/drawing/2014/main" id="{A01E22EB-EB15-0D41-0A59-979C88B74A3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295791" y="4194743"/>
            <a:ext cx="49530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indent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dirty="0"/>
          </a:p>
        </p:txBody>
      </p:sp>
      <p:sp>
        <p:nvSpPr>
          <p:cNvPr id="90" name="Content Placeholder 27">
            <a:extLst>
              <a:ext uri="{FF2B5EF4-FFF2-40B4-BE49-F238E27FC236}">
                <a16:creationId xmlns:a16="http://schemas.microsoft.com/office/drawing/2014/main" id="{4628B418-8806-8A1C-5833-6C817314851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286391" y="4156643"/>
            <a:ext cx="1860550" cy="704850"/>
          </a:xfrm>
          <a:prstGeom prst="rect">
            <a:avLst/>
          </a:pr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6443614"/>
              <a:satOff val="-18493"/>
              <a:lumOff val="-29609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lvl1pPr marL="0" indent="0">
              <a:buNone/>
              <a:defRPr lang="en-US" sz="2400" dirty="0">
                <a:solidFill>
                  <a:srgbClr val="D62D01"/>
                </a:solidFill>
              </a:defRPr>
            </a:lvl1pPr>
          </a:lstStyle>
          <a:p>
            <a:pPr marL="0" lvl="0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48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6 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851" y="324237"/>
            <a:ext cx="9339943" cy="1144800"/>
          </a:xfrm>
          <a:prstGeom prst="rect">
            <a:avLst/>
          </a:prstGeom>
        </p:spPr>
      </p:pic>
      <p:pic>
        <p:nvPicPr>
          <p:cNvPr id="11" name="Picture 10" descr="The death of a pet can be a factor in the development of a mood disorder.">
            <a:extLst>
              <a:ext uri="{FF2B5EF4-FFF2-40B4-BE49-F238E27FC236}">
                <a16:creationId xmlns:a16="http://schemas.microsoft.com/office/drawing/2014/main" id="{A07B77B7-C489-F44A-BACF-A1A73A477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42" y="1969610"/>
            <a:ext cx="4585946" cy="3056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2658746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92806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6835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7235">
            <a:off x="-372724" y="3819755"/>
            <a:ext cx="5017447" cy="27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59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5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pic>
        <p:nvPicPr>
          <p:cNvPr id="37" name="Picture 36" descr="A green and black rectangle&#10;&#10;Description automatically generated">
            <a:extLst>
              <a:ext uri="{FF2B5EF4-FFF2-40B4-BE49-F238E27FC236}">
                <a16:creationId xmlns:a16="http://schemas.microsoft.com/office/drawing/2014/main" id="{D0220D43-4AA7-9249-B859-C1A6294FF7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577" y="1042563"/>
            <a:ext cx="11116492" cy="1144800"/>
          </a:xfrm>
          <a:prstGeom prst="rect">
            <a:avLst/>
          </a:prstGeom>
        </p:spPr>
      </p:pic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1081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8354" y="324237"/>
            <a:ext cx="913629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69843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0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0" y="324237"/>
            <a:ext cx="7746274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6461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7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pic>
        <p:nvPicPr>
          <p:cNvPr id="10" name="Picture 9" descr="A green and black rectangle&#10;&#10;Description automatically generated">
            <a:extLst>
              <a:ext uri="{FF2B5EF4-FFF2-40B4-BE49-F238E27FC236}">
                <a16:creationId xmlns:a16="http://schemas.microsoft.com/office/drawing/2014/main" id="{D0220D43-4AA7-9249-B859-C1A6294FF7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8948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8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green and black rectangle&#10;&#10;Description automatically generated">
            <a:extLst>
              <a:ext uri="{FF2B5EF4-FFF2-40B4-BE49-F238E27FC236}">
                <a16:creationId xmlns:a16="http://schemas.microsoft.com/office/drawing/2014/main" id="{D0220D43-4AA7-9249-B859-C1A6294FF7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683" y="1049514"/>
            <a:ext cx="4431324" cy="1144800"/>
          </a:xfrm>
          <a:prstGeom prst="rect">
            <a:avLst/>
          </a:prstGeom>
        </p:spPr>
      </p:pic>
      <p:pic>
        <p:nvPicPr>
          <p:cNvPr id="12" name="Picture 11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315" y="266693"/>
            <a:ext cx="1142599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062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8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752" y="334112"/>
            <a:ext cx="10400214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BB60F-B15D-B8F1-0A7E-0869072682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625" y="1987566"/>
            <a:ext cx="4591836" cy="30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8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9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24237"/>
            <a:ext cx="12084148" cy="11448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353AFC4-2896-CF4C-8ED6-73038BAD41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914" y="1969610"/>
            <a:ext cx="4670474" cy="3113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8183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9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6693"/>
            <a:ext cx="12191999" cy="11448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00EEC66-E861-5142-9E5C-70E4E88465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577" y="2013392"/>
            <a:ext cx="3360305" cy="2240203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85EE815-F9C2-C041-81D2-8D40C8FA82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578" y="4403187"/>
            <a:ext cx="3360305" cy="2240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163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 descr="A green and black rectangle&#10;&#10;Description automatically generated">
            <a:extLst>
              <a:ext uri="{FF2B5EF4-FFF2-40B4-BE49-F238E27FC236}">
                <a16:creationId xmlns:a16="http://schemas.microsoft.com/office/drawing/2014/main" id="{9A8F25F9-4FA9-4D47-07AE-B781EDBD6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graphicFrame>
        <p:nvGraphicFramePr>
          <p:cNvPr id="2" name="TextBox 6">
            <a:extLst>
              <a:ext uri="{FF2B5EF4-FFF2-40B4-BE49-F238E27FC236}">
                <a16:creationId xmlns:a16="http://schemas.microsoft.com/office/drawing/2014/main" id="{5E280F52-8A7C-53A8-7434-F79739CD3FAD}"/>
              </a:ext>
            </a:extLst>
          </p:cNvPr>
          <p:cNvGraphicFramePr/>
          <p:nvPr userDrawn="1"/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E588A47C-EEEF-2294-8295-BD6FCFCD19AD}"/>
              </a:ext>
            </a:extLst>
          </p:cNvPr>
          <p:cNvSpPr txBox="1"/>
          <p:nvPr userDrawn="1"/>
        </p:nvSpPr>
        <p:spPr>
          <a:xfrm>
            <a:off x="1238250" y="2133600"/>
            <a:ext cx="244475" cy="44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AB6F0D-B5F5-946C-5655-EB35CD2E4A9D}"/>
              </a:ext>
            </a:extLst>
          </p:cNvPr>
          <p:cNvSpPr txBox="1"/>
          <p:nvPr userDrawn="1"/>
        </p:nvSpPr>
        <p:spPr>
          <a:xfrm>
            <a:off x="4776788" y="2133600"/>
            <a:ext cx="333375" cy="485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7EDD0E-FA10-F519-A089-FB35A3B06D15}"/>
              </a:ext>
            </a:extLst>
          </p:cNvPr>
          <p:cNvSpPr txBox="1"/>
          <p:nvPr userDrawn="1"/>
        </p:nvSpPr>
        <p:spPr>
          <a:xfrm>
            <a:off x="8404226" y="2133600"/>
            <a:ext cx="268287" cy="400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630EAF-32D4-BAB6-AF8E-E76C3D97E293}"/>
              </a:ext>
            </a:extLst>
          </p:cNvPr>
          <p:cNvSpPr txBox="1"/>
          <p:nvPr userDrawn="1"/>
        </p:nvSpPr>
        <p:spPr>
          <a:xfrm>
            <a:off x="1175756" y="3762829"/>
            <a:ext cx="357769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526DC-8F8A-48AF-6C7B-23924683ADFB}"/>
              </a:ext>
            </a:extLst>
          </p:cNvPr>
          <p:cNvSpPr txBox="1"/>
          <p:nvPr userDrawn="1"/>
        </p:nvSpPr>
        <p:spPr>
          <a:xfrm>
            <a:off x="4760119" y="3762829"/>
            <a:ext cx="407193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CB43B6-22FC-EAF8-E8FA-052AF5C5BCC9}"/>
              </a:ext>
            </a:extLst>
          </p:cNvPr>
          <p:cNvSpPr txBox="1"/>
          <p:nvPr userDrawn="1"/>
        </p:nvSpPr>
        <p:spPr>
          <a:xfrm>
            <a:off x="8393906" y="3762829"/>
            <a:ext cx="278607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D426E45-E681-C583-0D0D-92469A4B062A}"/>
              </a:ext>
            </a:extLst>
          </p:cNvPr>
          <p:cNvSpPr txBox="1"/>
          <p:nvPr userDrawn="1"/>
        </p:nvSpPr>
        <p:spPr>
          <a:xfrm>
            <a:off x="1175756" y="5416550"/>
            <a:ext cx="357769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AE5E58-AF1A-2A64-F95A-6BA464308926}"/>
              </a:ext>
            </a:extLst>
          </p:cNvPr>
          <p:cNvSpPr txBox="1"/>
          <p:nvPr userDrawn="1"/>
        </p:nvSpPr>
        <p:spPr>
          <a:xfrm>
            <a:off x="4776788" y="5416550"/>
            <a:ext cx="333375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F4785D-CEFB-D021-E2AE-9511BF1F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0D29-5129-7DF7-5BDD-A6E456ADB8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3000" y="2038350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F0F1ED-49E1-AF49-D9A6-54AEEF7B0B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0" y="2038350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C30C96-2B75-C924-2A46-F57651FC29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10112" y="2038350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68C749-BDCA-6D76-E637-980D8060B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0" y="1828800"/>
            <a:ext cx="1857375" cy="111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E4BD386-9D6F-73A2-7254-6697B1D023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7225" y="2038350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2A3C6-028D-0798-6705-DB50FEB750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39225" y="1736725"/>
            <a:ext cx="2314575" cy="1325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7D8920F-AFC3-6017-5DCD-E9866B686AC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43000" y="3657600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1FA6662-C3CD-654C-DB0E-67D5848595D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905000" y="3657600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01091B1-4815-9BE1-B460-8291842381C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0113" y="3657600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A659897-517F-C1F4-75AD-14D8464B31D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72113" y="3657600"/>
            <a:ext cx="1857375" cy="781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01E22EB-EB15-0D41-0A59-979C88B74A3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277225" y="3657600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04F1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628B418-8806-8A1C-5833-6C817314851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39225" y="3657600"/>
            <a:ext cx="18605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4493EEF6-7E45-B6EB-1C3E-7E5F95DFA2D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143000" y="5341938"/>
            <a:ext cx="457200" cy="579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0F9ED5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D985B7F-B6B8-25C9-3FA9-20A9F23F6D7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905000" y="5276850"/>
            <a:ext cx="2028825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0B76A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35C4A8BD-42CC-921E-0C32-2F5EC6D5701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710113" y="5276850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E97132">
                    <a:hueOff val="6443614"/>
                    <a:satOff val="-18493"/>
                    <a:lumOff val="-29609"/>
                    <a:alphaOff val="0"/>
                  </a:srgbClr>
                </a:solidFill>
                <a:latin typeface="Aptos" panose="02110004020202020204"/>
                <a:ea typeface="+mn-ea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16221859-84F8-F3AC-B5F8-831B06C71F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472113" y="5153025"/>
            <a:ext cx="2162175" cy="1028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900" kern="1200" dirty="0">
                <a:solidFill>
                  <a:srgbClr val="E97132">
                    <a:hueOff val="6443614"/>
                    <a:satOff val="-18493"/>
                    <a:lumOff val="-29609"/>
                    <a:alphaOff val="0"/>
                  </a:srgbClr>
                </a:solidFill>
                <a:latin typeface="Aptos" panose="02110004020202020204"/>
                <a:ea typeface="+mn-ea"/>
                <a:cs typeface="Arial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7937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 descr="A green and black rectangle&#10;&#10;Description automatically generated">
            <a:extLst>
              <a:ext uri="{FF2B5EF4-FFF2-40B4-BE49-F238E27FC236}">
                <a16:creationId xmlns:a16="http://schemas.microsoft.com/office/drawing/2014/main" id="{9A8F25F9-4FA9-4D47-07AE-B781EDBD6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71559" y="3192822"/>
            <a:ext cx="897246" cy="897246"/>
          </a:xfrm>
          <a:prstGeom prst="ellipse">
            <a:avLst/>
          </a:prstGeom>
          <a:solidFill>
            <a:srgbClr val="9142B5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7" name="Rectangle 6" descr="Badge 1 with solid fill"/>
          <p:cNvSpPr/>
          <p:nvPr/>
        </p:nvSpPr>
        <p:spPr>
          <a:xfrm>
            <a:off x="970182" y="3191445"/>
            <a:ext cx="900000" cy="900000"/>
          </a:xfrm>
          <a:prstGeom prst="rect">
            <a:avLst/>
          </a:prstGeom>
          <a:blipFill>
            <a:blip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2061072" y="3192822"/>
            <a:ext cx="2114937" cy="897246"/>
          </a:xfrm>
          <a:custGeom>
            <a:avLst/>
            <a:gdLst>
              <a:gd name="connsiteX0" fmla="*/ 0 w 2114937"/>
              <a:gd name="connsiteY0" fmla="*/ 0 h 897246"/>
              <a:gd name="connsiteX1" fmla="*/ 2114937 w 2114937"/>
              <a:gd name="connsiteY1" fmla="*/ 0 h 897246"/>
              <a:gd name="connsiteX2" fmla="*/ 2114937 w 2114937"/>
              <a:gd name="connsiteY2" fmla="*/ 897246 h 897246"/>
              <a:gd name="connsiteX3" fmla="*/ 0 w 2114937"/>
              <a:gd name="connsiteY3" fmla="*/ 897246 h 897246"/>
              <a:gd name="connsiteX4" fmla="*/ 0 w 2114937"/>
              <a:gd name="connsiteY4" fmla="*/ 0 h 89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937" h="897246">
                <a:moveTo>
                  <a:pt x="0" y="0"/>
                </a:moveTo>
                <a:lnTo>
                  <a:pt x="2114937" y="0"/>
                </a:lnTo>
                <a:lnTo>
                  <a:pt x="2114937" y="897246"/>
                </a:lnTo>
                <a:lnTo>
                  <a:pt x="0" y="8972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 dirty="0">
              <a:solidFill>
                <a:srgbClr val="9142B5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45898" y="3192822"/>
            <a:ext cx="897246" cy="897246"/>
          </a:xfrm>
          <a:prstGeom prst="ellipse">
            <a:avLst/>
          </a:prstGeom>
          <a:solidFill>
            <a:srgbClr val="D62D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920516"/>
              <a:satOff val="-2642"/>
              <a:lumOff val="-4230"/>
              <a:alphaOff val="0"/>
            </a:schemeClr>
          </a:effectRef>
          <a:fontRef idx="minor"/>
        </p:style>
      </p:sp>
      <p:sp>
        <p:nvSpPr>
          <p:cNvPr id="13" name="Rectangle 12" descr="Badge with solid fill"/>
          <p:cNvSpPr/>
          <p:nvPr/>
        </p:nvSpPr>
        <p:spPr>
          <a:xfrm>
            <a:off x="4544521" y="3191445"/>
            <a:ext cx="900000" cy="900000"/>
          </a:xfrm>
          <a:prstGeom prst="rect">
            <a:avLst/>
          </a:prstGeom>
          <a:blipFill>
            <a:blip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5635411" y="3192822"/>
            <a:ext cx="2114937" cy="897246"/>
          </a:xfrm>
          <a:custGeom>
            <a:avLst/>
            <a:gdLst>
              <a:gd name="connsiteX0" fmla="*/ 0 w 2114937"/>
              <a:gd name="connsiteY0" fmla="*/ 0 h 897246"/>
              <a:gd name="connsiteX1" fmla="*/ 2114937 w 2114937"/>
              <a:gd name="connsiteY1" fmla="*/ 0 h 897246"/>
              <a:gd name="connsiteX2" fmla="*/ 2114937 w 2114937"/>
              <a:gd name="connsiteY2" fmla="*/ 897246 h 897246"/>
              <a:gd name="connsiteX3" fmla="*/ 0 w 2114937"/>
              <a:gd name="connsiteY3" fmla="*/ 897246 h 897246"/>
              <a:gd name="connsiteX4" fmla="*/ 0 w 2114937"/>
              <a:gd name="connsiteY4" fmla="*/ 0 h 89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937" h="897246">
                <a:moveTo>
                  <a:pt x="0" y="0"/>
                </a:moveTo>
                <a:lnTo>
                  <a:pt x="2114937" y="0"/>
                </a:lnTo>
                <a:lnTo>
                  <a:pt x="2114937" y="897246"/>
                </a:lnTo>
                <a:lnTo>
                  <a:pt x="0" y="8972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920516"/>
              <a:satOff val="-2642"/>
              <a:lumOff val="-423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 dirty="0">
              <a:solidFill>
                <a:srgbClr val="D62D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20237" y="3192822"/>
            <a:ext cx="897246" cy="897246"/>
          </a:xfrm>
          <a:prstGeom prst="ellipse">
            <a:avLst/>
          </a:prstGeom>
          <a:solidFill>
            <a:srgbClr val="CD008D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1841033"/>
              <a:satOff val="-5284"/>
              <a:lumOff val="-8460"/>
              <a:alphaOff val="0"/>
            </a:schemeClr>
          </a:effectRef>
          <a:fontRef idx="minor"/>
        </p:style>
      </p:sp>
      <p:sp>
        <p:nvSpPr>
          <p:cNvPr id="19" name="Rectangle 18" descr="Badge 3 with solid fill"/>
          <p:cNvSpPr/>
          <p:nvPr/>
        </p:nvSpPr>
        <p:spPr>
          <a:xfrm>
            <a:off x="8118860" y="3191445"/>
            <a:ext cx="900000" cy="900000"/>
          </a:xfrm>
          <a:prstGeom prst="rect">
            <a:avLst/>
          </a:prstGeom>
          <a:blipFill>
            <a:blip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9209750" y="3192822"/>
            <a:ext cx="2114937" cy="897246"/>
          </a:xfrm>
          <a:custGeom>
            <a:avLst/>
            <a:gdLst>
              <a:gd name="connsiteX0" fmla="*/ 0 w 2114937"/>
              <a:gd name="connsiteY0" fmla="*/ 0 h 897246"/>
              <a:gd name="connsiteX1" fmla="*/ 2114937 w 2114937"/>
              <a:gd name="connsiteY1" fmla="*/ 0 h 897246"/>
              <a:gd name="connsiteX2" fmla="*/ 2114937 w 2114937"/>
              <a:gd name="connsiteY2" fmla="*/ 897246 h 897246"/>
              <a:gd name="connsiteX3" fmla="*/ 0 w 2114937"/>
              <a:gd name="connsiteY3" fmla="*/ 897246 h 897246"/>
              <a:gd name="connsiteX4" fmla="*/ 0 w 2114937"/>
              <a:gd name="connsiteY4" fmla="*/ 0 h 89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937" h="897246">
                <a:moveTo>
                  <a:pt x="0" y="0"/>
                </a:moveTo>
                <a:lnTo>
                  <a:pt x="2114937" y="0"/>
                </a:lnTo>
                <a:lnTo>
                  <a:pt x="2114937" y="897246"/>
                </a:lnTo>
                <a:lnTo>
                  <a:pt x="0" y="8972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1841033"/>
              <a:satOff val="-5284"/>
              <a:lumOff val="-846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 dirty="0">
              <a:solidFill>
                <a:srgbClr val="CD008D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971559" y="4832755"/>
            <a:ext cx="897246" cy="89724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2761549"/>
              <a:satOff val="-7926"/>
              <a:lumOff val="-12690"/>
              <a:alphaOff val="0"/>
            </a:schemeClr>
          </a:effectRef>
          <a:fontRef idx="minor"/>
        </p:style>
      </p:sp>
      <p:sp>
        <p:nvSpPr>
          <p:cNvPr id="25" name="Rectangle 24" descr="Badge 4 with solid fill"/>
          <p:cNvSpPr/>
          <p:nvPr/>
        </p:nvSpPr>
        <p:spPr>
          <a:xfrm>
            <a:off x="970182" y="4831377"/>
            <a:ext cx="900000" cy="900000"/>
          </a:xfrm>
          <a:prstGeom prst="rect">
            <a:avLst/>
          </a:prstGeom>
          <a:blipFill>
            <a:blip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2061072" y="4832755"/>
            <a:ext cx="2114937" cy="897246"/>
          </a:xfrm>
          <a:custGeom>
            <a:avLst/>
            <a:gdLst>
              <a:gd name="connsiteX0" fmla="*/ 0 w 2114937"/>
              <a:gd name="connsiteY0" fmla="*/ 0 h 897246"/>
              <a:gd name="connsiteX1" fmla="*/ 2114937 w 2114937"/>
              <a:gd name="connsiteY1" fmla="*/ 0 h 897246"/>
              <a:gd name="connsiteX2" fmla="*/ 2114937 w 2114937"/>
              <a:gd name="connsiteY2" fmla="*/ 897246 h 897246"/>
              <a:gd name="connsiteX3" fmla="*/ 0 w 2114937"/>
              <a:gd name="connsiteY3" fmla="*/ 897246 h 897246"/>
              <a:gd name="connsiteX4" fmla="*/ 0 w 2114937"/>
              <a:gd name="connsiteY4" fmla="*/ 0 h 89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937" h="897246">
                <a:moveTo>
                  <a:pt x="0" y="0"/>
                </a:moveTo>
                <a:lnTo>
                  <a:pt x="2114937" y="0"/>
                </a:lnTo>
                <a:lnTo>
                  <a:pt x="2114937" y="897246"/>
                </a:lnTo>
                <a:lnTo>
                  <a:pt x="0" y="8972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2761549"/>
              <a:satOff val="-7926"/>
              <a:lumOff val="-1269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545898" y="4832754"/>
            <a:ext cx="897246" cy="897246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3682065"/>
              <a:satOff val="-10567"/>
              <a:lumOff val="-16919"/>
              <a:alphaOff val="0"/>
            </a:schemeClr>
          </a:effectRef>
          <a:fontRef idx="minor"/>
        </p:style>
      </p:sp>
      <p:sp>
        <p:nvSpPr>
          <p:cNvPr id="47" name="Rectangle 46" descr="Badge 5 with solid fill"/>
          <p:cNvSpPr/>
          <p:nvPr/>
        </p:nvSpPr>
        <p:spPr>
          <a:xfrm>
            <a:off x="4544521" y="4831377"/>
            <a:ext cx="900000" cy="900000"/>
          </a:xfrm>
          <a:prstGeom prst="rect">
            <a:avLst/>
          </a:prstGeom>
          <a:blipFill>
            <a:blip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Freeform 47"/>
          <p:cNvSpPr/>
          <p:nvPr/>
        </p:nvSpPr>
        <p:spPr>
          <a:xfrm>
            <a:off x="5635411" y="4832754"/>
            <a:ext cx="2114937" cy="897246"/>
          </a:xfrm>
          <a:custGeom>
            <a:avLst/>
            <a:gdLst>
              <a:gd name="connsiteX0" fmla="*/ 0 w 2114937"/>
              <a:gd name="connsiteY0" fmla="*/ 0 h 897246"/>
              <a:gd name="connsiteX1" fmla="*/ 2114937 w 2114937"/>
              <a:gd name="connsiteY1" fmla="*/ 0 h 897246"/>
              <a:gd name="connsiteX2" fmla="*/ 2114937 w 2114937"/>
              <a:gd name="connsiteY2" fmla="*/ 897246 h 897246"/>
              <a:gd name="connsiteX3" fmla="*/ 0 w 2114937"/>
              <a:gd name="connsiteY3" fmla="*/ 897246 h 897246"/>
              <a:gd name="connsiteX4" fmla="*/ 0 w 2114937"/>
              <a:gd name="connsiteY4" fmla="*/ 0 h 89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937" h="897246">
                <a:moveTo>
                  <a:pt x="0" y="0"/>
                </a:moveTo>
                <a:lnTo>
                  <a:pt x="2114937" y="0"/>
                </a:lnTo>
                <a:lnTo>
                  <a:pt x="2114937" y="897246"/>
                </a:lnTo>
                <a:lnTo>
                  <a:pt x="0" y="8972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3682065"/>
              <a:satOff val="-10567"/>
              <a:lumOff val="-16919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GB" sz="2000" kern="1200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8120237" y="4832754"/>
            <a:ext cx="897246" cy="89724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4602581"/>
              <a:satOff val="-13209"/>
              <a:lumOff val="-21149"/>
              <a:alphaOff val="0"/>
            </a:schemeClr>
          </a:effectRef>
          <a:fontRef idx="minor"/>
        </p:style>
      </p:sp>
      <p:sp>
        <p:nvSpPr>
          <p:cNvPr id="50" name="Rectangle 49" descr="Badge 6 with solid fill"/>
          <p:cNvSpPr/>
          <p:nvPr/>
        </p:nvSpPr>
        <p:spPr>
          <a:xfrm>
            <a:off x="8118860" y="4831377"/>
            <a:ext cx="900000" cy="900000"/>
          </a:xfrm>
          <a:prstGeom prst="rect">
            <a:avLst/>
          </a:prstGeom>
          <a:blipFill>
            <a:blip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Freeform 50"/>
          <p:cNvSpPr/>
          <p:nvPr/>
        </p:nvSpPr>
        <p:spPr>
          <a:xfrm>
            <a:off x="9209750" y="4832754"/>
            <a:ext cx="2114937" cy="897246"/>
          </a:xfrm>
          <a:custGeom>
            <a:avLst/>
            <a:gdLst>
              <a:gd name="connsiteX0" fmla="*/ 0 w 2114937"/>
              <a:gd name="connsiteY0" fmla="*/ 0 h 897246"/>
              <a:gd name="connsiteX1" fmla="*/ 2114937 w 2114937"/>
              <a:gd name="connsiteY1" fmla="*/ 0 h 897246"/>
              <a:gd name="connsiteX2" fmla="*/ 2114937 w 2114937"/>
              <a:gd name="connsiteY2" fmla="*/ 897246 h 897246"/>
              <a:gd name="connsiteX3" fmla="*/ 0 w 2114937"/>
              <a:gd name="connsiteY3" fmla="*/ 897246 h 897246"/>
              <a:gd name="connsiteX4" fmla="*/ 0 w 2114937"/>
              <a:gd name="connsiteY4" fmla="*/ 0 h 89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937" h="897246">
                <a:moveTo>
                  <a:pt x="0" y="0"/>
                </a:moveTo>
                <a:lnTo>
                  <a:pt x="2114937" y="0"/>
                </a:lnTo>
                <a:lnTo>
                  <a:pt x="2114937" y="897246"/>
                </a:lnTo>
                <a:lnTo>
                  <a:pt x="0" y="8972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2">
              <a:hueOff val="4602581"/>
              <a:satOff val="-13209"/>
              <a:lumOff val="-21149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88A47C-EEEF-2294-8295-BD6FCFCD19AD}"/>
              </a:ext>
            </a:extLst>
          </p:cNvPr>
          <p:cNvSpPr txBox="1"/>
          <p:nvPr/>
        </p:nvSpPr>
        <p:spPr>
          <a:xfrm>
            <a:off x="1289685" y="3409906"/>
            <a:ext cx="244475" cy="44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AB6F0D-B5F5-946C-5655-EB35CD2E4A9D}"/>
              </a:ext>
            </a:extLst>
          </p:cNvPr>
          <p:cNvSpPr txBox="1"/>
          <p:nvPr/>
        </p:nvSpPr>
        <p:spPr>
          <a:xfrm>
            <a:off x="4828223" y="3409906"/>
            <a:ext cx="333375" cy="485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7EDD0E-FA10-F519-A089-FB35A3B06D15}"/>
              </a:ext>
            </a:extLst>
          </p:cNvPr>
          <p:cNvSpPr txBox="1"/>
          <p:nvPr/>
        </p:nvSpPr>
        <p:spPr>
          <a:xfrm>
            <a:off x="8455661" y="3409906"/>
            <a:ext cx="268287" cy="400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630EAF-32D4-BAB6-AF8E-E76C3D97E293}"/>
              </a:ext>
            </a:extLst>
          </p:cNvPr>
          <p:cNvSpPr txBox="1"/>
          <p:nvPr/>
        </p:nvSpPr>
        <p:spPr>
          <a:xfrm>
            <a:off x="1227191" y="5039135"/>
            <a:ext cx="357769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526DC-8F8A-48AF-6C7B-23924683ADFB}"/>
              </a:ext>
            </a:extLst>
          </p:cNvPr>
          <p:cNvSpPr txBox="1"/>
          <p:nvPr/>
        </p:nvSpPr>
        <p:spPr>
          <a:xfrm>
            <a:off x="4811554" y="5039135"/>
            <a:ext cx="407193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CB43B6-22FC-EAF8-E8FA-052AF5C5BCC9}"/>
              </a:ext>
            </a:extLst>
          </p:cNvPr>
          <p:cNvSpPr txBox="1"/>
          <p:nvPr/>
        </p:nvSpPr>
        <p:spPr>
          <a:xfrm>
            <a:off x="8445341" y="5039135"/>
            <a:ext cx="278607" cy="441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0D29-5129-7DF7-5BDD-A6E456ADB8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4435" y="3314656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F0F1ED-49E1-AF49-D9A6-54AEEF7B0B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56435" y="3314656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C30C96-2B75-C924-2A46-F57651FC29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61547" y="3314656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68C749-BDCA-6D76-E637-980D8060B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37835" y="3105106"/>
            <a:ext cx="1857375" cy="111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E4BD386-9D6F-73A2-7254-6697B1D023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8660" y="3314656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2A3C6-028D-0798-6705-DB50FEB750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90660" y="3013031"/>
            <a:ext cx="2314575" cy="1325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7D8920F-AFC3-6017-5DCD-E9866B686AC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94435" y="4933906"/>
            <a:ext cx="4572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1FA6662-C3CD-654C-DB0E-67D5848595D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956435" y="4933906"/>
            <a:ext cx="21526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01091B1-4815-9BE1-B460-8291842381C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61548" y="4933906"/>
            <a:ext cx="457200" cy="78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A659897-517F-C1F4-75AD-14D8464B31D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523548" y="4933906"/>
            <a:ext cx="1857375" cy="781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01E22EB-EB15-0D41-0A59-979C88B74A3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28660" y="4933906"/>
            <a:ext cx="495300" cy="704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000" b="1" kern="1200" dirty="0">
                <a:solidFill>
                  <a:srgbClr val="C04F1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628B418-8806-8A1C-5833-6C817314851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90660" y="4933906"/>
            <a:ext cx="1860550" cy="70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3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4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8354" y="324237"/>
            <a:ext cx="913629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57014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7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439" y="324237"/>
            <a:ext cx="1048412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2658746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92806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1648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439" y="324237"/>
            <a:ext cx="1048412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2658746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92806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A06E2-6D49-7C2C-0173-A7C684918D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803" y="1969610"/>
            <a:ext cx="3065759" cy="29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66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F6470A4F-6C72-8B27-5480-3C597D5AE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9873" y="319797"/>
            <a:ext cx="7680961" cy="114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FB90C-F7FF-EEE3-F512-EEC6046DB2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12152" y="1943526"/>
            <a:ext cx="3292909" cy="49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22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862DE533-C89C-ACD1-7194-CE016A7E7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24237"/>
            <a:ext cx="10457996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67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D9D28CF8-B277-D246-A9B8-4B1BCB5F6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585E2-0379-9443-8ADB-0BA190F146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1146F-669E-3B44-8C71-9DFC34A18B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1200" y="860400"/>
            <a:ext cx="5965817" cy="73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sz="4000" b="0" i="0" dirty="0">
                <a:latin typeface="Rockwell" panose="02060603020205020403" pitchFamily="18" charset="77"/>
              </a:defRPr>
            </a:lvl1pPr>
          </a:lstStyle>
          <a:p>
            <a:pPr marL="0" lvl="0" algn="ctr">
              <a:lnSpc>
                <a:spcPct val="113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206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algn="ctr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799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73412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085ED5-49F4-7A44-A5B7-B501E88ED3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6280645" flipV="1">
            <a:off x="5694904" y="3634837"/>
            <a:ext cx="963318" cy="235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0937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5" r:id="rId2"/>
    <p:sldLayoutId id="2147483716" r:id="rId3"/>
    <p:sldLayoutId id="2147483717" r:id="rId4"/>
    <p:sldLayoutId id="2147483730" r:id="rId5"/>
    <p:sldLayoutId id="2147483742" r:id="rId6"/>
    <p:sldLayoutId id="2147483734" r:id="rId7"/>
    <p:sldLayoutId id="2147483719" r:id="rId8"/>
    <p:sldLayoutId id="2147483740" r:id="rId9"/>
    <p:sldLayoutId id="2147483731" r:id="rId10"/>
    <p:sldLayoutId id="2147483720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32" r:id="rId17"/>
    <p:sldLayoutId id="2147483733" r:id="rId18"/>
    <p:sldLayoutId id="2147483727" r:id="rId19"/>
    <p:sldLayoutId id="2147483728" r:id="rId20"/>
    <p:sldLayoutId id="2147483729" r:id="rId21"/>
    <p:sldLayoutId id="2147483714" r:id="rId22"/>
    <p:sldLayoutId id="2147483735" r:id="rId23"/>
    <p:sldLayoutId id="2147483736" r:id="rId24"/>
    <p:sldLayoutId id="2147483741" r:id="rId25"/>
    <p:sldLayoutId id="2147483737" r:id="rId26"/>
    <p:sldLayoutId id="214748373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988lifeline.org/" TargetMode="Externa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15000" y="860400"/>
            <a:ext cx="5965817" cy="1596847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Chapter </a:t>
            </a:r>
            <a:r>
              <a:rPr lang="en-IN" dirty="0"/>
              <a:t>7</a:t>
            </a:r>
            <a:endParaRPr lang="en-US" dirty="0"/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LESSON </a:t>
            </a:r>
            <a:r>
              <a:rPr lang="en-IN" dirty="0"/>
              <a:t>7</a:t>
            </a:r>
            <a:r>
              <a:rPr lang="en-US" dirty="0"/>
              <a:t>.3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304698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Depression, Suicide, and Self-Harm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322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Live Well: </a:t>
            </a:r>
            <a:r>
              <a:rPr lang="en-IN" dirty="0"/>
              <a:t>Middle</a:t>
            </a:r>
            <a:r>
              <a:rPr lang="en-US" dirty="0"/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37996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Understanding Self-Harm</a:t>
            </a:r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7596319" cy="1898262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Self-harm </a:t>
            </a: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or self-injury means hurting yourself on purpose.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Self-harm is a sign of emotional distress.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1D5BA-B229-E7B9-F314-CAA41E4F1E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040" y="1969200"/>
            <a:ext cx="2795715" cy="45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86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28550"/>
            <a:ext cx="12193200" cy="784830"/>
          </a:xfrm>
        </p:spPr>
        <p:txBody>
          <a:bodyPr/>
          <a:lstStyle/>
          <a:p>
            <a:pPr algn="ctr"/>
            <a:r>
              <a:rPr lang="en-US" spc="-100" dirty="0"/>
              <a:t>Suicide and Suicide Prevention</a:t>
            </a:r>
            <a:endParaRPr lang="en-IN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84190"/>
            <a:ext cx="6806774" cy="3905885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Suicide </a:t>
            </a: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is when people direct violence at themselves with the intent to end their lives and they die because of their actions.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A </a:t>
            </a: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suicide attempt </a:t>
            </a: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is when people harm themselves to end their lives, but they do not die because of their actions.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Suicide is a public health problem and a leading cause of death in the United States.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>
          <a:xfrm>
            <a:off x="8515349" y="2314841"/>
            <a:ext cx="2563319" cy="243143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BF0071"/>
                </a:solidFill>
              </a:rPr>
              <a:t>For Help: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BF007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i="1" dirty="0">
                <a:latin typeface="+mn-lt"/>
              </a:rPr>
              <a:t>Call </a:t>
            </a:r>
            <a:r>
              <a:rPr lang="en-US" sz="2000" dirty="0">
                <a:latin typeface="+mn-lt"/>
              </a:rPr>
              <a:t>or </a:t>
            </a:r>
            <a:r>
              <a:rPr lang="en-US" sz="2000" i="1" dirty="0">
                <a:latin typeface="+mn-lt"/>
              </a:rPr>
              <a:t>text </a:t>
            </a:r>
            <a:r>
              <a:rPr lang="en-US" sz="2000" dirty="0">
                <a:latin typeface="+mn-lt"/>
              </a:rPr>
              <a:t>24 hours:</a:t>
            </a:r>
            <a:r>
              <a:rPr lang="en-US" sz="2000" b="1" dirty="0">
                <a:latin typeface="+mn-lt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+mn-lt"/>
              </a:rPr>
              <a:t>9-8-8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+mn-lt"/>
              </a:rPr>
              <a:t>or </a:t>
            </a:r>
            <a:r>
              <a:rPr lang="en-US" sz="2000" i="1" dirty="0">
                <a:latin typeface="+mn-lt"/>
              </a:rPr>
              <a:t>chat </a:t>
            </a:r>
            <a:br>
              <a:rPr lang="en-US" sz="2000" i="1" dirty="0">
                <a:latin typeface="+mn-lt"/>
              </a:rPr>
            </a:br>
            <a:r>
              <a:rPr lang="en-US" sz="2000" b="1" dirty="0">
                <a:latin typeface="+mn-lt"/>
                <a:hlinkClick r:id="rId2" tooltip="988lifeline.org"/>
              </a:rPr>
              <a:t>988lifeline.org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1452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DD65BC2-74BE-5D37-C973-13203585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Warning Signs of Suicide</a:t>
            </a:r>
            <a:endParaRPr lang="en-IN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CF183925-013F-00C4-08A9-F8DCB1E146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3200" y="1972946"/>
            <a:ext cx="9948150" cy="4561204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Talking </a:t>
            </a:r>
            <a:r>
              <a:rPr lang="en-US"/>
              <a:t>about dying by </a:t>
            </a:r>
            <a:r>
              <a:rPr lang="en-US" dirty="0"/>
              <a:t>suicide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Writing poems or stories about suicide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Giving away valued possessions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Engaging in reckless or dangerous behavior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Making death seem glamorous or romantic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Saying goodbye to friends and family (in person, in notes, or on social media)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Making social media posts that reference death or the end</a:t>
            </a:r>
          </a:p>
        </p:txBody>
      </p:sp>
    </p:spTree>
    <p:extLst>
      <p:ext uri="{BB962C8B-B14F-4D97-AF65-F5344CB8AC3E}">
        <p14:creationId xmlns:p14="http://schemas.microsoft.com/office/powerpoint/2010/main" val="323338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8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Reaching Out for Help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452850" cy="246824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If you have any of the warning signs or suspect that a friend is suicidal, act right away.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Call 1-800-273-TALK for 24-hour suicide prevention and help through the National Suicide Prevention Lifeline. 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You can also text the Crisis Text Line at 741741.</a:t>
            </a:r>
          </a:p>
        </p:txBody>
      </p:sp>
    </p:spTree>
    <p:extLst>
      <p:ext uri="{BB962C8B-B14F-4D97-AF65-F5344CB8AC3E}">
        <p14:creationId xmlns:p14="http://schemas.microsoft.com/office/powerpoint/2010/main" val="262883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Write About It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1626214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When was the last time you felt really sad?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Were you struggling with depression or grief?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Explain what made you feel this way</a:t>
            </a:r>
            <a:r>
              <a:rPr lang="en-I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89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E4F9-09A4-9F06-2C3F-A2411CD1D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Depression?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D173F-A62A-E886-D759-0F0B57A1BC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3200" y="1969199"/>
            <a:ext cx="5862393" cy="3668825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Major or clinical depression is a common but serious mood disorder.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Risk factors for depression include: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Personal or family history of depression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Major life changes, trauma, or stress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Certain physical illnesses and medications</a:t>
            </a:r>
          </a:p>
        </p:txBody>
      </p:sp>
    </p:spTree>
    <p:extLst>
      <p:ext uri="{BB962C8B-B14F-4D97-AF65-F5344CB8AC3E}">
        <p14:creationId xmlns:p14="http://schemas.microsoft.com/office/powerpoint/2010/main" val="2110312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E4F9-09A4-9F06-2C3F-A2411CD1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</p:spPr>
        <p:txBody>
          <a:bodyPr/>
          <a:lstStyle/>
          <a:p>
            <a:pPr algn="ctr"/>
            <a:r>
              <a:rPr lang="en-US" dirty="0"/>
              <a:t>Symptoms of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D173F-A62A-E886-D759-0F0B57A1BC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9756927" cy="41098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Feeling depressed throughout each day on most or all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Lack of interest in activities you used to find pleasurable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Trouble sleeping or sleeping too much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Eating too little or too much coupled with weight fluctuation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Irritability, restlessness, or agitation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Extreme fatigue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Unnecessary or excessive feelings of guilt or worthlessness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Inability to concentrate or make decisions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Suicidal thoughts or actions or thinking a lot about death</a:t>
            </a:r>
          </a:p>
        </p:txBody>
      </p:sp>
    </p:spTree>
    <p:extLst>
      <p:ext uri="{BB962C8B-B14F-4D97-AF65-F5344CB8AC3E}">
        <p14:creationId xmlns:p14="http://schemas.microsoft.com/office/powerpoint/2010/main" val="29046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58530"/>
            <a:ext cx="12193200" cy="784830"/>
          </a:xfrm>
        </p:spPr>
        <p:txBody>
          <a:bodyPr/>
          <a:lstStyle/>
          <a:p>
            <a:pPr algn="ctr"/>
            <a:r>
              <a:rPr lang="en-US" dirty="0"/>
              <a:t>Specific Types of Depression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0446" y="2647989"/>
            <a:ext cx="458569" cy="514541"/>
          </a:xfrm>
        </p:spPr>
        <p:txBody>
          <a:bodyPr/>
          <a:lstStyle/>
          <a:p>
            <a:pPr marL="0" indent="0" algn="ctr">
              <a:buNone/>
            </a:pPr>
            <a:r>
              <a:rPr lang="en-IN" sz="4800" dirty="0"/>
              <a:t>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931601" y="2357964"/>
            <a:ext cx="2152650" cy="1134745"/>
          </a:xfrm>
        </p:spPr>
        <p:txBody>
          <a:bodyPr/>
          <a:lstStyle/>
          <a:p>
            <a:pPr lvl="0"/>
            <a:r>
              <a:rPr lang="en-GB" dirty="0"/>
              <a:t>Persistent depressive disorder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90579" y="2692959"/>
            <a:ext cx="457200" cy="499725"/>
          </a:xfrm>
        </p:spPr>
        <p:txBody>
          <a:bodyPr/>
          <a:lstStyle/>
          <a:p>
            <a:pPr algn="ctr"/>
            <a:r>
              <a:rPr lang="en-IN" sz="4800" dirty="0"/>
              <a:t>2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GB" dirty="0"/>
              <a:t>Postpartum depression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303911" y="2603238"/>
            <a:ext cx="495300" cy="704850"/>
          </a:xfrm>
        </p:spPr>
        <p:txBody>
          <a:bodyPr/>
          <a:lstStyle/>
          <a:p>
            <a:pPr marL="0" indent="0" algn="ctr">
              <a:buNone/>
            </a:pPr>
            <a:r>
              <a:rPr lang="en-IN" sz="4800" dirty="0"/>
              <a:t>3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GB" dirty="0"/>
              <a:t>Psychotic depression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1032276" y="4237478"/>
            <a:ext cx="457200" cy="704850"/>
          </a:xfrm>
        </p:spPr>
        <p:txBody>
          <a:bodyPr/>
          <a:lstStyle/>
          <a:p>
            <a:pPr marL="0" indent="0" algn="ctr">
              <a:buNone/>
            </a:pPr>
            <a:r>
              <a:rPr lang="en-IN" sz="4800" dirty="0"/>
              <a:t>4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/>
          </p:nvPr>
        </p:nvSpPr>
        <p:spPr>
          <a:xfrm>
            <a:off x="1942616" y="3984883"/>
            <a:ext cx="2152650" cy="1201716"/>
          </a:xfrm>
        </p:spPr>
        <p:txBody>
          <a:bodyPr/>
          <a:lstStyle/>
          <a:p>
            <a:pPr lvl="0"/>
            <a:r>
              <a:rPr lang="en-GB" dirty="0"/>
              <a:t>Seasonal affective disorder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9"/>
          </p:nvPr>
        </p:nvSpPr>
        <p:spPr>
          <a:xfrm>
            <a:off x="4705569" y="4184388"/>
            <a:ext cx="457200" cy="781050"/>
          </a:xfrm>
        </p:spPr>
        <p:txBody>
          <a:bodyPr/>
          <a:lstStyle/>
          <a:p>
            <a:pPr marL="0" indent="0" algn="ctr">
              <a:buNone/>
            </a:pPr>
            <a:r>
              <a:rPr lang="en-IN" sz="4800" dirty="0"/>
              <a:t>5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0"/>
            <a:r>
              <a:rPr lang="en-GB" dirty="0"/>
              <a:t>Bipolar disorder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8310781" y="4196568"/>
            <a:ext cx="495300" cy="704850"/>
          </a:xfrm>
        </p:spPr>
        <p:txBody>
          <a:bodyPr/>
          <a:lstStyle/>
          <a:p>
            <a:pPr marL="0" indent="0" algn="ctr">
              <a:buNone/>
            </a:pPr>
            <a:r>
              <a:rPr lang="en-IN" sz="4800" dirty="0"/>
              <a:t>6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2"/>
          </p:nvPr>
        </p:nvSpPr>
        <p:spPr>
          <a:xfrm>
            <a:off x="9281160" y="3679399"/>
            <a:ext cx="2096374" cy="1824784"/>
          </a:xfrm>
        </p:spPr>
        <p:txBody>
          <a:bodyPr/>
          <a:lstStyle/>
          <a:p>
            <a:pPr lvl="0"/>
            <a:r>
              <a:rPr lang="en-GB" dirty="0"/>
              <a:t>Disruptive mood dysregulation disorder</a:t>
            </a:r>
          </a:p>
        </p:txBody>
      </p:sp>
    </p:spTree>
    <p:extLst>
      <p:ext uri="{BB962C8B-B14F-4D97-AF65-F5344CB8AC3E}">
        <p14:creationId xmlns:p14="http://schemas.microsoft.com/office/powerpoint/2010/main" val="79501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Depression and Health Conditions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3200" y="1980000"/>
            <a:ext cx="9205200" cy="2337167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When people are dealing with a major depression, they often struggle to take care of their health. 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Depression can also happen because a person is dealing with a serious medical illness (diabetes, cancer, etc.). </a:t>
            </a:r>
          </a:p>
        </p:txBody>
      </p:sp>
    </p:spTree>
    <p:extLst>
      <p:ext uri="{BB962C8B-B14F-4D97-AF65-F5344CB8AC3E}">
        <p14:creationId xmlns:p14="http://schemas.microsoft.com/office/powerpoint/2010/main" val="361101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Sadness Versus Depression</a:t>
            </a:r>
            <a:endParaRPr lang="en-IN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6033737" cy="376485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Sadness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is a normal human emotion that we feel as a result of a situation or event.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Sadness is different from depression.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When someone is depressed, they can’t engage in normal daily activities, and they feel hopeless and often don’t see a way out. </a:t>
            </a:r>
          </a:p>
        </p:txBody>
      </p:sp>
    </p:spTree>
    <p:extLst>
      <p:ext uri="{BB962C8B-B14F-4D97-AF65-F5344CB8AC3E}">
        <p14:creationId xmlns:p14="http://schemas.microsoft.com/office/powerpoint/2010/main" val="138494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6BDD62-699D-ED2B-BF7F-CF5AA96D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3200" cy="784830"/>
          </a:xfrm>
        </p:spPr>
        <p:txBody>
          <a:bodyPr/>
          <a:lstStyle/>
          <a:p>
            <a:pPr algn="ctr"/>
            <a:r>
              <a:rPr lang="en-US" sz="5000" dirty="0"/>
              <a:t>Grief and Loss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7EA15-A294-6554-3337-18CE13DB6A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10599285" cy="3292348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Grief </a:t>
            </a:r>
            <a:r>
              <a:rPr lang="en-US" sz="2400" dirty="0">
                <a:latin typeface="Century Gothic" panose="020B0502020202020204" pitchFamily="34" charset="0"/>
              </a:rPr>
              <a:t>deep sadness that is caused by the loss of a loved one or pet. 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It is important to experience grief and to talk about feelings of loss. 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It is important to allow the feelings to happen and to understand that they are a normal part of managing the emotional part of losing someone you care about.</a:t>
            </a:r>
          </a:p>
        </p:txBody>
      </p:sp>
    </p:spTree>
    <p:extLst>
      <p:ext uri="{BB962C8B-B14F-4D97-AF65-F5344CB8AC3E}">
        <p14:creationId xmlns:p14="http://schemas.microsoft.com/office/powerpoint/2010/main" val="776123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8DD3547A-EC06-6249-10A6-C0926778D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83" y="509361"/>
            <a:ext cx="11625943" cy="784830"/>
          </a:xfrm>
        </p:spPr>
        <p:txBody>
          <a:bodyPr/>
          <a:lstStyle/>
          <a:p>
            <a:pPr algn="ctr"/>
            <a:r>
              <a:rPr lang="en-US" sz="5000" spc="-100" dirty="0"/>
              <a:t>Stages of the Grieving Process</a:t>
            </a:r>
          </a:p>
        </p:txBody>
      </p:sp>
      <p:pic>
        <p:nvPicPr>
          <p:cNvPr id="12" name="Picture 11" descr="Denial: This isn’t happening to me! Anger: Why is this happening to me? Bargaining: I promise I’ll be a better person if… Depression: I don’t care anymore. Acceptance: I’m ready for whatever comes.">
            <a:extLst>
              <a:ext uri="{FF2B5EF4-FFF2-40B4-BE49-F238E27FC236}">
                <a16:creationId xmlns:a16="http://schemas.microsoft.com/office/drawing/2014/main" id="{6334DB60-308E-A6F7-0F7F-5DDA9422E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915" y="2359477"/>
            <a:ext cx="10816170" cy="29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7016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15159</TotalTime>
  <Words>595</Words>
  <Application>Microsoft Office PowerPoint</Application>
  <PresentationFormat>Widescreen</PresentationFormat>
  <Paragraphs>85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Depression, Suicide, and Self-Harm</vt:lpstr>
      <vt:lpstr>Write About It</vt:lpstr>
      <vt:lpstr>What Is Depression?</vt:lpstr>
      <vt:lpstr>Symptoms of Depression</vt:lpstr>
      <vt:lpstr>Specific Types of Depression</vt:lpstr>
      <vt:lpstr>Depression and Health Conditions</vt:lpstr>
      <vt:lpstr>Sadness Versus Depression</vt:lpstr>
      <vt:lpstr>Grief and Loss</vt:lpstr>
      <vt:lpstr>Stages of the Grieving Process</vt:lpstr>
      <vt:lpstr>Understanding Self-Harm</vt:lpstr>
      <vt:lpstr>Suicide and Suicide Prevention</vt:lpstr>
      <vt:lpstr>Warning Signs of Suicide</vt:lpstr>
      <vt:lpstr>Reaching Out for Help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7: Lesson 7.3: Depression and Mood Disorders</dc:title>
  <dc:creator>Joanne Brummett</dc:creator>
  <cp:lastModifiedBy>Laura Farrell</cp:lastModifiedBy>
  <cp:revision>164</cp:revision>
  <dcterms:created xsi:type="dcterms:W3CDTF">2024-04-04T14:49:27Z</dcterms:created>
  <dcterms:modified xsi:type="dcterms:W3CDTF">2025-03-26T16:49:35Z</dcterms:modified>
</cp:coreProperties>
</file>