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3"/>
  </p:notesMasterIdLst>
  <p:handoutMasterIdLst>
    <p:handoutMasterId r:id="rId14"/>
  </p:handoutMasterIdLst>
  <p:sldIdLst>
    <p:sldId id="277" r:id="rId5"/>
    <p:sldId id="257" r:id="rId6"/>
    <p:sldId id="259" r:id="rId7"/>
    <p:sldId id="279" r:id="rId8"/>
    <p:sldId id="281" r:id="rId9"/>
    <p:sldId id="282" r:id="rId10"/>
    <p:sldId id="283" r:id="rId11"/>
    <p:sldId id="28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Ink Lynx" initials="IL" lastIdx="1" clrIdx="3">
    <p:extLst>
      <p:ext uri="{19B8F6BF-5375-455C-9EA6-DF929625EA0E}">
        <p15:presenceInfo xmlns:p15="http://schemas.microsoft.com/office/powerpoint/2012/main" userId="43154123f283b917" providerId="Windows Live"/>
      </p:ext>
    </p:extLst>
  </p:cmAuthor>
  <p:cmAuthor id="5" name="Copy Editor" initials="CE [2]" lastIdx="1" clrIdx="4">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2039"/>
    <a:srgbClr val="CD008D"/>
    <a:srgbClr val="D62D00"/>
    <a:srgbClr val="9142B5"/>
    <a:srgbClr val="DB5407"/>
    <a:srgbClr val="F55D00"/>
    <a:srgbClr val="D86A30"/>
    <a:srgbClr val="E16F32"/>
    <a:srgbClr val="00A8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8" autoAdjust="0"/>
    <p:restoredTop sz="80352" autoAdjust="0"/>
  </p:normalViewPr>
  <p:slideViewPr>
    <p:cSldViewPr snapToGrid="0" snapToObjects="1">
      <p:cViewPr varScale="1">
        <p:scale>
          <a:sx n="102" d="100"/>
          <a:sy n="102" d="100"/>
        </p:scale>
        <p:origin x="642"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Ink Lynx" userId="43154123f283b917" providerId="LiveId" clId="{42BC61A4-651A-8C44-B92A-061C50B451DE}"/>
    <pc:docChg chg="undo custSel addSld delSld modSld sldOrd">
      <pc:chgData name="Ink Lynx" userId="43154123f283b917" providerId="LiveId" clId="{42BC61A4-651A-8C44-B92A-061C50B451DE}" dt="2024-07-25T14:13:32.764" v="55" actId="1589"/>
      <pc:docMkLst>
        <pc:docMk/>
      </pc:docMkLst>
      <pc:sldChg chg="modSp">
        <pc:chgData name="Ink Lynx" userId="43154123f283b917" providerId="LiveId" clId="{42BC61A4-651A-8C44-B92A-061C50B451DE}" dt="2024-07-23T18:02:14.211" v="21" actId="20577"/>
        <pc:sldMkLst>
          <pc:docMk/>
          <pc:sldMk cId="2900287038" sldId="257"/>
        </pc:sldMkLst>
        <pc:spChg chg="mod">
          <ac:chgData name="Ink Lynx" userId="43154123f283b917" providerId="LiveId" clId="{42BC61A4-651A-8C44-B92A-061C50B451DE}" dt="2024-07-23T18:02:14.211" v="21" actId="20577"/>
          <ac:spMkLst>
            <pc:docMk/>
            <pc:sldMk cId="2900287038" sldId="257"/>
            <ac:spMk id="11" creationId="{53BC4F48-AAD7-FA32-0EC5-DA5B349E53B5}"/>
          </ac:spMkLst>
        </pc:spChg>
      </pc:sldChg>
      <pc:sldChg chg="modSp">
        <pc:chgData name="Ink Lynx" userId="43154123f283b917" providerId="LiveId" clId="{42BC61A4-651A-8C44-B92A-061C50B451DE}" dt="2024-07-23T18:02:34.665" v="32" actId="20577"/>
        <pc:sldMkLst>
          <pc:docMk/>
          <pc:sldMk cId="2513209944" sldId="259"/>
        </pc:sldMkLst>
        <pc:spChg chg="mod">
          <ac:chgData name="Ink Lynx" userId="43154123f283b917" providerId="LiveId" clId="{42BC61A4-651A-8C44-B92A-061C50B451DE}" dt="2024-07-23T18:02:27.910" v="31" actId="20577"/>
          <ac:spMkLst>
            <pc:docMk/>
            <pc:sldMk cId="2513209944" sldId="259"/>
            <ac:spMk id="2" creationId="{F69EF73D-6899-3B7E-AE5F-D6E09AB7AED8}"/>
          </ac:spMkLst>
        </pc:spChg>
        <pc:spChg chg="mod">
          <ac:chgData name="Ink Lynx" userId="43154123f283b917" providerId="LiveId" clId="{42BC61A4-651A-8C44-B92A-061C50B451DE}" dt="2024-07-23T18:02:34.665" v="32" actId="20577"/>
          <ac:spMkLst>
            <pc:docMk/>
            <pc:sldMk cId="2513209944" sldId="259"/>
            <ac:spMk id="3" creationId="{06DDC65F-FF60-9E88-9A04-DC35A647156C}"/>
          </ac:spMkLst>
        </pc:spChg>
      </pc:sldChg>
      <pc:sldChg chg="del">
        <pc:chgData name="Ink Lynx" userId="43154123f283b917" providerId="LiveId" clId="{42BC61A4-651A-8C44-B92A-061C50B451DE}" dt="2024-07-23T18:02:16.379" v="22" actId="2696"/>
        <pc:sldMkLst>
          <pc:docMk/>
          <pc:sldMk cId="1110540363" sldId="269"/>
        </pc:sldMkLst>
      </pc:sldChg>
      <pc:sldChg chg="del">
        <pc:chgData name="Ink Lynx" userId="43154123f283b917" providerId="LiveId" clId="{42BC61A4-651A-8C44-B92A-061C50B451DE}" dt="2024-07-23T18:04:10.246" v="38" actId="2696"/>
        <pc:sldMkLst>
          <pc:docMk/>
          <pc:sldMk cId="3928300210" sldId="276"/>
        </pc:sldMkLst>
      </pc:sldChg>
      <pc:sldChg chg="modSp addCm">
        <pc:chgData name="Ink Lynx" userId="43154123f283b917" providerId="LiveId" clId="{42BC61A4-651A-8C44-B92A-061C50B451DE}" dt="2024-07-25T14:13:32.764" v="55" actId="1589"/>
        <pc:sldMkLst>
          <pc:docMk/>
          <pc:sldMk cId="1460147337" sldId="277"/>
        </pc:sldMkLst>
        <pc:spChg chg="mod">
          <ac:chgData name="Ink Lynx" userId="43154123f283b917" providerId="LiveId" clId="{42BC61A4-651A-8C44-B92A-061C50B451DE}" dt="2024-07-23T18:01:59.046" v="5" actId="20577"/>
          <ac:spMkLst>
            <pc:docMk/>
            <pc:sldMk cId="1460147337" sldId="277"/>
            <ac:spMk id="4" creationId="{9B0F9F82-8392-F0A1-62F4-8DC53C485B11}"/>
          </ac:spMkLst>
        </pc:spChg>
        <pc:spChg chg="mod">
          <ac:chgData name="Ink Lynx" userId="43154123f283b917" providerId="LiveId" clId="{42BC61A4-651A-8C44-B92A-061C50B451DE}" dt="2024-07-23T18:02:05.042" v="13" actId="20577"/>
          <ac:spMkLst>
            <pc:docMk/>
            <pc:sldMk cId="1460147337" sldId="277"/>
            <ac:spMk id="5" creationId="{F4459E40-EC22-C356-6D67-196765A7A0D4}"/>
          </ac:spMkLst>
        </pc:spChg>
      </pc:sldChg>
      <pc:sldChg chg="del">
        <pc:chgData name="Ink Lynx" userId="43154123f283b917" providerId="LiveId" clId="{42BC61A4-651A-8C44-B92A-061C50B451DE}" dt="2024-07-23T18:04:22.882" v="43" actId="2696"/>
        <pc:sldMkLst>
          <pc:docMk/>
          <pc:sldMk cId="46165037" sldId="278"/>
        </pc:sldMkLst>
      </pc:sldChg>
      <pc:sldChg chg="ord">
        <pc:chgData name="Ink Lynx" userId="43154123f283b917" providerId="LiveId" clId="{42BC61A4-651A-8C44-B92A-061C50B451DE}" dt="2024-07-23T18:03:43.057" v="33" actId="1076"/>
        <pc:sldMkLst>
          <pc:docMk/>
          <pc:sldMk cId="4171718947" sldId="279"/>
        </pc:sldMkLst>
      </pc:sldChg>
      <pc:sldChg chg="del">
        <pc:chgData name="Ink Lynx" userId="43154123f283b917" providerId="LiveId" clId="{42BC61A4-651A-8C44-B92A-061C50B451DE}" dt="2024-07-23T18:04:21.258" v="42" actId="2696"/>
        <pc:sldMkLst>
          <pc:docMk/>
          <pc:sldMk cId="2049640787" sldId="280"/>
        </pc:sldMkLst>
      </pc:sldChg>
      <pc:sldChg chg="ord">
        <pc:chgData name="Ink Lynx" userId="43154123f283b917" providerId="LiveId" clId="{42BC61A4-651A-8C44-B92A-061C50B451DE}" dt="2024-07-23T18:03:46.815" v="34" actId="1076"/>
        <pc:sldMkLst>
          <pc:docMk/>
          <pc:sldMk cId="2869728154" sldId="281"/>
        </pc:sldMkLst>
      </pc:sldChg>
      <pc:sldChg chg="ord">
        <pc:chgData name="Ink Lynx" userId="43154123f283b917" providerId="LiveId" clId="{42BC61A4-651A-8C44-B92A-061C50B451DE}" dt="2024-07-23T18:03:56.213" v="35" actId="1076"/>
        <pc:sldMkLst>
          <pc:docMk/>
          <pc:sldMk cId="2831049366" sldId="282"/>
        </pc:sldMkLst>
      </pc:sldChg>
      <pc:sldChg chg="ord">
        <pc:chgData name="Ink Lynx" userId="43154123f283b917" providerId="LiveId" clId="{42BC61A4-651A-8C44-B92A-061C50B451DE}" dt="2024-07-23T18:04:04.851" v="36" actId="1076"/>
        <pc:sldMkLst>
          <pc:docMk/>
          <pc:sldMk cId="808683438" sldId="283"/>
        </pc:sldMkLst>
      </pc:sldChg>
      <pc:sldChg chg="del">
        <pc:chgData name="Ink Lynx" userId="43154123f283b917" providerId="LiveId" clId="{42BC61A4-651A-8C44-B92A-061C50B451DE}" dt="2024-07-23T18:04:08.499" v="37" actId="2696"/>
        <pc:sldMkLst>
          <pc:docMk/>
          <pc:sldMk cId="1833170155" sldId="284"/>
        </pc:sldMkLst>
      </pc:sldChg>
      <pc:sldChg chg="modNotesTx">
        <pc:chgData name="Ink Lynx" userId="43154123f283b917" providerId="LiveId" clId="{42BC61A4-651A-8C44-B92A-061C50B451DE}" dt="2024-07-23T18:04:15.780" v="41" actId="20577"/>
        <pc:sldMkLst>
          <pc:docMk/>
          <pc:sldMk cId="4008157596" sldId="285"/>
        </pc:sldMkLst>
      </pc:sldChg>
      <pc:sldChg chg="addSp delSp modSp add">
        <pc:chgData name="Ink Lynx" userId="43154123f283b917" providerId="LiveId" clId="{42BC61A4-651A-8C44-B92A-061C50B451DE}" dt="2024-07-25T12:31:47.393" v="54" actId="1076"/>
        <pc:sldMkLst>
          <pc:docMk/>
          <pc:sldMk cId="2726980060" sldId="286"/>
        </pc:sldMkLst>
        <pc:spChg chg="del">
          <ac:chgData name="Ink Lynx" userId="43154123f283b917" providerId="LiveId" clId="{42BC61A4-651A-8C44-B92A-061C50B451DE}" dt="2024-07-25T12:31:19.637" v="45" actId="478"/>
          <ac:spMkLst>
            <pc:docMk/>
            <pc:sldMk cId="2726980060" sldId="286"/>
            <ac:spMk id="3" creationId="{06DDC65F-FF60-9E88-9A04-DC35A647156C}"/>
          </ac:spMkLst>
        </pc:spChg>
        <pc:spChg chg="add del mod">
          <ac:chgData name="Ink Lynx" userId="43154123f283b917" providerId="LiveId" clId="{42BC61A4-651A-8C44-B92A-061C50B451DE}" dt="2024-07-25T12:31:29.424" v="48" actId="931"/>
          <ac:spMkLst>
            <pc:docMk/>
            <pc:sldMk cId="2726980060" sldId="286"/>
            <ac:spMk id="5" creationId="{D5A9BBCE-E408-5398-1522-7BF5259508C7}"/>
          </ac:spMkLst>
        </pc:spChg>
        <pc:spChg chg="add del">
          <ac:chgData name="Ink Lynx" userId="43154123f283b917" providerId="LiveId" clId="{42BC61A4-651A-8C44-B92A-061C50B451DE}" dt="2024-07-25T12:31:24.226" v="47" actId="571"/>
          <ac:spMkLst>
            <pc:docMk/>
            <pc:sldMk cId="2726980060" sldId="286"/>
            <ac:spMk id="7" creationId="{D549733A-217A-DD1F-05C7-BE00E65CDD77}"/>
          </ac:spMkLst>
        </pc:spChg>
        <pc:picChg chg="add mod ord modCrop">
          <ac:chgData name="Ink Lynx" userId="43154123f283b917" providerId="LiveId" clId="{42BC61A4-651A-8C44-B92A-061C50B451DE}" dt="2024-07-25T12:31:47.393" v="54" actId="1076"/>
          <ac:picMkLst>
            <pc:docMk/>
            <pc:sldMk cId="2726980060" sldId="286"/>
            <ac:picMk id="8" creationId="{28AB5A2A-B843-B5BC-1F0A-FC62A55F8726}"/>
          </ac:picMkLst>
        </pc:picChg>
      </pc:sldChg>
    </pc:docChg>
  </pc:docChgLst>
  <pc:docChgLst>
    <pc:chgData name="Ian Fricker" userId="5139194f-ddb1-4217-97d0-a5a6d0e1af53" providerId="ADAL" clId="{C9D0AB13-1152-4CD7-929B-30D14FA488BF}"/>
    <pc:docChg chg="modSld">
      <pc:chgData name="Ian Fricker" userId="5139194f-ddb1-4217-97d0-a5a6d0e1af53" providerId="ADAL" clId="{C9D0AB13-1152-4CD7-929B-30D14FA488BF}" dt="2024-08-30T16:47:33.834" v="2829"/>
      <pc:docMkLst>
        <pc:docMk/>
      </pc:docMkLst>
      <pc:sldChg chg="modSp mod">
        <pc:chgData name="Ian Fricker" userId="5139194f-ddb1-4217-97d0-a5a6d0e1af53" providerId="ADAL" clId="{C9D0AB13-1152-4CD7-929B-30D14FA488BF}" dt="2024-08-27T21:02:54.158" v="2825" actId="20577"/>
        <pc:sldMkLst>
          <pc:docMk/>
          <pc:sldMk cId="2513209944" sldId="259"/>
        </pc:sldMkLst>
        <pc:spChg chg="mod">
          <ac:chgData name="Ian Fricker" userId="5139194f-ddb1-4217-97d0-a5a6d0e1af53" providerId="ADAL" clId="{C9D0AB13-1152-4CD7-929B-30D14FA488BF}" dt="2024-08-27T21:02:54.158" v="2825" actId="20577"/>
          <ac:spMkLst>
            <pc:docMk/>
            <pc:sldMk cId="2513209944" sldId="259"/>
            <ac:spMk id="3" creationId="{06DDC65F-FF60-9E88-9A04-DC35A647156C}"/>
          </ac:spMkLst>
        </pc:spChg>
      </pc:sldChg>
      <pc:sldChg chg="modSp mod addCm delCm">
        <pc:chgData name="Ian Fricker" userId="5139194f-ddb1-4217-97d0-a5a6d0e1af53" providerId="ADAL" clId="{C9D0AB13-1152-4CD7-929B-30D14FA488BF}" dt="2024-08-30T16:47:33.834" v="2829"/>
        <pc:sldMkLst>
          <pc:docMk/>
          <pc:sldMk cId="1460147337" sldId="277"/>
        </pc:sldMkLst>
        <pc:spChg chg="mod">
          <ac:chgData name="Ian Fricker" userId="5139194f-ddb1-4217-97d0-a5a6d0e1af53" providerId="ADAL" clId="{C9D0AB13-1152-4CD7-929B-30D14FA488BF}" dt="2024-08-27T20:14:04.364" v="0"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C9D0AB13-1152-4CD7-929B-30D14FA488BF}" dt="2024-08-30T16:47:33.834" v="2829"/>
              <pc2:cmMkLst xmlns:pc2="http://schemas.microsoft.com/office/powerpoint/2019/9/main/command">
                <pc:docMk/>
                <pc:sldMk cId="1460147337" sldId="277"/>
                <pc2:cmMk id="{F24E93CA-270D-456A-8E7F-2E7F0423BE7C}"/>
              </pc2:cmMkLst>
            </pc226:cmChg>
          </p:ext>
        </pc:extLst>
      </pc:sldChg>
      <pc:sldChg chg="modSp mod addCm">
        <pc:chgData name="Ian Fricker" userId="5139194f-ddb1-4217-97d0-a5a6d0e1af53" providerId="ADAL" clId="{C9D0AB13-1152-4CD7-929B-30D14FA488BF}" dt="2024-08-27T20:28:47.480" v="1602"/>
        <pc:sldMkLst>
          <pc:docMk/>
          <pc:sldMk cId="4171718947" sldId="279"/>
        </pc:sldMkLst>
        <pc:picChg chg="mod">
          <ac:chgData name="Ian Fricker" userId="5139194f-ddb1-4217-97d0-a5a6d0e1af53" providerId="ADAL" clId="{C9D0AB13-1152-4CD7-929B-30D14FA488BF}" dt="2024-08-27T20:28:31.374" v="1601" actId="962"/>
          <ac:picMkLst>
            <pc:docMk/>
            <pc:sldMk cId="4171718947" sldId="279"/>
            <ac:picMk id="5" creationId="{9801D1DC-6F19-A5E0-BD5A-DB9C395FB5FD}"/>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C9D0AB13-1152-4CD7-929B-30D14FA488BF}" dt="2024-08-27T20:28:47.480" v="1602"/>
              <pc2:cmMkLst xmlns:pc2="http://schemas.microsoft.com/office/powerpoint/2019/9/main/command">
                <pc:docMk/>
                <pc:sldMk cId="4171718947" sldId="279"/>
                <pc2:cmMk id="{6DF96E16-D871-400A-BB99-2EA1AE801C97}"/>
              </pc2:cmMkLst>
            </pc226:cmChg>
          </p:ext>
        </pc:extLst>
      </pc:sldChg>
      <pc:sldChg chg="modSp mod addCm">
        <pc:chgData name="Ian Fricker" userId="5139194f-ddb1-4217-97d0-a5a6d0e1af53" providerId="ADAL" clId="{C9D0AB13-1152-4CD7-929B-30D14FA488BF}" dt="2024-08-27T20:35:41.487" v="2715"/>
        <pc:sldMkLst>
          <pc:docMk/>
          <pc:sldMk cId="2831049366" sldId="282"/>
        </pc:sldMkLst>
        <pc:picChg chg="mod">
          <ac:chgData name="Ian Fricker" userId="5139194f-ddb1-4217-97d0-a5a6d0e1af53" providerId="ADAL" clId="{C9D0AB13-1152-4CD7-929B-30D14FA488BF}" dt="2024-08-27T20:35:18.411" v="2714" actId="962"/>
          <ac:picMkLst>
            <pc:docMk/>
            <pc:sldMk cId="2831049366" sldId="282"/>
            <ac:picMk id="4" creationId="{D804A383-50AE-3D4E-8046-AC45EFA8F03F}"/>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C9D0AB13-1152-4CD7-929B-30D14FA488BF}" dt="2024-08-27T20:35:41.487" v="2715"/>
              <pc2:cmMkLst xmlns:pc2="http://schemas.microsoft.com/office/powerpoint/2019/9/main/command">
                <pc:docMk/>
                <pc:sldMk cId="2831049366" sldId="282"/>
                <pc2:cmMk id="{80F9BB49-AF97-43C9-88B9-94AA8FD0DE05}"/>
              </pc2:cmMkLst>
            </pc226:cmChg>
          </p:ext>
        </pc:extLst>
      </pc:sldChg>
      <pc:sldChg chg="modSp mod">
        <pc:chgData name="Ian Fricker" userId="5139194f-ddb1-4217-97d0-a5a6d0e1af53" providerId="ADAL" clId="{C9D0AB13-1152-4CD7-929B-30D14FA488BF}" dt="2024-08-27T21:07:26.520" v="2828" actId="20577"/>
        <pc:sldMkLst>
          <pc:docMk/>
          <pc:sldMk cId="808683438" sldId="283"/>
        </pc:sldMkLst>
        <pc:spChg chg="mod">
          <ac:chgData name="Ian Fricker" userId="5139194f-ddb1-4217-97d0-a5a6d0e1af53" providerId="ADAL" clId="{C9D0AB13-1152-4CD7-929B-30D14FA488BF}" dt="2024-08-27T21:07:26.520" v="2828" actId="20577"/>
          <ac:spMkLst>
            <pc:docMk/>
            <pc:sldMk cId="808683438" sldId="283"/>
            <ac:spMk id="3" creationId="{06DDC65F-FF60-9E88-9A04-DC35A647156C}"/>
          </ac:spMkLst>
        </pc:spChg>
      </pc:sldChg>
      <pc:sldChg chg="modSp mod addCm">
        <pc:chgData name="Ian Fricker" userId="5139194f-ddb1-4217-97d0-a5a6d0e1af53" providerId="ADAL" clId="{C9D0AB13-1152-4CD7-929B-30D14FA488BF}" dt="2024-08-27T20:40:02.447" v="2818"/>
        <pc:sldMkLst>
          <pc:docMk/>
          <pc:sldMk cId="4008157596" sldId="285"/>
        </pc:sldMkLst>
        <pc:picChg chg="mod">
          <ac:chgData name="Ian Fricker" userId="5139194f-ddb1-4217-97d0-a5a6d0e1af53" providerId="ADAL" clId="{C9D0AB13-1152-4CD7-929B-30D14FA488BF}" dt="2024-08-27T20:39:21.120" v="2817" actId="962"/>
          <ac:picMkLst>
            <pc:docMk/>
            <pc:sldMk cId="4008157596" sldId="285"/>
            <ac:picMk id="5" creationId="{CA569EFD-F11D-7B44-AB07-E5C59BAB24C7}"/>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C9D0AB13-1152-4CD7-929B-30D14FA488BF}" dt="2024-08-27T20:40:02.447" v="2818"/>
              <pc2:cmMkLst xmlns:pc2="http://schemas.microsoft.com/office/powerpoint/2019/9/main/command">
                <pc:docMk/>
                <pc:sldMk cId="4008157596" sldId="285"/>
                <pc2:cmMk id="{AFC405ED-DF3B-4B94-9F9F-737F21AC54F4}"/>
              </pc2:cmMkLst>
            </pc226:cmChg>
          </p:ext>
        </pc:extLst>
      </pc:sldChg>
    </pc:docChg>
  </pc:docChgLst>
  <pc:docChgLst>
    <pc:chgData name="Laura Farrell" userId="2e43a550-d27b-4754-a05c-c3cf9e976c93" providerId="ADAL" clId="{F46CE612-0263-4B81-9F5D-740116357623}"/>
    <pc:docChg chg="modSld">
      <pc:chgData name="Laura Farrell" userId="2e43a550-d27b-4754-a05c-c3cf9e976c93" providerId="ADAL" clId="{F46CE612-0263-4B81-9F5D-740116357623}" dt="2024-09-04T15:55:45.601" v="1"/>
      <pc:docMkLst>
        <pc:docMk/>
      </pc:docMkLst>
      <pc:sldChg chg="modNotesTx">
        <pc:chgData name="Laura Farrell" userId="2e43a550-d27b-4754-a05c-c3cf9e976c93" providerId="ADAL" clId="{F46CE612-0263-4B81-9F5D-740116357623}" dt="2024-09-04T15:55:45.601" v="1"/>
        <pc:sldMkLst>
          <pc:docMk/>
          <pc:sldMk cId="2513209944" sldId="259"/>
        </pc:sldMkLst>
      </pc:sldChg>
      <pc:sldChg chg="modNotesTx">
        <pc:chgData name="Laura Farrell" userId="2e43a550-d27b-4754-a05c-c3cf9e976c93" providerId="ADAL" clId="{F46CE612-0263-4B81-9F5D-740116357623}" dt="2024-09-04T15:55:29.562" v="0"/>
        <pc:sldMkLst>
          <pc:docMk/>
          <pc:sldMk cId="1460147337" sldId="277"/>
        </pc:sldMk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ata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12.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12.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8E975-95E6-425A-82EC-9440BB9FA01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847EC44-5B0C-4C7E-8C00-9E94E431BEC9}">
      <dgm:prSet custT="1"/>
      <dgm:spPr/>
      <dgm:t>
        <a:bodyPr/>
        <a:lstStyle/>
        <a:p>
          <a:pPr>
            <a:lnSpc>
              <a:spcPct val="100000"/>
            </a:lnSpc>
          </a:pPr>
          <a:endParaRPr lang="en-US" sz="2000" dirty="0"/>
        </a:p>
      </dgm:t>
    </dgm:pt>
    <dgm:pt modelId="{40427F28-E03E-48B7-8B1D-EED1D5007336}" type="parTrans" cxnId="{BDBE4842-F7F9-4E62-8570-FD20801A8EB2}">
      <dgm:prSet/>
      <dgm:spPr/>
      <dgm:t>
        <a:bodyPr/>
        <a:lstStyle/>
        <a:p>
          <a:endParaRPr lang="en-US" sz="2000"/>
        </a:p>
      </dgm:t>
    </dgm:pt>
    <dgm:pt modelId="{26A404BE-44AC-42E3-992B-48D2048AD581}" type="sibTrans" cxnId="{BDBE4842-F7F9-4E62-8570-FD20801A8EB2}">
      <dgm:prSet/>
      <dgm:spPr/>
      <dgm:t>
        <a:bodyPr/>
        <a:lstStyle/>
        <a:p>
          <a:endParaRPr lang="en-US" sz="2000"/>
        </a:p>
      </dgm:t>
    </dgm:pt>
    <dgm:pt modelId="{A07D2E75-5534-413D-B6CD-2F579B4389FC}">
      <dgm:prSet custT="1"/>
      <dgm:spPr/>
      <dgm:t>
        <a:bodyPr/>
        <a:lstStyle/>
        <a:p>
          <a:pPr>
            <a:lnSpc>
              <a:spcPct val="100000"/>
            </a:lnSpc>
          </a:pPr>
          <a:endParaRPr lang="en-US" sz="2000" dirty="0"/>
        </a:p>
      </dgm:t>
    </dgm:pt>
    <dgm:pt modelId="{15DA3C0B-8452-4F46-B3F5-4E32B597DD26}" type="parTrans" cxnId="{2056E6C3-D98D-4A72-8BD0-CB3701811A51}">
      <dgm:prSet/>
      <dgm:spPr/>
      <dgm:t>
        <a:bodyPr/>
        <a:lstStyle/>
        <a:p>
          <a:endParaRPr lang="en-US" sz="2000"/>
        </a:p>
      </dgm:t>
    </dgm:pt>
    <dgm:pt modelId="{4EE8C9FE-3E76-48C5-ADA2-D4EE14DB54DA}" type="sibTrans" cxnId="{2056E6C3-D98D-4A72-8BD0-CB3701811A51}">
      <dgm:prSet/>
      <dgm:spPr/>
      <dgm:t>
        <a:bodyPr/>
        <a:lstStyle/>
        <a:p>
          <a:endParaRPr lang="en-US" sz="2000"/>
        </a:p>
      </dgm:t>
    </dgm:pt>
    <dgm:pt modelId="{ABA0763F-5E67-4CE4-9D61-865FE1CDCDD1}">
      <dgm:prSet custT="1"/>
      <dgm:spPr/>
      <dgm:t>
        <a:bodyPr/>
        <a:lstStyle/>
        <a:p>
          <a:pPr>
            <a:lnSpc>
              <a:spcPct val="100000"/>
            </a:lnSpc>
          </a:pPr>
          <a:endParaRPr lang="en-US" sz="2000" dirty="0"/>
        </a:p>
      </dgm:t>
    </dgm:pt>
    <dgm:pt modelId="{C18FA436-C84A-4BE7-97B7-69435F3D532B}" type="parTrans" cxnId="{E63BBEAD-46C0-4C3F-B41C-031C665ACD38}">
      <dgm:prSet/>
      <dgm:spPr/>
      <dgm:t>
        <a:bodyPr/>
        <a:lstStyle/>
        <a:p>
          <a:endParaRPr lang="en-US" sz="2000"/>
        </a:p>
      </dgm:t>
    </dgm:pt>
    <dgm:pt modelId="{FA8776BC-4FE0-44CB-8252-772C143C2D6A}" type="sibTrans" cxnId="{E63BBEAD-46C0-4C3F-B41C-031C665ACD38}">
      <dgm:prSet/>
      <dgm:spPr/>
      <dgm:t>
        <a:bodyPr/>
        <a:lstStyle/>
        <a:p>
          <a:endParaRPr lang="en-US" sz="2000"/>
        </a:p>
      </dgm:t>
    </dgm:pt>
    <dgm:pt modelId="{E373305F-0ACC-4235-B380-7D79FE59BEA7}">
      <dgm:prSet custT="1"/>
      <dgm:spPr/>
      <dgm:t>
        <a:bodyPr/>
        <a:lstStyle/>
        <a:p>
          <a:pPr>
            <a:lnSpc>
              <a:spcPct val="100000"/>
            </a:lnSpc>
          </a:pPr>
          <a:endParaRPr lang="en-US" sz="2000" dirty="0"/>
        </a:p>
      </dgm:t>
    </dgm:pt>
    <dgm:pt modelId="{6CA59D2A-AEA0-48AD-BF70-1B580FC0D644}" type="parTrans" cxnId="{DD9E918C-C3C2-4FAE-9540-FF36978D198C}">
      <dgm:prSet/>
      <dgm:spPr/>
      <dgm:t>
        <a:bodyPr/>
        <a:lstStyle/>
        <a:p>
          <a:endParaRPr lang="en-US" sz="2000"/>
        </a:p>
      </dgm:t>
    </dgm:pt>
    <dgm:pt modelId="{355FF4E6-1EB7-437E-9D79-983F7B209A30}" type="sibTrans" cxnId="{DD9E918C-C3C2-4FAE-9540-FF36978D198C}">
      <dgm:prSet/>
      <dgm:spPr/>
      <dgm:t>
        <a:bodyPr/>
        <a:lstStyle/>
        <a:p>
          <a:endParaRPr lang="en-US" sz="2000"/>
        </a:p>
      </dgm:t>
    </dgm:pt>
    <dgm:pt modelId="{2F614DE9-1903-4750-B36F-95E2AE34B6DD}">
      <dgm:prSet custT="1"/>
      <dgm:spPr>
        <a:effectLst>
          <a:softEdge rad="31750"/>
        </a:effectLst>
      </dgm:spPr>
      <dgm:t>
        <a:bodyPr/>
        <a:lstStyle/>
        <a:p>
          <a:pPr>
            <a:lnSpc>
              <a:spcPct val="100000"/>
            </a:lnSpc>
          </a:pPr>
          <a:endParaRPr lang="en-US" sz="2000" dirty="0"/>
        </a:p>
      </dgm:t>
    </dgm:pt>
    <dgm:pt modelId="{47943D07-378A-480E-84F3-19BA8E5FA3E4}" type="parTrans" cxnId="{F6AA1B26-9B73-4C71-A1BC-6F0165AEA866}">
      <dgm:prSet/>
      <dgm:spPr/>
      <dgm:t>
        <a:bodyPr/>
        <a:lstStyle/>
        <a:p>
          <a:endParaRPr lang="en-US" sz="2000"/>
        </a:p>
      </dgm:t>
    </dgm:pt>
    <dgm:pt modelId="{994759A2-82F3-433A-A224-325BF000F53B}" type="sibTrans" cxnId="{F6AA1B26-9B73-4C71-A1BC-6F0165AEA866}">
      <dgm:prSet/>
      <dgm:spPr/>
      <dgm:t>
        <a:bodyPr/>
        <a:lstStyle/>
        <a:p>
          <a:endParaRPr lang="en-US" sz="2000"/>
        </a:p>
      </dgm:t>
    </dgm:pt>
    <dgm:pt modelId="{2968C27A-78C6-46B1-B784-2CAD48650D7D}" type="pres">
      <dgm:prSet presAssocID="{B738E975-95E6-425A-82EC-9440BB9FA01C}" presName="root" presStyleCnt="0">
        <dgm:presLayoutVars>
          <dgm:dir/>
          <dgm:resizeHandles val="exact"/>
        </dgm:presLayoutVars>
      </dgm:prSet>
      <dgm:spPr/>
    </dgm:pt>
    <dgm:pt modelId="{E0BBF1AA-AD3A-4E8A-ACEF-2BA68C0004C7}" type="pres">
      <dgm:prSet presAssocID="{2F614DE9-1903-4750-B36F-95E2AE34B6DD}" presName="compNode" presStyleCnt="0"/>
      <dgm:spPr/>
    </dgm:pt>
    <dgm:pt modelId="{9CFEEEEF-5395-43D3-9E8C-35C9DB6E6569}" type="pres">
      <dgm:prSet presAssocID="{2F614DE9-1903-4750-B36F-95E2AE34B6DD}" presName="bgRect" presStyleLbl="bgShp" presStyleIdx="0" presStyleCnt="5"/>
      <dgm:spPr>
        <a:solidFill>
          <a:srgbClr val="CBDE9B">
            <a:alpha val="50079"/>
          </a:srgbClr>
        </a:solidFill>
      </dgm:spPr>
    </dgm:pt>
    <dgm:pt modelId="{2019F991-9B30-484C-AC7C-C710E7F522E7}" type="pres">
      <dgm:prSet presAssocID="{2F614DE9-1903-4750-B36F-95E2AE34B6D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dy Builder"/>
        </a:ext>
      </dgm:extLst>
    </dgm:pt>
    <dgm:pt modelId="{14F54ADE-CB84-4B10-B6F4-104C9E9B52FB}" type="pres">
      <dgm:prSet presAssocID="{2F614DE9-1903-4750-B36F-95E2AE34B6DD}" presName="spaceRect" presStyleCnt="0"/>
      <dgm:spPr/>
    </dgm:pt>
    <dgm:pt modelId="{0A8B24D7-E876-4137-AEF6-03FC40C71196}" type="pres">
      <dgm:prSet presAssocID="{2F614DE9-1903-4750-B36F-95E2AE34B6DD}" presName="parTx" presStyleLbl="revTx" presStyleIdx="0" presStyleCnt="5">
        <dgm:presLayoutVars>
          <dgm:chMax val="0"/>
          <dgm:chPref val="0"/>
        </dgm:presLayoutVars>
      </dgm:prSet>
      <dgm:spPr/>
    </dgm:pt>
    <dgm:pt modelId="{2F099F35-9C37-DF40-A556-8878D0A94550}" type="pres">
      <dgm:prSet presAssocID="{994759A2-82F3-433A-A224-325BF000F53B}" presName="sibTrans" presStyleCnt="0"/>
      <dgm:spPr/>
    </dgm:pt>
    <dgm:pt modelId="{5543DCA1-A3BE-469F-A5A2-D380AAF8B713}" type="pres">
      <dgm:prSet presAssocID="{4847EC44-5B0C-4C7E-8C00-9E94E431BEC9}" presName="compNode" presStyleCnt="0"/>
      <dgm:spPr/>
    </dgm:pt>
    <dgm:pt modelId="{3E5EA084-F27D-46F3-870E-F8688DE0D093}" type="pres">
      <dgm:prSet presAssocID="{4847EC44-5B0C-4C7E-8C00-9E94E431BEC9}" presName="bgRect" presStyleLbl="bgShp" presStyleIdx="1" presStyleCnt="5"/>
      <dgm:spPr>
        <a:solidFill>
          <a:srgbClr val="CBDE9B">
            <a:alpha val="50079"/>
          </a:srgbClr>
        </a:solidFill>
      </dgm:spPr>
    </dgm:pt>
    <dgm:pt modelId="{305A27D9-D263-49E5-B0BB-5383148295A7}" type="pres">
      <dgm:prSet presAssocID="{4847EC44-5B0C-4C7E-8C00-9E94E431BEC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pt>
    <dgm:pt modelId="{0B8BFA50-314B-4854-AF97-2EA8305B9131}" type="pres">
      <dgm:prSet presAssocID="{4847EC44-5B0C-4C7E-8C00-9E94E431BEC9}" presName="spaceRect" presStyleCnt="0"/>
      <dgm:spPr/>
    </dgm:pt>
    <dgm:pt modelId="{B811618D-A630-4532-A02E-D02934BD91D6}" type="pres">
      <dgm:prSet presAssocID="{4847EC44-5B0C-4C7E-8C00-9E94E431BEC9}" presName="parTx" presStyleLbl="revTx" presStyleIdx="1" presStyleCnt="5">
        <dgm:presLayoutVars>
          <dgm:chMax val="0"/>
          <dgm:chPref val="0"/>
        </dgm:presLayoutVars>
      </dgm:prSet>
      <dgm:spPr/>
    </dgm:pt>
    <dgm:pt modelId="{543C4092-0ED7-4319-BFCB-417A72F377D6}" type="pres">
      <dgm:prSet presAssocID="{26A404BE-44AC-42E3-992B-48D2048AD581}" presName="sibTrans" presStyleCnt="0"/>
      <dgm:spPr/>
    </dgm:pt>
    <dgm:pt modelId="{2E0E26CB-D8F6-4C25-BAD3-612DB9687F15}" type="pres">
      <dgm:prSet presAssocID="{A07D2E75-5534-413D-B6CD-2F579B4389FC}" presName="compNode" presStyleCnt="0"/>
      <dgm:spPr/>
    </dgm:pt>
    <dgm:pt modelId="{DA57AA03-804A-4D7C-81F2-741273A0347C}" type="pres">
      <dgm:prSet presAssocID="{A07D2E75-5534-413D-B6CD-2F579B4389FC}" presName="bgRect" presStyleLbl="bgShp" presStyleIdx="2" presStyleCnt="5"/>
      <dgm:spPr>
        <a:solidFill>
          <a:srgbClr val="CBDE9B">
            <a:alpha val="50079"/>
          </a:srgbClr>
        </a:solidFill>
      </dgm:spPr>
    </dgm:pt>
    <dgm:pt modelId="{53DFA656-B9B3-40A6-83C3-F032505B0180}" type="pres">
      <dgm:prSet presAssocID="{A07D2E75-5534-413D-B6CD-2F579B4389F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pt>
    <dgm:pt modelId="{9A1750A9-BE9B-475A-9D9F-99C92611D2B1}" type="pres">
      <dgm:prSet presAssocID="{A07D2E75-5534-413D-B6CD-2F579B4389FC}" presName="spaceRect" presStyleCnt="0"/>
      <dgm:spPr/>
    </dgm:pt>
    <dgm:pt modelId="{EE746964-11EB-4A27-B35E-747BBB688632}" type="pres">
      <dgm:prSet presAssocID="{A07D2E75-5534-413D-B6CD-2F579B4389FC}" presName="parTx" presStyleLbl="revTx" presStyleIdx="2" presStyleCnt="5">
        <dgm:presLayoutVars>
          <dgm:chMax val="0"/>
          <dgm:chPref val="0"/>
        </dgm:presLayoutVars>
      </dgm:prSet>
      <dgm:spPr/>
    </dgm:pt>
    <dgm:pt modelId="{FA305A27-9B24-41BD-9F89-C4898A57BCE0}" type="pres">
      <dgm:prSet presAssocID="{4EE8C9FE-3E76-48C5-ADA2-D4EE14DB54DA}" presName="sibTrans" presStyleCnt="0"/>
      <dgm:spPr/>
    </dgm:pt>
    <dgm:pt modelId="{9493D13D-5E74-4766-9E50-22C69C5842F7}" type="pres">
      <dgm:prSet presAssocID="{ABA0763F-5E67-4CE4-9D61-865FE1CDCDD1}" presName="compNode" presStyleCnt="0"/>
      <dgm:spPr/>
    </dgm:pt>
    <dgm:pt modelId="{F0E73FB3-D892-4039-86D5-5F6F72C0B8F2}" type="pres">
      <dgm:prSet presAssocID="{ABA0763F-5E67-4CE4-9D61-865FE1CDCDD1}" presName="bgRect" presStyleLbl="bgShp" presStyleIdx="3" presStyleCnt="5"/>
      <dgm:spPr>
        <a:solidFill>
          <a:srgbClr val="CBDE9B">
            <a:alpha val="50079"/>
          </a:srgbClr>
        </a:solidFill>
      </dgm:spPr>
    </dgm:pt>
    <dgm:pt modelId="{EF873D9D-F462-406E-82ED-D8332B8F2E64}" type="pres">
      <dgm:prSet presAssocID="{ABA0763F-5E67-4CE4-9D61-865FE1CDCDD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rt"/>
        </a:ext>
      </dgm:extLst>
    </dgm:pt>
    <dgm:pt modelId="{615E91DC-43A9-45C3-9B4E-A034F1C4AC15}" type="pres">
      <dgm:prSet presAssocID="{ABA0763F-5E67-4CE4-9D61-865FE1CDCDD1}" presName="spaceRect" presStyleCnt="0"/>
      <dgm:spPr/>
    </dgm:pt>
    <dgm:pt modelId="{04A02DA2-211F-4822-A119-851841526182}" type="pres">
      <dgm:prSet presAssocID="{ABA0763F-5E67-4CE4-9D61-865FE1CDCDD1}" presName="parTx" presStyleLbl="revTx" presStyleIdx="3" presStyleCnt="5">
        <dgm:presLayoutVars>
          <dgm:chMax val="0"/>
          <dgm:chPref val="0"/>
        </dgm:presLayoutVars>
      </dgm:prSet>
      <dgm:spPr/>
    </dgm:pt>
    <dgm:pt modelId="{F4ADD457-D59A-F24A-AE74-4689CA1E43D6}" type="pres">
      <dgm:prSet presAssocID="{FA8776BC-4FE0-44CB-8252-772C143C2D6A}" presName="sibTrans" presStyleCnt="0"/>
      <dgm:spPr/>
    </dgm:pt>
    <dgm:pt modelId="{4C39C0E6-AB78-47FE-A560-DFF41ACBCE68}" type="pres">
      <dgm:prSet presAssocID="{E373305F-0ACC-4235-B380-7D79FE59BEA7}" presName="compNode" presStyleCnt="0"/>
      <dgm:spPr/>
    </dgm:pt>
    <dgm:pt modelId="{4D104689-666D-49F5-BB47-CBF96765FEA4}" type="pres">
      <dgm:prSet presAssocID="{E373305F-0ACC-4235-B380-7D79FE59BEA7}" presName="bgRect" presStyleLbl="bgShp" presStyleIdx="4" presStyleCnt="5"/>
      <dgm:spPr>
        <a:solidFill>
          <a:srgbClr val="CBDE9B">
            <a:alpha val="50079"/>
          </a:srgbClr>
        </a:solidFill>
      </dgm:spPr>
    </dgm:pt>
    <dgm:pt modelId="{E11318D3-2B31-43E8-B1BE-FEE6993C5C9F}" type="pres">
      <dgm:prSet presAssocID="{E373305F-0ACC-4235-B380-7D79FE59BEA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onnections"/>
        </a:ext>
      </dgm:extLst>
    </dgm:pt>
    <dgm:pt modelId="{9056E43C-E63A-4C38-90B0-3E0C9010688B}" type="pres">
      <dgm:prSet presAssocID="{E373305F-0ACC-4235-B380-7D79FE59BEA7}" presName="spaceRect" presStyleCnt="0"/>
      <dgm:spPr/>
    </dgm:pt>
    <dgm:pt modelId="{26E81F75-9912-456F-907D-6CE532AE86C0}" type="pres">
      <dgm:prSet presAssocID="{E373305F-0ACC-4235-B380-7D79FE59BEA7}" presName="parTx" presStyleLbl="revTx" presStyleIdx="4" presStyleCnt="5">
        <dgm:presLayoutVars>
          <dgm:chMax val="0"/>
          <dgm:chPref val="0"/>
        </dgm:presLayoutVars>
      </dgm:prSet>
      <dgm:spPr/>
    </dgm:pt>
  </dgm:ptLst>
  <dgm:cxnLst>
    <dgm:cxn modelId="{A882A222-ABF5-224C-A9CA-E73248A48892}" type="presOf" srcId="{4847EC44-5B0C-4C7E-8C00-9E94E431BEC9}" destId="{B811618D-A630-4532-A02E-D02934BD91D6}" srcOrd="0" destOrd="0" presId="urn:microsoft.com/office/officeart/2018/2/layout/IconVerticalSolidList"/>
    <dgm:cxn modelId="{F6AA1B26-9B73-4C71-A1BC-6F0165AEA866}" srcId="{B738E975-95E6-425A-82EC-9440BB9FA01C}" destId="{2F614DE9-1903-4750-B36F-95E2AE34B6DD}" srcOrd="0" destOrd="0" parTransId="{47943D07-378A-480E-84F3-19BA8E5FA3E4}" sibTransId="{994759A2-82F3-433A-A224-325BF000F53B}"/>
    <dgm:cxn modelId="{BDBE4842-F7F9-4E62-8570-FD20801A8EB2}" srcId="{B738E975-95E6-425A-82EC-9440BB9FA01C}" destId="{4847EC44-5B0C-4C7E-8C00-9E94E431BEC9}" srcOrd="1" destOrd="0" parTransId="{40427F28-E03E-48B7-8B1D-EED1D5007336}" sibTransId="{26A404BE-44AC-42E3-992B-48D2048AD581}"/>
    <dgm:cxn modelId="{DD9E918C-C3C2-4FAE-9540-FF36978D198C}" srcId="{B738E975-95E6-425A-82EC-9440BB9FA01C}" destId="{E373305F-0ACC-4235-B380-7D79FE59BEA7}" srcOrd="4" destOrd="0" parTransId="{6CA59D2A-AEA0-48AD-BF70-1B580FC0D644}" sibTransId="{355FF4E6-1EB7-437E-9D79-983F7B209A30}"/>
    <dgm:cxn modelId="{91B965A0-288C-244C-A3CD-A03E6331936B}" type="presOf" srcId="{2F614DE9-1903-4750-B36F-95E2AE34B6DD}" destId="{0A8B24D7-E876-4137-AEF6-03FC40C71196}" srcOrd="0" destOrd="0" presId="urn:microsoft.com/office/officeart/2018/2/layout/IconVerticalSolidList"/>
    <dgm:cxn modelId="{E63BBEAD-46C0-4C3F-B41C-031C665ACD38}" srcId="{B738E975-95E6-425A-82EC-9440BB9FA01C}" destId="{ABA0763F-5E67-4CE4-9D61-865FE1CDCDD1}" srcOrd="3" destOrd="0" parTransId="{C18FA436-C84A-4BE7-97B7-69435F3D532B}" sibTransId="{FA8776BC-4FE0-44CB-8252-772C143C2D6A}"/>
    <dgm:cxn modelId="{2056E6C3-D98D-4A72-8BD0-CB3701811A51}" srcId="{B738E975-95E6-425A-82EC-9440BB9FA01C}" destId="{A07D2E75-5534-413D-B6CD-2F579B4389FC}" srcOrd="2" destOrd="0" parTransId="{15DA3C0B-8452-4F46-B3F5-4E32B597DD26}" sibTransId="{4EE8C9FE-3E76-48C5-ADA2-D4EE14DB54DA}"/>
    <dgm:cxn modelId="{1E2EABD7-F6D5-D041-8BC5-BB7B85D4C51F}" type="presOf" srcId="{A07D2E75-5534-413D-B6CD-2F579B4389FC}" destId="{EE746964-11EB-4A27-B35E-747BBB688632}" srcOrd="0" destOrd="0" presId="urn:microsoft.com/office/officeart/2018/2/layout/IconVerticalSolidList"/>
    <dgm:cxn modelId="{A7DC26DB-86BC-CE40-B819-A01A9E7E07AB}" type="presOf" srcId="{E373305F-0ACC-4235-B380-7D79FE59BEA7}" destId="{26E81F75-9912-456F-907D-6CE532AE86C0}" srcOrd="0" destOrd="0" presId="urn:microsoft.com/office/officeart/2018/2/layout/IconVerticalSolidList"/>
    <dgm:cxn modelId="{8F5841EF-6E00-8A42-8C9F-C901095D58BC}" type="presOf" srcId="{ABA0763F-5E67-4CE4-9D61-865FE1CDCDD1}" destId="{04A02DA2-211F-4822-A119-851841526182}" srcOrd="0" destOrd="0" presId="urn:microsoft.com/office/officeart/2018/2/layout/IconVerticalSolidList"/>
    <dgm:cxn modelId="{580318F2-82E0-4031-B0FD-85887E1BAEA8}" type="presOf" srcId="{B738E975-95E6-425A-82EC-9440BB9FA01C}" destId="{2968C27A-78C6-46B1-B784-2CAD48650D7D}" srcOrd="0" destOrd="0" presId="urn:microsoft.com/office/officeart/2018/2/layout/IconVerticalSolidList"/>
    <dgm:cxn modelId="{29F608F3-73F2-3849-AC1A-85C15DBE4E74}" type="presParOf" srcId="{2968C27A-78C6-46B1-B784-2CAD48650D7D}" destId="{E0BBF1AA-AD3A-4E8A-ACEF-2BA68C0004C7}" srcOrd="0" destOrd="0" presId="urn:microsoft.com/office/officeart/2018/2/layout/IconVerticalSolidList"/>
    <dgm:cxn modelId="{B78066A2-F9D6-F045-B761-22909EB52E9B}" type="presParOf" srcId="{E0BBF1AA-AD3A-4E8A-ACEF-2BA68C0004C7}" destId="{9CFEEEEF-5395-43D3-9E8C-35C9DB6E6569}" srcOrd="0" destOrd="0" presId="urn:microsoft.com/office/officeart/2018/2/layout/IconVerticalSolidList"/>
    <dgm:cxn modelId="{CB698B43-F6D1-404A-8142-0DFF0EC4A643}" type="presParOf" srcId="{E0BBF1AA-AD3A-4E8A-ACEF-2BA68C0004C7}" destId="{2019F991-9B30-484C-AC7C-C710E7F522E7}" srcOrd="1" destOrd="0" presId="urn:microsoft.com/office/officeart/2018/2/layout/IconVerticalSolidList"/>
    <dgm:cxn modelId="{AA47A653-D89C-BB44-A760-D31C7E26A775}" type="presParOf" srcId="{E0BBF1AA-AD3A-4E8A-ACEF-2BA68C0004C7}" destId="{14F54ADE-CB84-4B10-B6F4-104C9E9B52FB}" srcOrd="2" destOrd="0" presId="urn:microsoft.com/office/officeart/2018/2/layout/IconVerticalSolidList"/>
    <dgm:cxn modelId="{163F23A3-8A61-D94A-800D-1C2A0A17B9E6}" type="presParOf" srcId="{E0BBF1AA-AD3A-4E8A-ACEF-2BA68C0004C7}" destId="{0A8B24D7-E876-4137-AEF6-03FC40C71196}" srcOrd="3" destOrd="0" presId="urn:microsoft.com/office/officeart/2018/2/layout/IconVerticalSolidList"/>
    <dgm:cxn modelId="{A510C3E5-6694-E343-8A7A-F565458FA014}" type="presParOf" srcId="{2968C27A-78C6-46B1-B784-2CAD48650D7D}" destId="{2F099F35-9C37-DF40-A556-8878D0A94550}" srcOrd="1" destOrd="0" presId="urn:microsoft.com/office/officeart/2018/2/layout/IconVerticalSolidList"/>
    <dgm:cxn modelId="{FD417049-4D12-4A41-8FD9-CA28ABDD5E39}" type="presParOf" srcId="{2968C27A-78C6-46B1-B784-2CAD48650D7D}" destId="{5543DCA1-A3BE-469F-A5A2-D380AAF8B713}" srcOrd="2" destOrd="0" presId="urn:microsoft.com/office/officeart/2018/2/layout/IconVerticalSolidList"/>
    <dgm:cxn modelId="{A300D5D7-8A58-A14A-8EEF-0D5304FBDE98}" type="presParOf" srcId="{5543DCA1-A3BE-469F-A5A2-D380AAF8B713}" destId="{3E5EA084-F27D-46F3-870E-F8688DE0D093}" srcOrd="0" destOrd="0" presId="urn:microsoft.com/office/officeart/2018/2/layout/IconVerticalSolidList"/>
    <dgm:cxn modelId="{614C2965-F432-E54F-856B-407F44505015}" type="presParOf" srcId="{5543DCA1-A3BE-469F-A5A2-D380AAF8B713}" destId="{305A27D9-D263-49E5-B0BB-5383148295A7}" srcOrd="1" destOrd="0" presId="urn:microsoft.com/office/officeart/2018/2/layout/IconVerticalSolidList"/>
    <dgm:cxn modelId="{D5D20038-317A-F143-980F-C31DD326ABE3}" type="presParOf" srcId="{5543DCA1-A3BE-469F-A5A2-D380AAF8B713}" destId="{0B8BFA50-314B-4854-AF97-2EA8305B9131}" srcOrd="2" destOrd="0" presId="urn:microsoft.com/office/officeart/2018/2/layout/IconVerticalSolidList"/>
    <dgm:cxn modelId="{2447E5A7-F6AD-DB41-B9A9-D9449C0CF630}" type="presParOf" srcId="{5543DCA1-A3BE-469F-A5A2-D380AAF8B713}" destId="{B811618D-A630-4532-A02E-D02934BD91D6}" srcOrd="3" destOrd="0" presId="urn:microsoft.com/office/officeart/2018/2/layout/IconVerticalSolidList"/>
    <dgm:cxn modelId="{17224571-2A15-2D45-AE52-B62DBF85EB8B}" type="presParOf" srcId="{2968C27A-78C6-46B1-B784-2CAD48650D7D}" destId="{543C4092-0ED7-4319-BFCB-417A72F377D6}" srcOrd="3" destOrd="0" presId="urn:microsoft.com/office/officeart/2018/2/layout/IconVerticalSolidList"/>
    <dgm:cxn modelId="{9AD4907E-D836-0C43-96F6-094C967F26D8}" type="presParOf" srcId="{2968C27A-78C6-46B1-B784-2CAD48650D7D}" destId="{2E0E26CB-D8F6-4C25-BAD3-612DB9687F15}" srcOrd="4" destOrd="0" presId="urn:microsoft.com/office/officeart/2018/2/layout/IconVerticalSolidList"/>
    <dgm:cxn modelId="{6CAB2363-50FC-7A44-890A-FC18C4D32DAB}" type="presParOf" srcId="{2E0E26CB-D8F6-4C25-BAD3-612DB9687F15}" destId="{DA57AA03-804A-4D7C-81F2-741273A0347C}" srcOrd="0" destOrd="0" presId="urn:microsoft.com/office/officeart/2018/2/layout/IconVerticalSolidList"/>
    <dgm:cxn modelId="{90B1AF2E-BB0A-254B-BE41-F99EC1A4B026}" type="presParOf" srcId="{2E0E26CB-D8F6-4C25-BAD3-612DB9687F15}" destId="{53DFA656-B9B3-40A6-83C3-F032505B0180}" srcOrd="1" destOrd="0" presId="urn:microsoft.com/office/officeart/2018/2/layout/IconVerticalSolidList"/>
    <dgm:cxn modelId="{59448B65-534C-4E4B-BA3D-EEA149174154}" type="presParOf" srcId="{2E0E26CB-D8F6-4C25-BAD3-612DB9687F15}" destId="{9A1750A9-BE9B-475A-9D9F-99C92611D2B1}" srcOrd="2" destOrd="0" presId="urn:microsoft.com/office/officeart/2018/2/layout/IconVerticalSolidList"/>
    <dgm:cxn modelId="{043CD8A3-C697-5D4F-A83A-6E8412167D6A}" type="presParOf" srcId="{2E0E26CB-D8F6-4C25-BAD3-612DB9687F15}" destId="{EE746964-11EB-4A27-B35E-747BBB688632}" srcOrd="3" destOrd="0" presId="urn:microsoft.com/office/officeart/2018/2/layout/IconVerticalSolidList"/>
    <dgm:cxn modelId="{A378FD73-12CD-7B40-99D6-DF948D7B36A8}" type="presParOf" srcId="{2968C27A-78C6-46B1-B784-2CAD48650D7D}" destId="{FA305A27-9B24-41BD-9F89-C4898A57BCE0}" srcOrd="5" destOrd="0" presId="urn:microsoft.com/office/officeart/2018/2/layout/IconVerticalSolidList"/>
    <dgm:cxn modelId="{FA3D6C87-C46B-2545-92EB-BA08B9DC68EE}" type="presParOf" srcId="{2968C27A-78C6-46B1-B784-2CAD48650D7D}" destId="{9493D13D-5E74-4766-9E50-22C69C5842F7}" srcOrd="6" destOrd="0" presId="urn:microsoft.com/office/officeart/2018/2/layout/IconVerticalSolidList"/>
    <dgm:cxn modelId="{582ED959-B419-A040-BF0D-AD97739B6CB0}" type="presParOf" srcId="{9493D13D-5E74-4766-9E50-22C69C5842F7}" destId="{F0E73FB3-D892-4039-86D5-5F6F72C0B8F2}" srcOrd="0" destOrd="0" presId="urn:microsoft.com/office/officeart/2018/2/layout/IconVerticalSolidList"/>
    <dgm:cxn modelId="{04232D47-09C3-FB4D-9554-AC27D3F6DDE6}" type="presParOf" srcId="{9493D13D-5E74-4766-9E50-22C69C5842F7}" destId="{EF873D9D-F462-406E-82ED-D8332B8F2E64}" srcOrd="1" destOrd="0" presId="urn:microsoft.com/office/officeart/2018/2/layout/IconVerticalSolidList"/>
    <dgm:cxn modelId="{A89EE52E-FDD9-AD41-94AA-AEAA96A8975D}" type="presParOf" srcId="{9493D13D-5E74-4766-9E50-22C69C5842F7}" destId="{615E91DC-43A9-45C3-9B4E-A034F1C4AC15}" srcOrd="2" destOrd="0" presId="urn:microsoft.com/office/officeart/2018/2/layout/IconVerticalSolidList"/>
    <dgm:cxn modelId="{25992F83-AD6A-BF47-819E-F16132A429C6}" type="presParOf" srcId="{9493D13D-5E74-4766-9E50-22C69C5842F7}" destId="{04A02DA2-211F-4822-A119-851841526182}" srcOrd="3" destOrd="0" presId="urn:microsoft.com/office/officeart/2018/2/layout/IconVerticalSolidList"/>
    <dgm:cxn modelId="{B296FD2A-40E3-0842-B5A3-973DE630445D}" type="presParOf" srcId="{2968C27A-78C6-46B1-B784-2CAD48650D7D}" destId="{F4ADD457-D59A-F24A-AE74-4689CA1E43D6}" srcOrd="7" destOrd="0" presId="urn:microsoft.com/office/officeart/2018/2/layout/IconVerticalSolidList"/>
    <dgm:cxn modelId="{9C062081-C3E9-4244-A247-B3010E6F1968}" type="presParOf" srcId="{2968C27A-78C6-46B1-B784-2CAD48650D7D}" destId="{4C39C0E6-AB78-47FE-A560-DFF41ACBCE68}" srcOrd="8" destOrd="0" presId="urn:microsoft.com/office/officeart/2018/2/layout/IconVerticalSolidList"/>
    <dgm:cxn modelId="{C628FEAB-0B23-DC44-BF2C-5D1DD7879D67}" type="presParOf" srcId="{4C39C0E6-AB78-47FE-A560-DFF41ACBCE68}" destId="{4D104689-666D-49F5-BB47-CBF96765FEA4}" srcOrd="0" destOrd="0" presId="urn:microsoft.com/office/officeart/2018/2/layout/IconVerticalSolidList"/>
    <dgm:cxn modelId="{A56973A8-4A4F-B34F-9C9A-A4B273B6739F}" type="presParOf" srcId="{4C39C0E6-AB78-47FE-A560-DFF41ACBCE68}" destId="{E11318D3-2B31-43E8-B1BE-FEE6993C5C9F}" srcOrd="1" destOrd="0" presId="urn:microsoft.com/office/officeart/2018/2/layout/IconVerticalSolidList"/>
    <dgm:cxn modelId="{B3F6D626-1933-CC4C-B2AE-08E06D27B69C}" type="presParOf" srcId="{4C39C0E6-AB78-47FE-A560-DFF41ACBCE68}" destId="{9056E43C-E63A-4C38-90B0-3E0C9010688B}" srcOrd="2" destOrd="0" presId="urn:microsoft.com/office/officeart/2018/2/layout/IconVerticalSolidList"/>
    <dgm:cxn modelId="{D72B4826-7A3B-9147-BECA-8E78FD7057A6}" type="presParOf" srcId="{4C39C0E6-AB78-47FE-A560-DFF41ACBCE68}" destId="{26E81F75-9912-456F-907D-6CE532AE86C0}" srcOrd="3" destOrd="0" presId="urn:microsoft.com/office/officeart/2018/2/layout/IconVerticalSolidList"/>
  </dgm:cxnLst>
  <dgm:bg>
    <a:effectLst>
      <a:softEdge rad="31750"/>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endParaRPr lang="en-US" sz="2000" dirty="0">
            <a:solidFill>
              <a:srgbClr val="9142B5"/>
            </a:solidFill>
          </a:endParaRPr>
        </a:p>
      </dgm:t>
    </dgm:pt>
    <dgm:pt modelId="{73A5E45E-428E-4F14-A4EE-4E806AE7FE76}" type="parTrans" cxnId="{C65B52F8-6DF4-40D7-8AB4-FCFF3EC77BF2}">
      <dgm:prSet/>
      <dgm:spPr/>
      <dgm:t>
        <a:bodyPr/>
        <a:lstStyle/>
        <a:p>
          <a:endParaRPr lang="en-US" sz="2000"/>
        </a:p>
      </dgm:t>
    </dgm:pt>
    <dgm:pt modelId="{D389BD04-B599-4056-952C-E00C24989F9F}" type="sibTrans" cxnId="{C65B52F8-6DF4-40D7-8AB4-FCFF3EC77BF2}">
      <dgm:prSet phldrT="1" phldr="0"/>
      <dgm:spPr/>
      <dgm:t>
        <a:bodyPr/>
        <a:lstStyle/>
        <a:p>
          <a:endParaRPr lang="en-US" sz="2000"/>
        </a:p>
      </dgm:t>
    </dgm:pt>
    <dgm:pt modelId="{B069B141-8C64-4964-A2B6-08B639A54F95}">
      <dgm:prSet custT="1"/>
      <dgm:spPr/>
      <dgm:t>
        <a:bodyPr/>
        <a:lstStyle/>
        <a:p>
          <a:endParaRPr lang="en-US" sz="2000" dirty="0">
            <a:solidFill>
              <a:srgbClr val="D62D00"/>
            </a:solidFill>
          </a:endParaRPr>
        </a:p>
      </dgm:t>
    </dgm:pt>
    <dgm:pt modelId="{4C14471B-8A48-43F7-8336-AAD33E0659F3}" type="parTrans" cxnId="{6FA42492-02CC-4A59-968B-53399EBF78D3}">
      <dgm:prSet/>
      <dgm:spPr/>
      <dgm:t>
        <a:bodyPr/>
        <a:lstStyle/>
        <a:p>
          <a:endParaRPr lang="en-US" sz="2000"/>
        </a:p>
      </dgm:t>
    </dgm:pt>
    <dgm:pt modelId="{16D5C096-9659-440A-96C9-498927AA0EE0}" type="sibTrans" cxnId="{6FA42492-02CC-4A59-968B-53399EBF78D3}">
      <dgm:prSet phldrT="2" phldr="0"/>
      <dgm:spPr/>
      <dgm:t>
        <a:bodyPr/>
        <a:lstStyle/>
        <a:p>
          <a:endParaRPr lang="en-US" sz="2000"/>
        </a:p>
      </dgm:t>
    </dgm:pt>
    <dgm:pt modelId="{FE32CCEA-5B1F-4AE2-9A09-520800015AEB}">
      <dgm:prSet custT="1"/>
      <dgm:spPr/>
      <dgm:t>
        <a:bodyPr/>
        <a:lstStyle/>
        <a:p>
          <a:endParaRPr lang="en-US" sz="2000" dirty="0">
            <a:solidFill>
              <a:srgbClr val="CD008D"/>
            </a:solidFill>
          </a:endParaRPr>
        </a:p>
      </dgm:t>
    </dgm:pt>
    <dgm:pt modelId="{F810912D-A8A4-4F02-BB9A-7F77C7E7087B}" type="parTrans" cxnId="{5DCE486A-0080-4F25-92A4-4438B6D7AA3C}">
      <dgm:prSet/>
      <dgm:spPr/>
      <dgm:t>
        <a:bodyPr/>
        <a:lstStyle/>
        <a:p>
          <a:endParaRPr lang="en-US" sz="2000"/>
        </a:p>
      </dgm:t>
    </dgm:pt>
    <dgm:pt modelId="{DE4FEDB8-B6A2-4910-ADA0-0CA67C1AFDBA}" type="sibTrans" cxnId="{5DCE486A-0080-4F25-92A4-4438B6D7AA3C}">
      <dgm:prSet phldrT="3" phldr="0"/>
      <dgm:spPr/>
      <dgm:t>
        <a:bodyPr/>
        <a:lstStyle/>
        <a:p>
          <a:endParaRPr lang="en-US" sz="2000"/>
        </a:p>
      </dgm:t>
    </dgm:pt>
    <dgm:pt modelId="{CA24DC76-342A-440A-91EE-45A0A115E7AA}">
      <dgm:prSet custT="1"/>
      <dgm:spPr/>
      <dgm:t>
        <a:bodyPr/>
        <a:lstStyle/>
        <a:p>
          <a:endParaRPr lang="en-US" sz="2000" dirty="0">
            <a:solidFill>
              <a:schemeClr val="accent6">
                <a:lumMod val="75000"/>
              </a:schemeClr>
            </a:solidFill>
          </a:endParaRPr>
        </a:p>
      </dgm:t>
    </dgm:pt>
    <dgm:pt modelId="{A19FEFB8-722F-45F5-B95A-12A1A72D7509}" type="parTrans" cxnId="{956CC420-0524-48AE-BC22-E678524920DC}">
      <dgm:prSet/>
      <dgm:spPr/>
      <dgm:t>
        <a:bodyPr/>
        <a:lstStyle/>
        <a:p>
          <a:endParaRPr lang="en-US" sz="2000"/>
        </a:p>
      </dgm:t>
    </dgm:pt>
    <dgm:pt modelId="{1C383D16-F389-411E-A147-458C9202F5D0}" type="sibTrans" cxnId="{956CC420-0524-48AE-BC22-E678524920DC}">
      <dgm:prSet phldrT="4" phldr="0"/>
      <dgm:spPr/>
      <dgm:t>
        <a:bodyPr/>
        <a:lstStyle/>
        <a:p>
          <a:endParaRPr lang="en-US" sz="2000"/>
        </a:p>
      </dgm:t>
    </dgm:pt>
    <dgm:pt modelId="{20EA64AF-82E0-43FF-960E-6DB4BA19DD94}">
      <dgm:prSet custT="1"/>
      <dgm:spPr/>
      <dgm:t>
        <a:bodyPr/>
        <a:lstStyle/>
        <a:p>
          <a:endParaRPr lang="en-US" sz="2000" dirty="0">
            <a:solidFill>
              <a:srgbClr val="0070C0"/>
            </a:solidFill>
          </a:endParaRPr>
        </a:p>
      </dgm:t>
    </dgm:pt>
    <dgm:pt modelId="{17530979-1E7B-4872-AE7B-CCBE7ABA1DD9}" type="parTrans" cxnId="{07401CBF-1B74-41A8-AECC-A5983523D748}">
      <dgm:prSet/>
      <dgm:spPr/>
      <dgm:t>
        <a:bodyPr/>
        <a:lstStyle/>
        <a:p>
          <a:endParaRPr lang="en-US" sz="2000"/>
        </a:p>
      </dgm:t>
    </dgm:pt>
    <dgm:pt modelId="{608F07B2-013B-40CA-A7CA-562B821519CF}" type="sibTrans" cxnId="{07401CBF-1B74-41A8-AECC-A5983523D748}">
      <dgm:prSet phldrT="5" phldr="0"/>
      <dgm:spPr/>
      <dgm:t>
        <a:bodyPr/>
        <a:lstStyle/>
        <a:p>
          <a:endParaRPr lang="en-US" sz="2000"/>
        </a:p>
      </dgm:t>
    </dgm:pt>
    <dgm:pt modelId="{7987B7CF-2E6D-46CB-B740-B152DDD30EC5}">
      <dgm:prSet custT="1"/>
      <dgm:spPr/>
      <dgm:t>
        <a:bodyPr/>
        <a:lstStyle/>
        <a:p>
          <a:endParaRPr lang="en-US" sz="2000" dirty="0">
            <a:solidFill>
              <a:srgbClr val="C00000"/>
            </a:solidFill>
          </a:endParaRPr>
        </a:p>
      </dgm:t>
    </dgm:pt>
    <dgm:pt modelId="{5B4A74A4-F7E7-4649-9F9C-B141BEF64CF8}" type="parTrans" cxnId="{75E46303-07B1-4EDA-9A95-3DD2910552D1}">
      <dgm:prSet/>
      <dgm:spPr/>
      <dgm:t>
        <a:bodyPr/>
        <a:lstStyle/>
        <a:p>
          <a:endParaRPr lang="en-US" sz="2000"/>
        </a:p>
      </dgm:t>
    </dgm:pt>
    <dgm:pt modelId="{83D1611E-7AD6-4E71-A537-E44B08C5E275}" type="sibTrans" cxnId="{75E46303-07B1-4EDA-9A95-3DD2910552D1}">
      <dgm:prSet phldrT="6" phldr="0"/>
      <dgm:spPr/>
      <dgm:t>
        <a:bodyPr/>
        <a:lstStyle/>
        <a:p>
          <a:endParaRPr lang="en-US" sz="2000"/>
        </a:p>
      </dgm:t>
    </dgm:pt>
    <dgm:pt modelId="{A9C3612C-5C76-439A-90F3-27AF22978F9D}">
      <dgm:prSet custT="1"/>
      <dgm:spPr/>
      <dgm:t>
        <a:bodyPr/>
        <a:lstStyle/>
        <a:p>
          <a:endParaRPr lang="en-US" sz="2000" dirty="0">
            <a:solidFill>
              <a:schemeClr val="accent4">
                <a:lumMod val="75000"/>
              </a:schemeClr>
            </a:solidFill>
          </a:endParaRPr>
        </a:p>
      </dgm:t>
    </dgm:pt>
    <dgm:pt modelId="{23AE0EEC-4B92-4D5A-947B-A4E151F08692}" type="parTrans" cxnId="{87C256DD-0505-43B6-9576-C76CA95C737B}">
      <dgm:prSet/>
      <dgm:spPr/>
      <dgm:t>
        <a:bodyPr/>
        <a:lstStyle/>
        <a:p>
          <a:endParaRPr lang="en-US" sz="2000"/>
        </a:p>
      </dgm:t>
    </dgm:pt>
    <dgm:pt modelId="{0551CF15-1B3C-4FD0-B86B-8A7461E72677}" type="sibTrans" cxnId="{87C256DD-0505-43B6-9576-C76CA95C737B}">
      <dgm:prSet phldrT="7" phldr="0"/>
      <dgm:spPr/>
      <dgm:t>
        <a:bodyPr/>
        <a:lstStyle/>
        <a:p>
          <a:endParaRPr lang="en-US" sz="20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7"/>
      <dgm:spPr>
        <a:solidFill>
          <a:srgbClr val="9142B5"/>
        </a:solidFill>
      </dgm:spPr>
    </dgm:pt>
    <dgm:pt modelId="{E674FA3D-3113-4A51-863F-1F49D385E40A}" type="pres">
      <dgm:prSet presAssocID="{BFC27976-25E7-4893-96B2-C6B22F97230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7">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7"/>
      <dgm:spPr>
        <a:solidFill>
          <a:srgbClr val="D62D00"/>
        </a:solidFill>
      </dgm:spPr>
    </dgm:pt>
    <dgm:pt modelId="{3F139C0C-E3C9-41AF-9EE0-0D98E4BD2D33}" type="pres">
      <dgm:prSet presAssocID="{B069B141-8C64-4964-A2B6-08B639A54F9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Eating"/>
        </a:ext>
      </dgm:extLst>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7">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7"/>
      <dgm:spPr>
        <a:solidFill>
          <a:srgbClr val="CD008D"/>
        </a:solidFill>
      </dgm:spPr>
    </dgm:pt>
    <dgm:pt modelId="{729B7D0C-E0DF-4C66-ACFF-773CC32E2ACF}" type="pres">
      <dgm:prSet presAssocID="{FE32CCEA-5B1F-4AE2-9A09-520800015AE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7">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7"/>
      <dgm:spPr>
        <a:solidFill>
          <a:schemeClr val="accent6">
            <a:lumMod val="75000"/>
          </a:schemeClr>
        </a:solidFill>
      </dgm:spPr>
    </dgm:pt>
    <dgm:pt modelId="{488730A2-C4BB-4925-839D-B57CFD1AE6C9}" type="pres">
      <dgm:prSet presAssocID="{CA24DC76-342A-440A-91EE-45A0A115E7A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leep"/>
        </a:ext>
      </dgm:extLst>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7">
        <dgm:presLayoutVars>
          <dgm:chMax val="1"/>
          <dgm:chPref val="1"/>
        </dgm:presLayoutVars>
      </dgm:prSet>
      <dgm:spPr/>
    </dgm:pt>
    <dgm:pt modelId="{4F53F35B-8797-4461-A552-644AD7D20EF6}" type="pres">
      <dgm:prSet presAssocID="{1C383D16-F389-411E-A147-458C9202F5D0}" presName="sibTrans" presStyleLbl="sibTrans2D1" presStyleIdx="0" presStyleCnt="0"/>
      <dgm:spPr/>
    </dgm:pt>
    <dgm:pt modelId="{5EAD97C6-1886-47D2-A41F-7B0BC135B629}" type="pres">
      <dgm:prSet presAssocID="{20EA64AF-82E0-43FF-960E-6DB4BA19DD94}" presName="compNode" presStyleCnt="0"/>
      <dgm:spPr/>
    </dgm:pt>
    <dgm:pt modelId="{6CC78E34-F3D7-4C2D-9689-BC9FB2C7B26A}" type="pres">
      <dgm:prSet presAssocID="{20EA64AF-82E0-43FF-960E-6DB4BA19DD94}" presName="iconBgRect" presStyleLbl="bgShp" presStyleIdx="4" presStyleCnt="7"/>
      <dgm:spPr>
        <a:solidFill>
          <a:srgbClr val="0070C0"/>
        </a:solidFill>
      </dgm:spPr>
    </dgm:pt>
    <dgm:pt modelId="{2F9952E6-7443-45AB-A450-921FEFEFC9FF}" type="pres">
      <dgm:prSet presAssocID="{20EA64AF-82E0-43FF-960E-6DB4BA19DD94}"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othbrush"/>
        </a:ext>
      </dgm:extLst>
    </dgm:pt>
    <dgm:pt modelId="{F9C1507D-E86F-4C26-BC2F-258F27054568}" type="pres">
      <dgm:prSet presAssocID="{20EA64AF-82E0-43FF-960E-6DB4BA19DD94}" presName="spaceRect" presStyleCnt="0"/>
      <dgm:spPr/>
    </dgm:pt>
    <dgm:pt modelId="{709BCA45-468C-4093-A4C6-20E2EAEC5F26}" type="pres">
      <dgm:prSet presAssocID="{20EA64AF-82E0-43FF-960E-6DB4BA19DD94}" presName="textRect" presStyleLbl="revTx" presStyleIdx="4" presStyleCnt="7">
        <dgm:presLayoutVars>
          <dgm:chMax val="1"/>
          <dgm:chPref val="1"/>
        </dgm:presLayoutVars>
      </dgm:prSet>
      <dgm:spPr/>
    </dgm:pt>
    <dgm:pt modelId="{56D30B0E-CA44-4BD4-9AF9-EC87CD3DDD76}" type="pres">
      <dgm:prSet presAssocID="{608F07B2-013B-40CA-A7CA-562B821519CF}" presName="sibTrans" presStyleLbl="sibTrans2D1" presStyleIdx="0" presStyleCnt="0"/>
      <dgm:spPr/>
    </dgm:pt>
    <dgm:pt modelId="{20C5BC32-99B7-4CA7-8431-79C36394303C}" type="pres">
      <dgm:prSet presAssocID="{7987B7CF-2E6D-46CB-B740-B152DDD30EC5}" presName="compNode" presStyleCnt="0"/>
      <dgm:spPr/>
    </dgm:pt>
    <dgm:pt modelId="{FE081A52-DF82-4CC6-AE48-7DD46E099E7F}" type="pres">
      <dgm:prSet presAssocID="{7987B7CF-2E6D-46CB-B740-B152DDD30EC5}" presName="iconBgRect" presStyleLbl="bgShp" presStyleIdx="5" presStyleCnt="7"/>
      <dgm:spPr>
        <a:solidFill>
          <a:schemeClr val="accent2">
            <a:lumMod val="75000"/>
          </a:schemeClr>
        </a:solidFill>
      </dgm:spPr>
    </dgm:pt>
    <dgm:pt modelId="{2FD16C09-9B04-4178-AF7B-C99E7AF6C428}" type="pres">
      <dgm:prSet presAssocID="{7987B7CF-2E6D-46CB-B740-B152DDD30EC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arning"/>
        </a:ext>
      </dgm:extLst>
    </dgm:pt>
    <dgm:pt modelId="{4ECEB623-3149-4C87-B7D9-77B3D06C045E}" type="pres">
      <dgm:prSet presAssocID="{7987B7CF-2E6D-46CB-B740-B152DDD30EC5}" presName="spaceRect" presStyleCnt="0"/>
      <dgm:spPr/>
    </dgm:pt>
    <dgm:pt modelId="{6809A0E7-BA3C-497E-9CA9-86AA87419871}" type="pres">
      <dgm:prSet presAssocID="{7987B7CF-2E6D-46CB-B740-B152DDD30EC5}" presName="textRect" presStyleLbl="revTx" presStyleIdx="5" presStyleCnt="7">
        <dgm:presLayoutVars>
          <dgm:chMax val="1"/>
          <dgm:chPref val="1"/>
        </dgm:presLayoutVars>
      </dgm:prSet>
      <dgm:spPr/>
    </dgm:pt>
    <dgm:pt modelId="{D803A251-4229-453A-9152-BBA50AC211E4}" type="pres">
      <dgm:prSet presAssocID="{83D1611E-7AD6-4E71-A537-E44B08C5E275}" presName="sibTrans" presStyleLbl="sibTrans2D1" presStyleIdx="0" presStyleCnt="0"/>
      <dgm:spPr/>
    </dgm:pt>
    <dgm:pt modelId="{C3311EC9-9F30-413E-8EEA-7A8875ECFFED}" type="pres">
      <dgm:prSet presAssocID="{A9C3612C-5C76-439A-90F3-27AF22978F9D}" presName="compNode" presStyleCnt="0"/>
      <dgm:spPr/>
    </dgm:pt>
    <dgm:pt modelId="{1C212E3F-5B36-44ED-B17A-E02B60881988}" type="pres">
      <dgm:prSet presAssocID="{A9C3612C-5C76-439A-90F3-27AF22978F9D}" presName="iconBgRect" presStyleLbl="bgShp" presStyleIdx="6" presStyleCnt="7"/>
      <dgm:spPr>
        <a:solidFill>
          <a:schemeClr val="accent4">
            <a:lumMod val="75000"/>
          </a:schemeClr>
        </a:solidFill>
      </dgm:spPr>
    </dgm:pt>
    <dgm:pt modelId="{1F047CB0-EA13-4864-A29A-07CDAF1D848F}" type="pres">
      <dgm:prSet presAssocID="{A9C3612C-5C76-439A-90F3-27AF22978F9D}"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moking"/>
        </a:ext>
      </dgm:extLst>
    </dgm:pt>
    <dgm:pt modelId="{603D1894-5956-4D94-A53C-AECA41AD281A}" type="pres">
      <dgm:prSet presAssocID="{A9C3612C-5C76-439A-90F3-27AF22978F9D}" presName="spaceRect" presStyleCnt="0"/>
      <dgm:spPr/>
    </dgm:pt>
    <dgm:pt modelId="{FB4CF18C-5CE7-49CA-B5CB-4D1F07051AA9}" type="pres">
      <dgm:prSet presAssocID="{A9C3612C-5C76-439A-90F3-27AF22978F9D}" presName="textRect" presStyleLbl="revTx" presStyleIdx="6" presStyleCnt="7">
        <dgm:presLayoutVars>
          <dgm:chMax val="1"/>
          <dgm:chPref val="1"/>
        </dgm:presLayoutVars>
      </dgm:prSet>
      <dgm:spPr/>
    </dgm:pt>
  </dgm:ptLst>
  <dgm:cxnLst>
    <dgm:cxn modelId="{10FE8F00-A703-6D4D-B3D4-56697928883E}" type="presOf" srcId="{1C383D16-F389-411E-A147-458C9202F5D0}" destId="{4F53F35B-8797-4461-A552-644AD7D20EF6}" srcOrd="0" destOrd="0" presId="urn:microsoft.com/office/officeart/2018/2/layout/IconCircleList"/>
    <dgm:cxn modelId="{75E46303-07B1-4EDA-9A95-3DD2910552D1}" srcId="{9C79C95C-0D58-4215-BD9D-892A73A02E4A}" destId="{7987B7CF-2E6D-46CB-B740-B152DDD30EC5}" srcOrd="5" destOrd="0" parTransId="{5B4A74A4-F7E7-4649-9F9C-B141BEF64CF8}" sibTransId="{83D1611E-7AD6-4E71-A537-E44B08C5E275}"/>
    <dgm:cxn modelId="{956CC420-0524-48AE-BC22-E678524920DC}" srcId="{9C79C95C-0D58-4215-BD9D-892A73A02E4A}" destId="{CA24DC76-342A-440A-91EE-45A0A115E7AA}" srcOrd="3" destOrd="0" parTransId="{A19FEFB8-722F-45F5-B95A-12A1A72D7509}" sibTransId="{1C383D16-F389-411E-A147-458C9202F5D0}"/>
    <dgm:cxn modelId="{A4CE303F-90B3-5647-AF04-36705C8D0987}" type="presOf" srcId="{A9C3612C-5C76-439A-90F3-27AF22978F9D}" destId="{FB4CF18C-5CE7-49CA-B5CB-4D1F07051AA9}" srcOrd="0" destOrd="0" presId="urn:microsoft.com/office/officeart/2018/2/layout/IconCircleList"/>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0C5B4583-5C48-A74D-80BB-3498B8BA214F}" type="presOf" srcId="{7987B7CF-2E6D-46CB-B740-B152DDD30EC5}" destId="{6809A0E7-BA3C-497E-9CA9-86AA87419871}" srcOrd="0" destOrd="0" presId="urn:microsoft.com/office/officeart/2018/2/layout/IconCircleList"/>
    <dgm:cxn modelId="{6FA42492-02CC-4A59-968B-53399EBF78D3}" srcId="{9C79C95C-0D58-4215-BD9D-892A73A02E4A}" destId="{B069B141-8C64-4964-A2B6-08B639A54F95}" srcOrd="1" destOrd="0" parTransId="{4C14471B-8A48-43F7-8336-AAD33E0659F3}" sibTransId="{16D5C096-9659-440A-96C9-498927AA0EE0}"/>
    <dgm:cxn modelId="{E2E23F98-EE34-4547-8B3E-F15694A942A4}" type="presOf" srcId="{DE4FEDB8-B6A2-4910-ADA0-0CA67C1AFDBA}" destId="{739AAA95-7384-4D4C-9B6F-AD8847A008B1}" srcOrd="0" destOrd="0" presId="urn:microsoft.com/office/officeart/2018/2/layout/IconCircleList"/>
    <dgm:cxn modelId="{07557FA1-3C1E-3C4D-92BF-496AEF0F8667}" type="presOf" srcId="{B069B141-8C64-4964-A2B6-08B639A54F95}" destId="{535E0DD0-C3A4-43C2-AFCD-58D04ECE4F46}" srcOrd="0" destOrd="0" presId="urn:microsoft.com/office/officeart/2018/2/layout/IconCircleList"/>
    <dgm:cxn modelId="{DC2E56A9-5780-C048-9D8F-EF68F7524A82}" type="presOf" srcId="{16D5C096-9659-440A-96C9-498927AA0EE0}" destId="{45B633C5-02DF-4E4D-BBB0-FA07FC66DF53}" srcOrd="0" destOrd="0" presId="urn:microsoft.com/office/officeart/2018/2/layout/IconCircleList"/>
    <dgm:cxn modelId="{1550A2A9-C1DD-C74C-9878-FC911FD59FCD}" type="presOf" srcId="{608F07B2-013B-40CA-A7CA-562B821519CF}" destId="{56D30B0E-CA44-4BD4-9AF9-EC87CD3DDD76}" srcOrd="0" destOrd="0" presId="urn:microsoft.com/office/officeart/2018/2/layout/IconCircleList"/>
    <dgm:cxn modelId="{79866DB4-5998-6340-84E8-3D6D6B947429}" type="presOf" srcId="{CA24DC76-342A-440A-91EE-45A0A115E7AA}" destId="{D9241B28-3CF1-497B-8AAE-CB197EAEFBB8}" srcOrd="0" destOrd="0" presId="urn:microsoft.com/office/officeart/2018/2/layout/IconCircleList"/>
    <dgm:cxn modelId="{D41E58BE-CE43-2B46-852D-E30ABCE2E8F3}" type="presOf" srcId="{83D1611E-7AD6-4E71-A537-E44B08C5E275}" destId="{D803A251-4229-453A-9152-BBA50AC211E4}" srcOrd="0" destOrd="0" presId="urn:microsoft.com/office/officeart/2018/2/layout/IconCircleList"/>
    <dgm:cxn modelId="{07401CBF-1B74-41A8-AECC-A5983523D748}" srcId="{9C79C95C-0D58-4215-BD9D-892A73A02E4A}" destId="{20EA64AF-82E0-43FF-960E-6DB4BA19DD94}" srcOrd="4" destOrd="0" parTransId="{17530979-1E7B-4872-AE7B-CCBE7ABA1DD9}" sibTransId="{608F07B2-013B-40CA-A7CA-562B821519CF}"/>
    <dgm:cxn modelId="{09E1D9CA-19AF-674F-9524-1880B96DCFC3}" type="presOf" srcId="{D389BD04-B599-4056-952C-E00C24989F9F}" destId="{027CD52C-02B4-452B-A8DB-BEEF90DD2AC7}" srcOrd="0" destOrd="0" presId="urn:microsoft.com/office/officeart/2018/2/layout/IconCircleList"/>
    <dgm:cxn modelId="{C53EDFD5-9F5A-3744-99E3-76484F4839B9}" type="presOf" srcId="{FE32CCEA-5B1F-4AE2-9A09-520800015AEB}" destId="{6D3E7039-099F-42B4-8C1F-4AA087C5AAD2}" srcOrd="0" destOrd="0" presId="urn:microsoft.com/office/officeart/2018/2/layout/IconCircleList"/>
    <dgm:cxn modelId="{099C42D6-6FB4-8645-BB51-CAA08FADC533}" type="presOf" srcId="{20EA64AF-82E0-43FF-960E-6DB4BA19DD94}" destId="{709BCA45-468C-4093-A4C6-20E2EAEC5F26}" srcOrd="0" destOrd="0" presId="urn:microsoft.com/office/officeart/2018/2/layout/IconCircleList"/>
    <dgm:cxn modelId="{72A8FED8-C3F5-0647-9BDD-BBD5A2A8E974}" type="presOf" srcId="{BFC27976-25E7-4893-96B2-C6B22F972307}" destId="{D40B9C9A-EFDA-4510-9660-A276BEF50C71}" srcOrd="0" destOrd="0" presId="urn:microsoft.com/office/officeart/2018/2/layout/IconCircleList"/>
    <dgm:cxn modelId="{87C256DD-0505-43B6-9576-C76CA95C737B}" srcId="{9C79C95C-0D58-4215-BD9D-892A73A02E4A}" destId="{A9C3612C-5C76-439A-90F3-27AF22978F9D}" srcOrd="6" destOrd="0" parTransId="{23AE0EEC-4B92-4D5A-947B-A4E151F08692}" sibTransId="{0551CF15-1B3C-4FD0-B86B-8A7461E72677}"/>
    <dgm:cxn modelId="{C65B52F8-6DF4-40D7-8AB4-FCFF3EC77BF2}" srcId="{9C79C95C-0D58-4215-BD9D-892A73A02E4A}" destId="{BFC27976-25E7-4893-96B2-C6B22F972307}" srcOrd="0" destOrd="0" parTransId="{73A5E45E-428E-4F14-A4EE-4E806AE7FE76}" sibTransId="{D389BD04-B599-4056-952C-E00C24989F9F}"/>
    <dgm:cxn modelId="{7DCB034C-E4AE-2E4B-8866-8747D4C227D6}" type="presParOf" srcId="{27CFBB17-E2F9-4176-804A-DC974AC35615}" destId="{5A891E65-CA6E-46FB-B6CB-052EBE157168}" srcOrd="0" destOrd="0" presId="urn:microsoft.com/office/officeart/2018/2/layout/IconCircleList"/>
    <dgm:cxn modelId="{F7D81313-E9E5-954B-8539-CC0C8D225293}" type="presParOf" srcId="{5A891E65-CA6E-46FB-B6CB-052EBE157168}" destId="{9B53818E-F812-4A99-B55C-DAF8820029FB}" srcOrd="0" destOrd="0" presId="urn:microsoft.com/office/officeart/2018/2/layout/IconCircleList"/>
    <dgm:cxn modelId="{8B4DFAD6-606F-8047-B6E6-3A8D1FA17631}" type="presParOf" srcId="{9B53818E-F812-4A99-B55C-DAF8820029FB}" destId="{88861CAA-05A8-4FA7-A21B-DFECCF876C85}" srcOrd="0" destOrd="0" presId="urn:microsoft.com/office/officeart/2018/2/layout/IconCircleList"/>
    <dgm:cxn modelId="{F845314B-0A61-F84F-AB99-BED8A9947F80}" type="presParOf" srcId="{9B53818E-F812-4A99-B55C-DAF8820029FB}" destId="{E674FA3D-3113-4A51-863F-1F49D385E40A}" srcOrd="1" destOrd="0" presId="urn:microsoft.com/office/officeart/2018/2/layout/IconCircleList"/>
    <dgm:cxn modelId="{EF22636C-97E2-6D46-A2B3-BC127E4C196A}" type="presParOf" srcId="{9B53818E-F812-4A99-B55C-DAF8820029FB}" destId="{5DDD8090-F9D7-4187-BF68-966FC347FA68}" srcOrd="2" destOrd="0" presId="urn:microsoft.com/office/officeart/2018/2/layout/IconCircleList"/>
    <dgm:cxn modelId="{EBB51C50-458B-E34A-B5DC-378BBD9AC9AF}" type="presParOf" srcId="{9B53818E-F812-4A99-B55C-DAF8820029FB}" destId="{D40B9C9A-EFDA-4510-9660-A276BEF50C71}" srcOrd="3" destOrd="0" presId="urn:microsoft.com/office/officeart/2018/2/layout/IconCircleList"/>
    <dgm:cxn modelId="{F8400C82-2313-BE42-8E88-704EB901DD88}" type="presParOf" srcId="{5A891E65-CA6E-46FB-B6CB-052EBE157168}" destId="{027CD52C-02B4-452B-A8DB-BEEF90DD2AC7}" srcOrd="1" destOrd="0" presId="urn:microsoft.com/office/officeart/2018/2/layout/IconCircleList"/>
    <dgm:cxn modelId="{2969BD42-41DE-184A-9AC8-F9405EFFF03C}" type="presParOf" srcId="{5A891E65-CA6E-46FB-B6CB-052EBE157168}" destId="{114E53EC-9A43-4446-864F-557862EB8C37}" srcOrd="2" destOrd="0" presId="urn:microsoft.com/office/officeart/2018/2/layout/IconCircleList"/>
    <dgm:cxn modelId="{C5AC3B54-5C50-174F-92C0-572A96ACD132}" type="presParOf" srcId="{114E53EC-9A43-4446-864F-557862EB8C37}" destId="{5B64E5E9-6D90-4DC0-AE2B-D19592EB8D1B}" srcOrd="0" destOrd="0" presId="urn:microsoft.com/office/officeart/2018/2/layout/IconCircleList"/>
    <dgm:cxn modelId="{7F66D8AB-BD64-A945-BF86-54883DBA3405}" type="presParOf" srcId="{114E53EC-9A43-4446-864F-557862EB8C37}" destId="{3F139C0C-E3C9-41AF-9EE0-0D98E4BD2D33}" srcOrd="1" destOrd="0" presId="urn:microsoft.com/office/officeart/2018/2/layout/IconCircleList"/>
    <dgm:cxn modelId="{3AFC4133-2195-5E40-A57A-B0DDCF2F941A}" type="presParOf" srcId="{114E53EC-9A43-4446-864F-557862EB8C37}" destId="{D61BB27C-FD0F-4A05-8FC9-F93D6FEB9ABD}" srcOrd="2" destOrd="0" presId="urn:microsoft.com/office/officeart/2018/2/layout/IconCircleList"/>
    <dgm:cxn modelId="{6D752980-0735-A849-AA45-7E461BBC6FBF}" type="presParOf" srcId="{114E53EC-9A43-4446-864F-557862EB8C37}" destId="{535E0DD0-C3A4-43C2-AFCD-58D04ECE4F46}" srcOrd="3" destOrd="0" presId="urn:microsoft.com/office/officeart/2018/2/layout/IconCircleList"/>
    <dgm:cxn modelId="{779BD84A-6B2B-534C-916B-6202EB2B06CB}" type="presParOf" srcId="{5A891E65-CA6E-46FB-B6CB-052EBE157168}" destId="{45B633C5-02DF-4E4D-BBB0-FA07FC66DF53}" srcOrd="3" destOrd="0" presId="urn:microsoft.com/office/officeart/2018/2/layout/IconCircleList"/>
    <dgm:cxn modelId="{70C60732-32C2-D047-B060-698A9127B691}" type="presParOf" srcId="{5A891E65-CA6E-46FB-B6CB-052EBE157168}" destId="{3D93F49E-8F06-4CB2-ABD1-A8279A5A0F18}" srcOrd="4" destOrd="0" presId="urn:microsoft.com/office/officeart/2018/2/layout/IconCircleList"/>
    <dgm:cxn modelId="{B6B4C13B-EE6D-DE4F-8A7A-E1DB50C736DC}" type="presParOf" srcId="{3D93F49E-8F06-4CB2-ABD1-A8279A5A0F18}" destId="{C0A17B21-E187-408A-9A25-D083CFD9F0C1}" srcOrd="0" destOrd="0" presId="urn:microsoft.com/office/officeart/2018/2/layout/IconCircleList"/>
    <dgm:cxn modelId="{DEB4C205-4502-F74B-A4EB-02835D128DC1}" type="presParOf" srcId="{3D93F49E-8F06-4CB2-ABD1-A8279A5A0F18}" destId="{729B7D0C-E0DF-4C66-ACFF-773CC32E2ACF}" srcOrd="1" destOrd="0" presId="urn:microsoft.com/office/officeart/2018/2/layout/IconCircleList"/>
    <dgm:cxn modelId="{20BB030E-2706-CE44-8EAB-DE34AB8E3B66}" type="presParOf" srcId="{3D93F49E-8F06-4CB2-ABD1-A8279A5A0F18}" destId="{024F2094-DE8C-4F2E-8FE6-297E403B2C74}" srcOrd="2" destOrd="0" presId="urn:microsoft.com/office/officeart/2018/2/layout/IconCircleList"/>
    <dgm:cxn modelId="{0AD14DCE-0359-CB49-B768-3EB69B96AF26}" type="presParOf" srcId="{3D93F49E-8F06-4CB2-ABD1-A8279A5A0F18}" destId="{6D3E7039-099F-42B4-8C1F-4AA087C5AAD2}" srcOrd="3" destOrd="0" presId="urn:microsoft.com/office/officeart/2018/2/layout/IconCircleList"/>
    <dgm:cxn modelId="{3DC661CC-32DE-AF42-98EE-6EE683E7483A}" type="presParOf" srcId="{5A891E65-CA6E-46FB-B6CB-052EBE157168}" destId="{739AAA95-7384-4D4C-9B6F-AD8847A008B1}" srcOrd="5" destOrd="0" presId="urn:microsoft.com/office/officeart/2018/2/layout/IconCircleList"/>
    <dgm:cxn modelId="{DF3A0B44-7CAE-3C41-B241-F9919E3C741D}" type="presParOf" srcId="{5A891E65-CA6E-46FB-B6CB-052EBE157168}" destId="{878241EB-E27A-445D-8637-8F8B52A361EF}" srcOrd="6" destOrd="0" presId="urn:microsoft.com/office/officeart/2018/2/layout/IconCircleList"/>
    <dgm:cxn modelId="{857FF238-0ACA-2A4A-8800-A21A69F6F330}" type="presParOf" srcId="{878241EB-E27A-445D-8637-8F8B52A361EF}" destId="{2A76BBD6-CD1E-42D2-A4B0-57624A65917E}" srcOrd="0" destOrd="0" presId="urn:microsoft.com/office/officeart/2018/2/layout/IconCircleList"/>
    <dgm:cxn modelId="{38F25706-7940-B54D-8A6E-C6FF5760996A}" type="presParOf" srcId="{878241EB-E27A-445D-8637-8F8B52A361EF}" destId="{488730A2-C4BB-4925-839D-B57CFD1AE6C9}" srcOrd="1" destOrd="0" presId="urn:microsoft.com/office/officeart/2018/2/layout/IconCircleList"/>
    <dgm:cxn modelId="{1493D053-C7AB-BB44-A010-EF2DB9C11D1D}" type="presParOf" srcId="{878241EB-E27A-445D-8637-8F8B52A361EF}" destId="{27DC45D4-5070-4BBE-9036-190F9AA18B85}" srcOrd="2" destOrd="0" presId="urn:microsoft.com/office/officeart/2018/2/layout/IconCircleList"/>
    <dgm:cxn modelId="{51223657-E139-AC44-9DB1-6E4C8B3831EC}" type="presParOf" srcId="{878241EB-E27A-445D-8637-8F8B52A361EF}" destId="{D9241B28-3CF1-497B-8AAE-CB197EAEFBB8}" srcOrd="3" destOrd="0" presId="urn:microsoft.com/office/officeart/2018/2/layout/IconCircleList"/>
    <dgm:cxn modelId="{D0F1139C-55CE-FE4A-AC6E-B7FE9AB32006}" type="presParOf" srcId="{5A891E65-CA6E-46FB-B6CB-052EBE157168}" destId="{4F53F35B-8797-4461-A552-644AD7D20EF6}" srcOrd="7" destOrd="0" presId="urn:microsoft.com/office/officeart/2018/2/layout/IconCircleList"/>
    <dgm:cxn modelId="{E087091E-5147-F74D-8257-44968353F904}" type="presParOf" srcId="{5A891E65-CA6E-46FB-B6CB-052EBE157168}" destId="{5EAD97C6-1886-47D2-A41F-7B0BC135B629}" srcOrd="8" destOrd="0" presId="urn:microsoft.com/office/officeart/2018/2/layout/IconCircleList"/>
    <dgm:cxn modelId="{D635B264-6DC8-2D47-A941-8D2989388CDD}" type="presParOf" srcId="{5EAD97C6-1886-47D2-A41F-7B0BC135B629}" destId="{6CC78E34-F3D7-4C2D-9689-BC9FB2C7B26A}" srcOrd="0" destOrd="0" presId="urn:microsoft.com/office/officeart/2018/2/layout/IconCircleList"/>
    <dgm:cxn modelId="{ABB25541-4588-AC43-915F-239DD7C90E26}" type="presParOf" srcId="{5EAD97C6-1886-47D2-A41F-7B0BC135B629}" destId="{2F9952E6-7443-45AB-A450-921FEFEFC9FF}" srcOrd="1" destOrd="0" presId="urn:microsoft.com/office/officeart/2018/2/layout/IconCircleList"/>
    <dgm:cxn modelId="{E381A31F-641D-9E49-A60A-3823A4295652}" type="presParOf" srcId="{5EAD97C6-1886-47D2-A41F-7B0BC135B629}" destId="{F9C1507D-E86F-4C26-BC2F-258F27054568}" srcOrd="2" destOrd="0" presId="urn:microsoft.com/office/officeart/2018/2/layout/IconCircleList"/>
    <dgm:cxn modelId="{ED9D4ED2-D86F-934A-B624-EBA2CA71FB49}" type="presParOf" srcId="{5EAD97C6-1886-47D2-A41F-7B0BC135B629}" destId="{709BCA45-468C-4093-A4C6-20E2EAEC5F26}" srcOrd="3" destOrd="0" presId="urn:microsoft.com/office/officeart/2018/2/layout/IconCircleList"/>
    <dgm:cxn modelId="{2EA80EF2-5F74-2B4B-B3CB-007F8C6A53D8}" type="presParOf" srcId="{5A891E65-CA6E-46FB-B6CB-052EBE157168}" destId="{56D30B0E-CA44-4BD4-9AF9-EC87CD3DDD76}" srcOrd="9" destOrd="0" presId="urn:microsoft.com/office/officeart/2018/2/layout/IconCircleList"/>
    <dgm:cxn modelId="{748E42D0-DF39-EC44-A02C-5798097A2DFF}" type="presParOf" srcId="{5A891E65-CA6E-46FB-B6CB-052EBE157168}" destId="{20C5BC32-99B7-4CA7-8431-79C36394303C}" srcOrd="10" destOrd="0" presId="urn:microsoft.com/office/officeart/2018/2/layout/IconCircleList"/>
    <dgm:cxn modelId="{8B85745E-D4DC-AF47-A9E8-65CDC7042F8D}" type="presParOf" srcId="{20C5BC32-99B7-4CA7-8431-79C36394303C}" destId="{FE081A52-DF82-4CC6-AE48-7DD46E099E7F}" srcOrd="0" destOrd="0" presId="urn:microsoft.com/office/officeart/2018/2/layout/IconCircleList"/>
    <dgm:cxn modelId="{9F66BFB7-4DF5-FC41-BE9B-D2CDD3C79E9A}" type="presParOf" srcId="{20C5BC32-99B7-4CA7-8431-79C36394303C}" destId="{2FD16C09-9B04-4178-AF7B-C99E7AF6C428}" srcOrd="1" destOrd="0" presId="urn:microsoft.com/office/officeart/2018/2/layout/IconCircleList"/>
    <dgm:cxn modelId="{CD926E5C-2953-D545-8609-65EFA19C44BF}" type="presParOf" srcId="{20C5BC32-99B7-4CA7-8431-79C36394303C}" destId="{4ECEB623-3149-4C87-B7D9-77B3D06C045E}" srcOrd="2" destOrd="0" presId="urn:microsoft.com/office/officeart/2018/2/layout/IconCircleList"/>
    <dgm:cxn modelId="{6F6166D4-0AC9-5C48-AB07-459EBF2C373A}" type="presParOf" srcId="{20C5BC32-99B7-4CA7-8431-79C36394303C}" destId="{6809A0E7-BA3C-497E-9CA9-86AA87419871}" srcOrd="3" destOrd="0" presId="urn:microsoft.com/office/officeart/2018/2/layout/IconCircleList"/>
    <dgm:cxn modelId="{563DD93C-A917-0148-9FFC-CAA7E7D55C60}" type="presParOf" srcId="{5A891E65-CA6E-46FB-B6CB-052EBE157168}" destId="{D803A251-4229-453A-9152-BBA50AC211E4}" srcOrd="11" destOrd="0" presId="urn:microsoft.com/office/officeart/2018/2/layout/IconCircleList"/>
    <dgm:cxn modelId="{1EB60B58-93BE-1D45-BDEE-88BE7C483B91}" type="presParOf" srcId="{5A891E65-CA6E-46FB-B6CB-052EBE157168}" destId="{C3311EC9-9F30-413E-8EEA-7A8875ECFFED}" srcOrd="12" destOrd="0" presId="urn:microsoft.com/office/officeart/2018/2/layout/IconCircleList"/>
    <dgm:cxn modelId="{9A002050-2DA0-2F45-8EDD-10D0E1B50772}" type="presParOf" srcId="{C3311EC9-9F30-413E-8EEA-7A8875ECFFED}" destId="{1C212E3F-5B36-44ED-B17A-E02B60881988}" srcOrd="0" destOrd="0" presId="urn:microsoft.com/office/officeart/2018/2/layout/IconCircleList"/>
    <dgm:cxn modelId="{B3DE7DA8-FC8E-904F-930F-CA52EE30249E}" type="presParOf" srcId="{C3311EC9-9F30-413E-8EEA-7A8875ECFFED}" destId="{1F047CB0-EA13-4864-A29A-07CDAF1D848F}" srcOrd="1" destOrd="0" presId="urn:microsoft.com/office/officeart/2018/2/layout/IconCircleList"/>
    <dgm:cxn modelId="{CC26AEE7-E609-C349-B714-EBD13C6858AE}" type="presParOf" srcId="{C3311EC9-9F30-413E-8EEA-7A8875ECFFED}" destId="{603D1894-5956-4D94-A53C-AECA41AD281A}" srcOrd="2" destOrd="0" presId="urn:microsoft.com/office/officeart/2018/2/layout/IconCircleList"/>
    <dgm:cxn modelId="{ABBCBB2A-8F5F-A34C-B24D-50C3B976C10B}" type="presParOf" srcId="{C3311EC9-9F30-413E-8EEA-7A8875ECFFED}" destId="{FB4CF18C-5CE7-49CA-B5CB-4D1F07051AA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00A1B8-7486-4964-AC15-F5912C9FFD1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6AFA2DD-0B80-43DB-9557-07CF6EC79178}">
      <dgm:prSet custT="1"/>
      <dgm:spPr/>
      <dgm:t>
        <a:bodyPr/>
        <a:lstStyle/>
        <a:p>
          <a:pPr>
            <a:lnSpc>
              <a:spcPct val="100000"/>
            </a:lnSpc>
          </a:pPr>
          <a:endParaRPr lang="en-US" sz="2000" dirty="0"/>
        </a:p>
      </dgm:t>
    </dgm:pt>
    <dgm:pt modelId="{CB1A84B9-A4F8-400D-A86C-A273B7867720}" type="parTrans" cxnId="{94B5E3D5-A1A9-4261-AAC0-46BA01074A75}">
      <dgm:prSet/>
      <dgm:spPr/>
      <dgm:t>
        <a:bodyPr/>
        <a:lstStyle/>
        <a:p>
          <a:endParaRPr lang="en-US" sz="2000"/>
        </a:p>
      </dgm:t>
    </dgm:pt>
    <dgm:pt modelId="{AEB4975F-43C0-48CA-982D-DB31211E0CE3}" type="sibTrans" cxnId="{94B5E3D5-A1A9-4261-AAC0-46BA01074A75}">
      <dgm:prSet/>
      <dgm:spPr/>
      <dgm:t>
        <a:bodyPr/>
        <a:lstStyle/>
        <a:p>
          <a:pPr>
            <a:lnSpc>
              <a:spcPct val="100000"/>
            </a:lnSpc>
          </a:pPr>
          <a:endParaRPr lang="en-US" sz="2000"/>
        </a:p>
      </dgm:t>
    </dgm:pt>
    <dgm:pt modelId="{C8D01DDE-25C7-4968-B62B-D18176F716F8}">
      <dgm:prSet custT="1"/>
      <dgm:spPr/>
      <dgm:t>
        <a:bodyPr/>
        <a:lstStyle/>
        <a:p>
          <a:pPr>
            <a:lnSpc>
              <a:spcPct val="100000"/>
            </a:lnSpc>
          </a:pPr>
          <a:endParaRPr lang="en-US" sz="2000" dirty="0"/>
        </a:p>
      </dgm:t>
    </dgm:pt>
    <dgm:pt modelId="{1D487B9C-8A86-4198-A6F4-851D365D068B}" type="parTrans" cxnId="{E5B4F09E-DFCC-4CD8-8E8D-458FCB0DF2AA}">
      <dgm:prSet/>
      <dgm:spPr/>
      <dgm:t>
        <a:bodyPr/>
        <a:lstStyle/>
        <a:p>
          <a:endParaRPr lang="en-US" sz="2000"/>
        </a:p>
      </dgm:t>
    </dgm:pt>
    <dgm:pt modelId="{973A6F52-CDDB-4D0D-AD32-F6646BAB1215}" type="sibTrans" cxnId="{E5B4F09E-DFCC-4CD8-8E8D-458FCB0DF2AA}">
      <dgm:prSet/>
      <dgm:spPr/>
      <dgm:t>
        <a:bodyPr/>
        <a:lstStyle/>
        <a:p>
          <a:pPr>
            <a:lnSpc>
              <a:spcPct val="100000"/>
            </a:lnSpc>
          </a:pPr>
          <a:endParaRPr lang="en-US" sz="2000"/>
        </a:p>
      </dgm:t>
    </dgm:pt>
    <dgm:pt modelId="{E5198C61-2F51-4740-9693-50C6A82930FD}">
      <dgm:prSet custT="1"/>
      <dgm:spPr/>
      <dgm:t>
        <a:bodyPr/>
        <a:lstStyle/>
        <a:p>
          <a:pPr>
            <a:lnSpc>
              <a:spcPct val="100000"/>
            </a:lnSpc>
          </a:pPr>
          <a:endParaRPr lang="en-US" sz="2000" dirty="0"/>
        </a:p>
      </dgm:t>
    </dgm:pt>
    <dgm:pt modelId="{F9DD3F3A-EE23-4359-8EBA-0421EA9AA1A1}" type="parTrans" cxnId="{FD8C613B-0027-4D17-8653-16A81E55BA6E}">
      <dgm:prSet/>
      <dgm:spPr/>
      <dgm:t>
        <a:bodyPr/>
        <a:lstStyle/>
        <a:p>
          <a:endParaRPr lang="en-US" sz="2000"/>
        </a:p>
      </dgm:t>
    </dgm:pt>
    <dgm:pt modelId="{83067D42-2809-42E8-8BAB-C4255B37332F}" type="sibTrans" cxnId="{FD8C613B-0027-4D17-8653-16A81E55BA6E}">
      <dgm:prSet/>
      <dgm:spPr/>
      <dgm:t>
        <a:bodyPr/>
        <a:lstStyle/>
        <a:p>
          <a:pPr>
            <a:lnSpc>
              <a:spcPct val="100000"/>
            </a:lnSpc>
          </a:pPr>
          <a:endParaRPr lang="en-US" sz="2000"/>
        </a:p>
      </dgm:t>
    </dgm:pt>
    <dgm:pt modelId="{67ED2560-9EDB-4016-B2C0-D14A84027944}">
      <dgm:prSet custT="1"/>
      <dgm:spPr/>
      <dgm:t>
        <a:bodyPr/>
        <a:lstStyle/>
        <a:p>
          <a:pPr>
            <a:lnSpc>
              <a:spcPct val="100000"/>
            </a:lnSpc>
          </a:pPr>
          <a:endParaRPr lang="en-US" sz="2000" dirty="0"/>
        </a:p>
      </dgm:t>
    </dgm:pt>
    <dgm:pt modelId="{0073BD47-293A-4270-B882-4DE17056E6D0}" type="parTrans" cxnId="{C9F2A599-7EBE-4AF3-AD24-1EA2A3E03F86}">
      <dgm:prSet/>
      <dgm:spPr/>
      <dgm:t>
        <a:bodyPr/>
        <a:lstStyle/>
        <a:p>
          <a:endParaRPr lang="en-US" sz="2000"/>
        </a:p>
      </dgm:t>
    </dgm:pt>
    <dgm:pt modelId="{3A0763D7-3F64-4E38-9D98-2A314FA84FA9}" type="sibTrans" cxnId="{C9F2A599-7EBE-4AF3-AD24-1EA2A3E03F86}">
      <dgm:prSet/>
      <dgm:spPr/>
      <dgm:t>
        <a:bodyPr/>
        <a:lstStyle/>
        <a:p>
          <a:pPr>
            <a:lnSpc>
              <a:spcPct val="100000"/>
            </a:lnSpc>
          </a:pPr>
          <a:endParaRPr lang="en-US" sz="2000"/>
        </a:p>
      </dgm:t>
    </dgm:pt>
    <dgm:pt modelId="{44126868-754D-43BC-993C-C40BB550B0C8}">
      <dgm:prSet custT="1"/>
      <dgm:spPr/>
      <dgm:t>
        <a:bodyPr/>
        <a:lstStyle/>
        <a:p>
          <a:pPr>
            <a:lnSpc>
              <a:spcPct val="100000"/>
            </a:lnSpc>
          </a:pPr>
          <a:endParaRPr lang="en-US" sz="2000" dirty="0"/>
        </a:p>
      </dgm:t>
    </dgm:pt>
    <dgm:pt modelId="{5F27F2B1-2A95-4860-966F-5FA2816290C6}" type="parTrans" cxnId="{D823F60F-37D1-4098-AF3B-0EA34AF488F8}">
      <dgm:prSet/>
      <dgm:spPr/>
      <dgm:t>
        <a:bodyPr/>
        <a:lstStyle/>
        <a:p>
          <a:endParaRPr lang="en-US" sz="2000"/>
        </a:p>
      </dgm:t>
    </dgm:pt>
    <dgm:pt modelId="{68C78B48-7764-43FE-8AFC-A2C9DB6BCE60}" type="sibTrans" cxnId="{D823F60F-37D1-4098-AF3B-0EA34AF488F8}">
      <dgm:prSet/>
      <dgm:spPr/>
      <dgm:t>
        <a:bodyPr/>
        <a:lstStyle/>
        <a:p>
          <a:endParaRPr lang="en-US" sz="2000"/>
        </a:p>
      </dgm:t>
    </dgm:pt>
    <dgm:pt modelId="{037D9179-799E-4074-B0EA-D2ADBF8411CC}" type="pres">
      <dgm:prSet presAssocID="{8000A1B8-7486-4964-AC15-F5912C9FFD1A}" presName="root" presStyleCnt="0">
        <dgm:presLayoutVars>
          <dgm:dir/>
          <dgm:resizeHandles val="exact"/>
        </dgm:presLayoutVars>
      </dgm:prSet>
      <dgm:spPr/>
    </dgm:pt>
    <dgm:pt modelId="{8CB8DEBA-C903-4287-8B7C-A2EFB1F071AC}" type="pres">
      <dgm:prSet presAssocID="{8000A1B8-7486-4964-AC15-F5912C9FFD1A}" presName="container" presStyleCnt="0">
        <dgm:presLayoutVars>
          <dgm:dir/>
          <dgm:resizeHandles val="exact"/>
        </dgm:presLayoutVars>
      </dgm:prSet>
      <dgm:spPr/>
    </dgm:pt>
    <dgm:pt modelId="{D304B3D4-9F61-48CC-B4BD-92476468BE49}" type="pres">
      <dgm:prSet presAssocID="{76AFA2DD-0B80-43DB-9557-07CF6EC79178}" presName="compNode" presStyleCnt="0"/>
      <dgm:spPr/>
    </dgm:pt>
    <dgm:pt modelId="{C21C6442-8FED-409F-8EBC-50767CC45C88}" type="pres">
      <dgm:prSet presAssocID="{76AFA2DD-0B80-43DB-9557-07CF6EC79178}" presName="iconBgRect" presStyleLbl="bgShp" presStyleIdx="0" presStyleCnt="5"/>
      <dgm:spPr/>
    </dgm:pt>
    <dgm:pt modelId="{B587B8C8-6F59-4099-ADFD-828C5F35E411}" type="pres">
      <dgm:prSet presAssocID="{76AFA2DD-0B80-43DB-9557-07CF6EC7917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
        </a:ext>
      </dgm:extLst>
    </dgm:pt>
    <dgm:pt modelId="{80AB27DC-47BA-4D05-9C4F-A58BFEADB8C3}" type="pres">
      <dgm:prSet presAssocID="{76AFA2DD-0B80-43DB-9557-07CF6EC79178}" presName="spaceRect" presStyleCnt="0"/>
      <dgm:spPr/>
    </dgm:pt>
    <dgm:pt modelId="{D556E599-CAED-4DD2-84C9-52F75FCADC23}" type="pres">
      <dgm:prSet presAssocID="{76AFA2DD-0B80-43DB-9557-07CF6EC79178}" presName="textRect" presStyleLbl="revTx" presStyleIdx="0" presStyleCnt="5">
        <dgm:presLayoutVars>
          <dgm:chMax val="1"/>
          <dgm:chPref val="1"/>
        </dgm:presLayoutVars>
      </dgm:prSet>
      <dgm:spPr/>
    </dgm:pt>
    <dgm:pt modelId="{4DF55441-3F73-4AB7-A5DD-2C0AF9D72CFE}" type="pres">
      <dgm:prSet presAssocID="{AEB4975F-43C0-48CA-982D-DB31211E0CE3}" presName="sibTrans" presStyleLbl="sibTrans2D1" presStyleIdx="0" presStyleCnt="0"/>
      <dgm:spPr/>
    </dgm:pt>
    <dgm:pt modelId="{FDD085C2-7B0C-4B26-AC1D-43C452E6AED1}" type="pres">
      <dgm:prSet presAssocID="{C8D01DDE-25C7-4968-B62B-D18176F716F8}" presName="compNode" presStyleCnt="0"/>
      <dgm:spPr/>
    </dgm:pt>
    <dgm:pt modelId="{6EEFE12F-E559-44CF-8271-45929DA3DA30}" type="pres">
      <dgm:prSet presAssocID="{C8D01DDE-25C7-4968-B62B-D18176F716F8}" presName="iconBgRect" presStyleLbl="bgShp" presStyleIdx="1" presStyleCnt="5"/>
      <dgm:spPr/>
    </dgm:pt>
    <dgm:pt modelId="{CC19D2EB-D592-4EED-A5BA-ACA8F197BA05}" type="pres">
      <dgm:prSet presAssocID="{C8D01DDE-25C7-4968-B62B-D18176F716F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a:ext>
      </dgm:extLst>
    </dgm:pt>
    <dgm:pt modelId="{44DBE6CD-8637-46DF-882C-A64F2367FE2B}" type="pres">
      <dgm:prSet presAssocID="{C8D01DDE-25C7-4968-B62B-D18176F716F8}" presName="spaceRect" presStyleCnt="0"/>
      <dgm:spPr/>
    </dgm:pt>
    <dgm:pt modelId="{95F74578-9512-4175-98F4-66CAE9764BD9}" type="pres">
      <dgm:prSet presAssocID="{C8D01DDE-25C7-4968-B62B-D18176F716F8}" presName="textRect" presStyleLbl="revTx" presStyleIdx="1" presStyleCnt="5">
        <dgm:presLayoutVars>
          <dgm:chMax val="1"/>
          <dgm:chPref val="1"/>
        </dgm:presLayoutVars>
      </dgm:prSet>
      <dgm:spPr/>
    </dgm:pt>
    <dgm:pt modelId="{CADCA400-0BF4-4708-A586-32F8447EEA67}" type="pres">
      <dgm:prSet presAssocID="{973A6F52-CDDB-4D0D-AD32-F6646BAB1215}" presName="sibTrans" presStyleLbl="sibTrans2D1" presStyleIdx="0" presStyleCnt="0"/>
      <dgm:spPr/>
    </dgm:pt>
    <dgm:pt modelId="{6F8D7198-33E5-4293-8AB1-A7CE7BF24D45}" type="pres">
      <dgm:prSet presAssocID="{E5198C61-2F51-4740-9693-50C6A82930FD}" presName="compNode" presStyleCnt="0"/>
      <dgm:spPr/>
    </dgm:pt>
    <dgm:pt modelId="{8964D9A1-BA57-4CF2-A138-FC2771AC2635}" type="pres">
      <dgm:prSet presAssocID="{E5198C61-2F51-4740-9693-50C6A82930FD}" presName="iconBgRect" presStyleLbl="bgShp" presStyleIdx="2" presStyleCnt="5"/>
      <dgm:spPr/>
    </dgm:pt>
    <dgm:pt modelId="{FEADA1F1-4D45-4A4A-9E45-4D733B58C73D}" type="pres">
      <dgm:prSet presAssocID="{E5198C61-2F51-4740-9693-50C6A82930F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303DD5E7-3B76-4C1E-B04E-3E8D611A4FB7}" type="pres">
      <dgm:prSet presAssocID="{E5198C61-2F51-4740-9693-50C6A82930FD}" presName="spaceRect" presStyleCnt="0"/>
      <dgm:spPr/>
    </dgm:pt>
    <dgm:pt modelId="{BAA2DDC7-F140-42D1-A9E5-7908628143E1}" type="pres">
      <dgm:prSet presAssocID="{E5198C61-2F51-4740-9693-50C6A82930FD}" presName="textRect" presStyleLbl="revTx" presStyleIdx="2" presStyleCnt="5">
        <dgm:presLayoutVars>
          <dgm:chMax val="1"/>
          <dgm:chPref val="1"/>
        </dgm:presLayoutVars>
      </dgm:prSet>
      <dgm:spPr/>
    </dgm:pt>
    <dgm:pt modelId="{0720C7B6-07A4-4832-9E10-AF8C8CF4DFD3}" type="pres">
      <dgm:prSet presAssocID="{83067D42-2809-42E8-8BAB-C4255B37332F}" presName="sibTrans" presStyleLbl="sibTrans2D1" presStyleIdx="0" presStyleCnt="0"/>
      <dgm:spPr/>
    </dgm:pt>
    <dgm:pt modelId="{C9D06C23-D2EC-4783-98F0-8A8BB46CD8BA}" type="pres">
      <dgm:prSet presAssocID="{67ED2560-9EDB-4016-B2C0-D14A84027944}" presName="compNode" presStyleCnt="0"/>
      <dgm:spPr/>
    </dgm:pt>
    <dgm:pt modelId="{92E5B6F4-6E36-4481-B6D6-5E6C71F79F42}" type="pres">
      <dgm:prSet presAssocID="{67ED2560-9EDB-4016-B2C0-D14A84027944}" presName="iconBgRect" presStyleLbl="bgShp" presStyleIdx="3" presStyleCnt="5"/>
      <dgm:spPr/>
    </dgm:pt>
    <dgm:pt modelId="{CCDFAB3A-1B54-4CDF-920D-D025AB5C85EF}" type="pres">
      <dgm:prSet presAssocID="{67ED2560-9EDB-4016-B2C0-D14A8402794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ngry Face with No Fill"/>
        </a:ext>
      </dgm:extLst>
    </dgm:pt>
    <dgm:pt modelId="{61830FE9-2CA5-40E2-9D35-B6A6DEEA1ABA}" type="pres">
      <dgm:prSet presAssocID="{67ED2560-9EDB-4016-B2C0-D14A84027944}" presName="spaceRect" presStyleCnt="0"/>
      <dgm:spPr/>
    </dgm:pt>
    <dgm:pt modelId="{F514A9BC-40FD-41A1-B921-41C92A6FB821}" type="pres">
      <dgm:prSet presAssocID="{67ED2560-9EDB-4016-B2C0-D14A84027944}" presName="textRect" presStyleLbl="revTx" presStyleIdx="3" presStyleCnt="5">
        <dgm:presLayoutVars>
          <dgm:chMax val="1"/>
          <dgm:chPref val="1"/>
        </dgm:presLayoutVars>
      </dgm:prSet>
      <dgm:spPr/>
    </dgm:pt>
    <dgm:pt modelId="{756D8063-363A-4B57-9699-9BF7FB8EB311}" type="pres">
      <dgm:prSet presAssocID="{3A0763D7-3F64-4E38-9D98-2A314FA84FA9}" presName="sibTrans" presStyleLbl="sibTrans2D1" presStyleIdx="0" presStyleCnt="0"/>
      <dgm:spPr/>
    </dgm:pt>
    <dgm:pt modelId="{A223C79F-EFE9-4026-9F37-3271F4198FB6}" type="pres">
      <dgm:prSet presAssocID="{44126868-754D-43BC-993C-C40BB550B0C8}" presName="compNode" presStyleCnt="0"/>
      <dgm:spPr/>
    </dgm:pt>
    <dgm:pt modelId="{2579E136-1F9B-4112-A7D9-6E9A0DD28DFF}" type="pres">
      <dgm:prSet presAssocID="{44126868-754D-43BC-993C-C40BB550B0C8}" presName="iconBgRect" presStyleLbl="bgShp" presStyleIdx="4" presStyleCnt="5"/>
      <dgm:spPr/>
    </dgm:pt>
    <dgm:pt modelId="{8DA0947D-44EF-4ACF-8EC1-84D5825EDA8C}" type="pres">
      <dgm:prSet presAssocID="{44126868-754D-43BC-993C-C40BB550B0C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llseye"/>
        </a:ext>
      </dgm:extLst>
    </dgm:pt>
    <dgm:pt modelId="{F5EFCE0D-8EB6-42D7-8114-ED2CA2847623}" type="pres">
      <dgm:prSet presAssocID="{44126868-754D-43BC-993C-C40BB550B0C8}" presName="spaceRect" presStyleCnt="0"/>
      <dgm:spPr/>
    </dgm:pt>
    <dgm:pt modelId="{4E95C088-7EB0-4595-A7D9-27D8173BF3F3}" type="pres">
      <dgm:prSet presAssocID="{44126868-754D-43BC-993C-C40BB550B0C8}" presName="textRect" presStyleLbl="revTx" presStyleIdx="4" presStyleCnt="5">
        <dgm:presLayoutVars>
          <dgm:chMax val="1"/>
          <dgm:chPref val="1"/>
        </dgm:presLayoutVars>
      </dgm:prSet>
      <dgm:spPr/>
    </dgm:pt>
  </dgm:ptLst>
  <dgm:cxnLst>
    <dgm:cxn modelId="{B8E19D00-4D78-45AD-9007-41D79632D46C}" type="presOf" srcId="{E5198C61-2F51-4740-9693-50C6A82930FD}" destId="{BAA2DDC7-F140-42D1-A9E5-7908628143E1}" srcOrd="0" destOrd="0" presId="urn:microsoft.com/office/officeart/2018/2/layout/IconCircleList"/>
    <dgm:cxn modelId="{D823F60F-37D1-4098-AF3B-0EA34AF488F8}" srcId="{8000A1B8-7486-4964-AC15-F5912C9FFD1A}" destId="{44126868-754D-43BC-993C-C40BB550B0C8}" srcOrd="4" destOrd="0" parTransId="{5F27F2B1-2A95-4860-966F-5FA2816290C6}" sibTransId="{68C78B48-7764-43FE-8AFC-A2C9DB6BCE60}"/>
    <dgm:cxn modelId="{6CE0C913-C76A-44A5-8FCA-ABAB18F0DEAC}" type="presOf" srcId="{973A6F52-CDDB-4D0D-AD32-F6646BAB1215}" destId="{CADCA400-0BF4-4708-A586-32F8447EEA67}" srcOrd="0" destOrd="0" presId="urn:microsoft.com/office/officeart/2018/2/layout/IconCircleList"/>
    <dgm:cxn modelId="{FD8C613B-0027-4D17-8653-16A81E55BA6E}" srcId="{8000A1B8-7486-4964-AC15-F5912C9FFD1A}" destId="{E5198C61-2F51-4740-9693-50C6A82930FD}" srcOrd="2" destOrd="0" parTransId="{F9DD3F3A-EE23-4359-8EBA-0421EA9AA1A1}" sibTransId="{83067D42-2809-42E8-8BAB-C4255B37332F}"/>
    <dgm:cxn modelId="{59C78F58-4022-4CC6-9DCD-A5D08864DDA2}" type="presOf" srcId="{3A0763D7-3F64-4E38-9D98-2A314FA84FA9}" destId="{756D8063-363A-4B57-9699-9BF7FB8EB311}" srcOrd="0" destOrd="0" presId="urn:microsoft.com/office/officeart/2018/2/layout/IconCircleList"/>
    <dgm:cxn modelId="{D2570584-6B7B-4E40-A447-299127FCBF66}" type="presOf" srcId="{44126868-754D-43BC-993C-C40BB550B0C8}" destId="{4E95C088-7EB0-4595-A7D9-27D8173BF3F3}" srcOrd="0" destOrd="0" presId="urn:microsoft.com/office/officeart/2018/2/layout/IconCircleList"/>
    <dgm:cxn modelId="{7A609E89-6940-49E0-A4A8-7F86F259BA44}" type="presOf" srcId="{67ED2560-9EDB-4016-B2C0-D14A84027944}" destId="{F514A9BC-40FD-41A1-B921-41C92A6FB821}" srcOrd="0" destOrd="0" presId="urn:microsoft.com/office/officeart/2018/2/layout/IconCircleList"/>
    <dgm:cxn modelId="{5AC83593-5278-4D88-B785-67E51BDD8B03}" type="presOf" srcId="{83067D42-2809-42E8-8BAB-C4255B37332F}" destId="{0720C7B6-07A4-4832-9E10-AF8C8CF4DFD3}" srcOrd="0" destOrd="0" presId="urn:microsoft.com/office/officeart/2018/2/layout/IconCircleList"/>
    <dgm:cxn modelId="{C9F2A599-7EBE-4AF3-AD24-1EA2A3E03F86}" srcId="{8000A1B8-7486-4964-AC15-F5912C9FFD1A}" destId="{67ED2560-9EDB-4016-B2C0-D14A84027944}" srcOrd="3" destOrd="0" parTransId="{0073BD47-293A-4270-B882-4DE17056E6D0}" sibTransId="{3A0763D7-3F64-4E38-9D98-2A314FA84FA9}"/>
    <dgm:cxn modelId="{E5B4F09E-DFCC-4CD8-8E8D-458FCB0DF2AA}" srcId="{8000A1B8-7486-4964-AC15-F5912C9FFD1A}" destId="{C8D01DDE-25C7-4968-B62B-D18176F716F8}" srcOrd="1" destOrd="0" parTransId="{1D487B9C-8A86-4198-A6F4-851D365D068B}" sibTransId="{973A6F52-CDDB-4D0D-AD32-F6646BAB1215}"/>
    <dgm:cxn modelId="{94B5E3D5-A1A9-4261-AAC0-46BA01074A75}" srcId="{8000A1B8-7486-4964-AC15-F5912C9FFD1A}" destId="{76AFA2DD-0B80-43DB-9557-07CF6EC79178}" srcOrd="0" destOrd="0" parTransId="{CB1A84B9-A4F8-400D-A86C-A273B7867720}" sibTransId="{AEB4975F-43C0-48CA-982D-DB31211E0CE3}"/>
    <dgm:cxn modelId="{A780F3EB-B43B-4902-A531-4C31CEBA8D2D}" type="presOf" srcId="{76AFA2DD-0B80-43DB-9557-07CF6EC79178}" destId="{D556E599-CAED-4DD2-84C9-52F75FCADC23}" srcOrd="0" destOrd="0" presId="urn:microsoft.com/office/officeart/2018/2/layout/IconCircleList"/>
    <dgm:cxn modelId="{314826F3-03A1-4E71-88AC-3668ADF59BB4}" type="presOf" srcId="{AEB4975F-43C0-48CA-982D-DB31211E0CE3}" destId="{4DF55441-3F73-4AB7-A5DD-2C0AF9D72CFE}" srcOrd="0" destOrd="0" presId="urn:microsoft.com/office/officeart/2018/2/layout/IconCircleList"/>
    <dgm:cxn modelId="{B85A23F6-39DA-408E-9ADF-E7A6110792D7}" type="presOf" srcId="{8000A1B8-7486-4964-AC15-F5912C9FFD1A}" destId="{037D9179-799E-4074-B0EA-D2ADBF8411CC}" srcOrd="0" destOrd="0" presId="urn:microsoft.com/office/officeart/2018/2/layout/IconCircleList"/>
    <dgm:cxn modelId="{ECF7B6F6-8FDC-4580-8107-B0B5C6ACABBB}" type="presOf" srcId="{C8D01DDE-25C7-4968-B62B-D18176F716F8}" destId="{95F74578-9512-4175-98F4-66CAE9764BD9}" srcOrd="0" destOrd="0" presId="urn:microsoft.com/office/officeart/2018/2/layout/IconCircleList"/>
    <dgm:cxn modelId="{45E86AEA-0F39-4BC2-BBA8-228E842B6689}" type="presParOf" srcId="{037D9179-799E-4074-B0EA-D2ADBF8411CC}" destId="{8CB8DEBA-C903-4287-8B7C-A2EFB1F071AC}" srcOrd="0" destOrd="0" presId="urn:microsoft.com/office/officeart/2018/2/layout/IconCircleList"/>
    <dgm:cxn modelId="{303227C0-2842-4E5C-B679-8A9D5812349C}" type="presParOf" srcId="{8CB8DEBA-C903-4287-8B7C-A2EFB1F071AC}" destId="{D304B3D4-9F61-48CC-B4BD-92476468BE49}" srcOrd="0" destOrd="0" presId="urn:microsoft.com/office/officeart/2018/2/layout/IconCircleList"/>
    <dgm:cxn modelId="{00AD25AD-C322-42A4-817F-B5E73452DB65}" type="presParOf" srcId="{D304B3D4-9F61-48CC-B4BD-92476468BE49}" destId="{C21C6442-8FED-409F-8EBC-50767CC45C88}" srcOrd="0" destOrd="0" presId="urn:microsoft.com/office/officeart/2018/2/layout/IconCircleList"/>
    <dgm:cxn modelId="{49C68245-0F0B-4E3E-BCCE-186558EB3A7B}" type="presParOf" srcId="{D304B3D4-9F61-48CC-B4BD-92476468BE49}" destId="{B587B8C8-6F59-4099-ADFD-828C5F35E411}" srcOrd="1" destOrd="0" presId="urn:microsoft.com/office/officeart/2018/2/layout/IconCircleList"/>
    <dgm:cxn modelId="{50398C36-916C-4BFF-BCCB-7030ACD0BC4B}" type="presParOf" srcId="{D304B3D4-9F61-48CC-B4BD-92476468BE49}" destId="{80AB27DC-47BA-4D05-9C4F-A58BFEADB8C3}" srcOrd="2" destOrd="0" presId="urn:microsoft.com/office/officeart/2018/2/layout/IconCircleList"/>
    <dgm:cxn modelId="{270CA930-55CE-4AC3-B192-1EB2291763A4}" type="presParOf" srcId="{D304B3D4-9F61-48CC-B4BD-92476468BE49}" destId="{D556E599-CAED-4DD2-84C9-52F75FCADC23}" srcOrd="3" destOrd="0" presId="urn:microsoft.com/office/officeart/2018/2/layout/IconCircleList"/>
    <dgm:cxn modelId="{4F5DF568-CE8C-4618-806F-E26D813D316C}" type="presParOf" srcId="{8CB8DEBA-C903-4287-8B7C-A2EFB1F071AC}" destId="{4DF55441-3F73-4AB7-A5DD-2C0AF9D72CFE}" srcOrd="1" destOrd="0" presId="urn:microsoft.com/office/officeart/2018/2/layout/IconCircleList"/>
    <dgm:cxn modelId="{B53314E0-61C7-48AE-8C6C-3798FCE58495}" type="presParOf" srcId="{8CB8DEBA-C903-4287-8B7C-A2EFB1F071AC}" destId="{FDD085C2-7B0C-4B26-AC1D-43C452E6AED1}" srcOrd="2" destOrd="0" presId="urn:microsoft.com/office/officeart/2018/2/layout/IconCircleList"/>
    <dgm:cxn modelId="{B9AEE479-0248-4FBA-8327-9960F8A58C08}" type="presParOf" srcId="{FDD085C2-7B0C-4B26-AC1D-43C452E6AED1}" destId="{6EEFE12F-E559-44CF-8271-45929DA3DA30}" srcOrd="0" destOrd="0" presId="urn:microsoft.com/office/officeart/2018/2/layout/IconCircleList"/>
    <dgm:cxn modelId="{B96FC7F3-673B-46E1-A024-68630EA6F127}" type="presParOf" srcId="{FDD085C2-7B0C-4B26-AC1D-43C452E6AED1}" destId="{CC19D2EB-D592-4EED-A5BA-ACA8F197BA05}" srcOrd="1" destOrd="0" presId="urn:microsoft.com/office/officeart/2018/2/layout/IconCircleList"/>
    <dgm:cxn modelId="{FEE207E5-C3CE-41F9-9F72-CA2370BCCA8E}" type="presParOf" srcId="{FDD085C2-7B0C-4B26-AC1D-43C452E6AED1}" destId="{44DBE6CD-8637-46DF-882C-A64F2367FE2B}" srcOrd="2" destOrd="0" presId="urn:microsoft.com/office/officeart/2018/2/layout/IconCircleList"/>
    <dgm:cxn modelId="{C8B27D31-0338-4218-9EEF-54BC8CA62425}" type="presParOf" srcId="{FDD085C2-7B0C-4B26-AC1D-43C452E6AED1}" destId="{95F74578-9512-4175-98F4-66CAE9764BD9}" srcOrd="3" destOrd="0" presId="urn:microsoft.com/office/officeart/2018/2/layout/IconCircleList"/>
    <dgm:cxn modelId="{FA5A5FC3-7C0D-41B5-A69A-4D91E86FAD10}" type="presParOf" srcId="{8CB8DEBA-C903-4287-8B7C-A2EFB1F071AC}" destId="{CADCA400-0BF4-4708-A586-32F8447EEA67}" srcOrd="3" destOrd="0" presId="urn:microsoft.com/office/officeart/2018/2/layout/IconCircleList"/>
    <dgm:cxn modelId="{6BA86439-8E71-4894-A628-B6B7F994ADF0}" type="presParOf" srcId="{8CB8DEBA-C903-4287-8B7C-A2EFB1F071AC}" destId="{6F8D7198-33E5-4293-8AB1-A7CE7BF24D45}" srcOrd="4" destOrd="0" presId="urn:microsoft.com/office/officeart/2018/2/layout/IconCircleList"/>
    <dgm:cxn modelId="{7D27616D-59A2-43D8-997F-E7CA14343EDE}" type="presParOf" srcId="{6F8D7198-33E5-4293-8AB1-A7CE7BF24D45}" destId="{8964D9A1-BA57-4CF2-A138-FC2771AC2635}" srcOrd="0" destOrd="0" presId="urn:microsoft.com/office/officeart/2018/2/layout/IconCircleList"/>
    <dgm:cxn modelId="{1F18C878-DE05-49B3-AF52-39D302171DD5}" type="presParOf" srcId="{6F8D7198-33E5-4293-8AB1-A7CE7BF24D45}" destId="{FEADA1F1-4D45-4A4A-9E45-4D733B58C73D}" srcOrd="1" destOrd="0" presId="urn:microsoft.com/office/officeart/2018/2/layout/IconCircleList"/>
    <dgm:cxn modelId="{C6D7F6CF-A187-4D7E-8F60-2E41290687CD}" type="presParOf" srcId="{6F8D7198-33E5-4293-8AB1-A7CE7BF24D45}" destId="{303DD5E7-3B76-4C1E-B04E-3E8D611A4FB7}" srcOrd="2" destOrd="0" presId="urn:microsoft.com/office/officeart/2018/2/layout/IconCircleList"/>
    <dgm:cxn modelId="{AF7573EA-E5A5-4817-9346-E97577C1AC99}" type="presParOf" srcId="{6F8D7198-33E5-4293-8AB1-A7CE7BF24D45}" destId="{BAA2DDC7-F140-42D1-A9E5-7908628143E1}" srcOrd="3" destOrd="0" presId="urn:microsoft.com/office/officeart/2018/2/layout/IconCircleList"/>
    <dgm:cxn modelId="{8425A7C5-72DA-4F8F-B3C0-B03E8F062FE3}" type="presParOf" srcId="{8CB8DEBA-C903-4287-8B7C-A2EFB1F071AC}" destId="{0720C7B6-07A4-4832-9E10-AF8C8CF4DFD3}" srcOrd="5" destOrd="0" presId="urn:microsoft.com/office/officeart/2018/2/layout/IconCircleList"/>
    <dgm:cxn modelId="{20EE290F-C544-4683-91B5-6EC719628EFD}" type="presParOf" srcId="{8CB8DEBA-C903-4287-8B7C-A2EFB1F071AC}" destId="{C9D06C23-D2EC-4783-98F0-8A8BB46CD8BA}" srcOrd="6" destOrd="0" presId="urn:microsoft.com/office/officeart/2018/2/layout/IconCircleList"/>
    <dgm:cxn modelId="{33E24FC6-F327-43EB-88F9-F91A83AF8F99}" type="presParOf" srcId="{C9D06C23-D2EC-4783-98F0-8A8BB46CD8BA}" destId="{92E5B6F4-6E36-4481-B6D6-5E6C71F79F42}" srcOrd="0" destOrd="0" presId="urn:microsoft.com/office/officeart/2018/2/layout/IconCircleList"/>
    <dgm:cxn modelId="{8356AB67-8082-4F0A-AA9F-AB6E8668FF5C}" type="presParOf" srcId="{C9D06C23-D2EC-4783-98F0-8A8BB46CD8BA}" destId="{CCDFAB3A-1B54-4CDF-920D-D025AB5C85EF}" srcOrd="1" destOrd="0" presId="urn:microsoft.com/office/officeart/2018/2/layout/IconCircleList"/>
    <dgm:cxn modelId="{86B16777-73FE-4E2A-B4DD-EA5A49737352}" type="presParOf" srcId="{C9D06C23-D2EC-4783-98F0-8A8BB46CD8BA}" destId="{61830FE9-2CA5-40E2-9D35-B6A6DEEA1ABA}" srcOrd="2" destOrd="0" presId="urn:microsoft.com/office/officeart/2018/2/layout/IconCircleList"/>
    <dgm:cxn modelId="{843FEB7D-68F8-4AEF-8ED7-267E5B56C459}" type="presParOf" srcId="{C9D06C23-D2EC-4783-98F0-8A8BB46CD8BA}" destId="{F514A9BC-40FD-41A1-B921-41C92A6FB821}" srcOrd="3" destOrd="0" presId="urn:microsoft.com/office/officeart/2018/2/layout/IconCircleList"/>
    <dgm:cxn modelId="{9CB562D4-C752-43F3-9BD5-B234994B4451}" type="presParOf" srcId="{8CB8DEBA-C903-4287-8B7C-A2EFB1F071AC}" destId="{756D8063-363A-4B57-9699-9BF7FB8EB311}" srcOrd="7" destOrd="0" presId="urn:microsoft.com/office/officeart/2018/2/layout/IconCircleList"/>
    <dgm:cxn modelId="{D9B0828B-CB04-45C0-9D97-AA146AE09B51}" type="presParOf" srcId="{8CB8DEBA-C903-4287-8B7C-A2EFB1F071AC}" destId="{A223C79F-EFE9-4026-9F37-3271F4198FB6}" srcOrd="8" destOrd="0" presId="urn:microsoft.com/office/officeart/2018/2/layout/IconCircleList"/>
    <dgm:cxn modelId="{FB428D00-489C-4F2D-90DC-54E9981789C0}" type="presParOf" srcId="{A223C79F-EFE9-4026-9F37-3271F4198FB6}" destId="{2579E136-1F9B-4112-A7D9-6E9A0DD28DFF}" srcOrd="0" destOrd="0" presId="urn:microsoft.com/office/officeart/2018/2/layout/IconCircleList"/>
    <dgm:cxn modelId="{19C325EE-7B85-4F34-B4E7-AF060318E930}" type="presParOf" srcId="{A223C79F-EFE9-4026-9F37-3271F4198FB6}" destId="{8DA0947D-44EF-4ACF-8EC1-84D5825EDA8C}" srcOrd="1" destOrd="0" presId="urn:microsoft.com/office/officeart/2018/2/layout/IconCircleList"/>
    <dgm:cxn modelId="{48604ACE-4250-4618-9147-62B555FA3541}" type="presParOf" srcId="{A223C79F-EFE9-4026-9F37-3271F4198FB6}" destId="{F5EFCE0D-8EB6-42D7-8114-ED2CA2847623}" srcOrd="2" destOrd="0" presId="urn:microsoft.com/office/officeart/2018/2/layout/IconCircleList"/>
    <dgm:cxn modelId="{DAB3F033-42F5-42E9-9643-23BFD8BA023F}" type="presParOf" srcId="{A223C79F-EFE9-4026-9F37-3271F4198FB6}" destId="{4E95C088-7EB0-4595-A7D9-27D8173BF3F3}" srcOrd="3" destOrd="0" presId="urn:microsoft.com/office/officeart/2018/2/layout/IconCircle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EEEEF-5395-43D3-9E8C-35C9DB6E6569}">
      <dsp:nvSpPr>
        <dsp:cNvPr id="0" name=""/>
        <dsp:cNvSpPr/>
      </dsp:nvSpPr>
      <dsp:spPr>
        <a:xfrm>
          <a:off x="0" y="3467"/>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2019F991-9B30-484C-AC7C-C710E7F522E7}">
      <dsp:nvSpPr>
        <dsp:cNvPr id="0" name=""/>
        <dsp:cNvSpPr/>
      </dsp:nvSpPr>
      <dsp:spPr>
        <a:xfrm>
          <a:off x="223415" y="169644"/>
          <a:ext cx="406209" cy="40620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B24D7-E876-4137-AEF6-03FC40C71196}">
      <dsp:nvSpPr>
        <dsp:cNvPr id="0" name=""/>
        <dsp:cNvSpPr/>
      </dsp:nvSpPr>
      <dsp:spPr>
        <a:xfrm>
          <a:off x="853039" y="3467"/>
          <a:ext cx="7814710" cy="738562"/>
        </a:xfrm>
        <a:prstGeom prst="rect">
          <a:avLst/>
        </a:prstGeom>
        <a:noFill/>
        <a:ln>
          <a:noFill/>
        </a:ln>
        <a:effectLst>
          <a:softEdge rad="31750"/>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3467"/>
        <a:ext cx="7814710" cy="738562"/>
      </dsp:txXfrm>
    </dsp:sp>
    <dsp:sp modelId="{3E5EA084-F27D-46F3-870E-F8688DE0D093}">
      <dsp:nvSpPr>
        <dsp:cNvPr id="0" name=""/>
        <dsp:cNvSpPr/>
      </dsp:nvSpPr>
      <dsp:spPr>
        <a:xfrm>
          <a:off x="0" y="926670"/>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305A27D9-D263-49E5-B0BB-5383148295A7}">
      <dsp:nvSpPr>
        <dsp:cNvPr id="0" name=""/>
        <dsp:cNvSpPr/>
      </dsp:nvSpPr>
      <dsp:spPr>
        <a:xfrm>
          <a:off x="223415" y="1092847"/>
          <a:ext cx="406209" cy="40620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11618D-A630-4532-A02E-D02934BD91D6}">
      <dsp:nvSpPr>
        <dsp:cNvPr id="0" name=""/>
        <dsp:cNvSpPr/>
      </dsp:nvSpPr>
      <dsp:spPr>
        <a:xfrm>
          <a:off x="853039" y="926670"/>
          <a:ext cx="7814710" cy="73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926670"/>
        <a:ext cx="7814710" cy="738562"/>
      </dsp:txXfrm>
    </dsp:sp>
    <dsp:sp modelId="{DA57AA03-804A-4D7C-81F2-741273A0347C}">
      <dsp:nvSpPr>
        <dsp:cNvPr id="0" name=""/>
        <dsp:cNvSpPr/>
      </dsp:nvSpPr>
      <dsp:spPr>
        <a:xfrm>
          <a:off x="0" y="1849874"/>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53DFA656-B9B3-40A6-83C3-F032505B0180}">
      <dsp:nvSpPr>
        <dsp:cNvPr id="0" name=""/>
        <dsp:cNvSpPr/>
      </dsp:nvSpPr>
      <dsp:spPr>
        <a:xfrm>
          <a:off x="223415" y="2016050"/>
          <a:ext cx="406209" cy="40620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46964-11EB-4A27-B35E-747BBB688632}">
      <dsp:nvSpPr>
        <dsp:cNvPr id="0" name=""/>
        <dsp:cNvSpPr/>
      </dsp:nvSpPr>
      <dsp:spPr>
        <a:xfrm>
          <a:off x="853039" y="1849874"/>
          <a:ext cx="7814710" cy="73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1849874"/>
        <a:ext cx="7814710" cy="738562"/>
      </dsp:txXfrm>
    </dsp:sp>
    <dsp:sp modelId="{F0E73FB3-D892-4039-86D5-5F6F72C0B8F2}">
      <dsp:nvSpPr>
        <dsp:cNvPr id="0" name=""/>
        <dsp:cNvSpPr/>
      </dsp:nvSpPr>
      <dsp:spPr>
        <a:xfrm>
          <a:off x="0" y="2773077"/>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EF873D9D-F462-406E-82ED-D8332B8F2E64}">
      <dsp:nvSpPr>
        <dsp:cNvPr id="0" name=""/>
        <dsp:cNvSpPr/>
      </dsp:nvSpPr>
      <dsp:spPr>
        <a:xfrm>
          <a:off x="223415" y="2939254"/>
          <a:ext cx="406209" cy="406209"/>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02DA2-211F-4822-A119-851841526182}">
      <dsp:nvSpPr>
        <dsp:cNvPr id="0" name=""/>
        <dsp:cNvSpPr/>
      </dsp:nvSpPr>
      <dsp:spPr>
        <a:xfrm>
          <a:off x="853039" y="2773077"/>
          <a:ext cx="7814710" cy="73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2773077"/>
        <a:ext cx="7814710" cy="738562"/>
      </dsp:txXfrm>
    </dsp:sp>
    <dsp:sp modelId="{4D104689-666D-49F5-BB47-CBF96765FEA4}">
      <dsp:nvSpPr>
        <dsp:cNvPr id="0" name=""/>
        <dsp:cNvSpPr/>
      </dsp:nvSpPr>
      <dsp:spPr>
        <a:xfrm>
          <a:off x="0" y="3696280"/>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E11318D3-2B31-43E8-B1BE-FEE6993C5C9F}">
      <dsp:nvSpPr>
        <dsp:cNvPr id="0" name=""/>
        <dsp:cNvSpPr/>
      </dsp:nvSpPr>
      <dsp:spPr>
        <a:xfrm>
          <a:off x="223415" y="3862457"/>
          <a:ext cx="406209" cy="406209"/>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E81F75-9912-456F-907D-6CE532AE86C0}">
      <dsp:nvSpPr>
        <dsp:cNvPr id="0" name=""/>
        <dsp:cNvSpPr/>
      </dsp:nvSpPr>
      <dsp:spPr>
        <a:xfrm>
          <a:off x="853039" y="3696280"/>
          <a:ext cx="7814710" cy="73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3696280"/>
        <a:ext cx="7814710" cy="738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82613" y="90470"/>
          <a:ext cx="897246" cy="897246"/>
        </a:xfrm>
        <a:prstGeom prst="ellipse">
          <a:avLst/>
        </a:prstGeom>
        <a:solidFill>
          <a:srgbClr val="9142B5"/>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271034" y="278892"/>
          <a:ext cx="520402" cy="52040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172126"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9142B5"/>
            </a:solidFill>
          </a:endParaRPr>
        </a:p>
      </dsp:txBody>
      <dsp:txXfrm>
        <a:off x="1172126" y="90470"/>
        <a:ext cx="2114937" cy="897246"/>
      </dsp:txXfrm>
    </dsp:sp>
    <dsp:sp modelId="{5B64E5E9-6D90-4DC0-AE2B-D19592EB8D1B}">
      <dsp:nvSpPr>
        <dsp:cNvPr id="0" name=""/>
        <dsp:cNvSpPr/>
      </dsp:nvSpPr>
      <dsp:spPr>
        <a:xfrm>
          <a:off x="3655575" y="90470"/>
          <a:ext cx="897246" cy="897246"/>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843996" y="278892"/>
          <a:ext cx="520402" cy="52040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4745088"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D62D00"/>
            </a:solidFill>
          </a:endParaRPr>
        </a:p>
      </dsp:txBody>
      <dsp:txXfrm>
        <a:off x="4745088" y="90470"/>
        <a:ext cx="2114937" cy="897246"/>
      </dsp:txXfrm>
    </dsp:sp>
    <dsp:sp modelId="{C0A17B21-E187-408A-9A25-D083CFD9F0C1}">
      <dsp:nvSpPr>
        <dsp:cNvPr id="0" name=""/>
        <dsp:cNvSpPr/>
      </dsp:nvSpPr>
      <dsp:spPr>
        <a:xfrm>
          <a:off x="7228536" y="90470"/>
          <a:ext cx="897246" cy="897246"/>
        </a:xfrm>
        <a:prstGeom prst="ellipse">
          <a:avLst/>
        </a:prstGeom>
        <a:solidFill>
          <a:srgbClr val="CD008D"/>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416958" y="278892"/>
          <a:ext cx="520402" cy="52040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318049"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CD008D"/>
            </a:solidFill>
          </a:endParaRPr>
        </a:p>
      </dsp:txBody>
      <dsp:txXfrm>
        <a:off x="8318049" y="90470"/>
        <a:ext cx="2114937" cy="897246"/>
      </dsp:txXfrm>
    </dsp:sp>
    <dsp:sp modelId="{2A76BBD6-CD1E-42D2-A4B0-57624A65917E}">
      <dsp:nvSpPr>
        <dsp:cNvPr id="0" name=""/>
        <dsp:cNvSpPr/>
      </dsp:nvSpPr>
      <dsp:spPr>
        <a:xfrm>
          <a:off x="82613" y="1727649"/>
          <a:ext cx="897246" cy="897246"/>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271034" y="1916070"/>
          <a:ext cx="520402" cy="520402"/>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1172126"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chemeClr val="accent6">
                <a:lumMod val="75000"/>
              </a:schemeClr>
            </a:solidFill>
          </a:endParaRPr>
        </a:p>
      </dsp:txBody>
      <dsp:txXfrm>
        <a:off x="1172126" y="1727649"/>
        <a:ext cx="2114937" cy="897246"/>
      </dsp:txXfrm>
    </dsp:sp>
    <dsp:sp modelId="{6CC78E34-F3D7-4C2D-9689-BC9FB2C7B26A}">
      <dsp:nvSpPr>
        <dsp:cNvPr id="0" name=""/>
        <dsp:cNvSpPr/>
      </dsp:nvSpPr>
      <dsp:spPr>
        <a:xfrm>
          <a:off x="3655575" y="1727649"/>
          <a:ext cx="897246" cy="897246"/>
        </a:xfrm>
        <a:prstGeom prst="ellipse">
          <a:avLst/>
        </a:prstGeom>
        <a:solidFill>
          <a:srgbClr val="0070C0"/>
        </a:solidFill>
        <a:ln>
          <a:noFill/>
        </a:ln>
        <a:effectLst/>
      </dsp:spPr>
      <dsp:style>
        <a:lnRef idx="0">
          <a:scrgbClr r="0" g="0" b="0"/>
        </a:lnRef>
        <a:fillRef idx="1">
          <a:scrgbClr r="0" g="0" b="0"/>
        </a:fillRef>
        <a:effectRef idx="0">
          <a:scrgbClr r="0" g="0" b="0"/>
        </a:effectRef>
        <a:fontRef idx="minor"/>
      </dsp:style>
    </dsp:sp>
    <dsp:sp modelId="{2F9952E6-7443-45AB-A450-921FEFEFC9FF}">
      <dsp:nvSpPr>
        <dsp:cNvPr id="0" name=""/>
        <dsp:cNvSpPr/>
      </dsp:nvSpPr>
      <dsp:spPr>
        <a:xfrm>
          <a:off x="3843996" y="1916070"/>
          <a:ext cx="520402" cy="520402"/>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CA45-468C-4093-A4C6-20E2EAEC5F26}">
      <dsp:nvSpPr>
        <dsp:cNvPr id="0" name=""/>
        <dsp:cNvSpPr/>
      </dsp:nvSpPr>
      <dsp:spPr>
        <a:xfrm>
          <a:off x="4745088"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0070C0"/>
            </a:solidFill>
          </a:endParaRPr>
        </a:p>
      </dsp:txBody>
      <dsp:txXfrm>
        <a:off x="4745088" y="1727649"/>
        <a:ext cx="2114937" cy="897246"/>
      </dsp:txXfrm>
    </dsp:sp>
    <dsp:sp modelId="{FE081A52-DF82-4CC6-AE48-7DD46E099E7F}">
      <dsp:nvSpPr>
        <dsp:cNvPr id="0" name=""/>
        <dsp:cNvSpPr/>
      </dsp:nvSpPr>
      <dsp:spPr>
        <a:xfrm>
          <a:off x="7228536" y="1727649"/>
          <a:ext cx="897246" cy="897246"/>
        </a:xfrm>
        <a:prstGeom prst="ellipse">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2FD16C09-9B04-4178-AF7B-C99E7AF6C428}">
      <dsp:nvSpPr>
        <dsp:cNvPr id="0" name=""/>
        <dsp:cNvSpPr/>
      </dsp:nvSpPr>
      <dsp:spPr>
        <a:xfrm>
          <a:off x="7416958" y="1916070"/>
          <a:ext cx="520402" cy="520402"/>
        </a:xfrm>
        <a:prstGeom prst="rect">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09A0E7-BA3C-497E-9CA9-86AA87419871}">
      <dsp:nvSpPr>
        <dsp:cNvPr id="0" name=""/>
        <dsp:cNvSpPr/>
      </dsp:nvSpPr>
      <dsp:spPr>
        <a:xfrm>
          <a:off x="8318049"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C00000"/>
            </a:solidFill>
          </a:endParaRPr>
        </a:p>
      </dsp:txBody>
      <dsp:txXfrm>
        <a:off x="8318049" y="1727649"/>
        <a:ext cx="2114937" cy="897246"/>
      </dsp:txXfrm>
    </dsp:sp>
    <dsp:sp modelId="{1C212E3F-5B36-44ED-B17A-E02B60881988}">
      <dsp:nvSpPr>
        <dsp:cNvPr id="0" name=""/>
        <dsp:cNvSpPr/>
      </dsp:nvSpPr>
      <dsp:spPr>
        <a:xfrm>
          <a:off x="82613" y="3364827"/>
          <a:ext cx="897246" cy="897246"/>
        </a:xfrm>
        <a:prstGeom prst="ellipse">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1F047CB0-EA13-4864-A29A-07CDAF1D848F}">
      <dsp:nvSpPr>
        <dsp:cNvPr id="0" name=""/>
        <dsp:cNvSpPr/>
      </dsp:nvSpPr>
      <dsp:spPr>
        <a:xfrm>
          <a:off x="271034" y="3553249"/>
          <a:ext cx="520402" cy="520402"/>
        </a:xfrm>
        <a:prstGeom prst="rect">
          <a:avLst/>
        </a:prstGeom>
        <a:blipFill>
          <a:blip xmlns:r="http://schemas.openxmlformats.org/officeDocument/2006/relationships"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4CF18C-5CE7-49CA-B5CB-4D1F07051AA9}">
      <dsp:nvSpPr>
        <dsp:cNvPr id="0" name=""/>
        <dsp:cNvSpPr/>
      </dsp:nvSpPr>
      <dsp:spPr>
        <a:xfrm>
          <a:off x="1172126" y="336482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chemeClr val="accent4">
                <a:lumMod val="75000"/>
              </a:schemeClr>
            </a:solidFill>
          </a:endParaRPr>
        </a:p>
      </dsp:txBody>
      <dsp:txXfrm>
        <a:off x="1172126" y="3364827"/>
        <a:ext cx="2114937" cy="897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C6442-8FED-409F-8EBC-50767CC45C88}">
      <dsp:nvSpPr>
        <dsp:cNvPr id="0" name=""/>
        <dsp:cNvSpPr/>
      </dsp:nvSpPr>
      <dsp:spPr>
        <a:xfrm>
          <a:off x="167802" y="898558"/>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87B8C8-6F59-4099-ADFD-828C5F35E411}">
      <dsp:nvSpPr>
        <dsp:cNvPr id="0" name=""/>
        <dsp:cNvSpPr/>
      </dsp:nvSpPr>
      <dsp:spPr>
        <a:xfrm>
          <a:off x="358324" y="1089079"/>
          <a:ext cx="526203" cy="52620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56E599-CAED-4DD2-84C9-52F75FCADC23}">
      <dsp:nvSpPr>
        <dsp:cNvPr id="0" name=""/>
        <dsp:cNvSpPr/>
      </dsp:nvSpPr>
      <dsp:spPr>
        <a:xfrm>
          <a:off x="1269459" y="898558"/>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1269459" y="898558"/>
        <a:ext cx="2138511" cy="907247"/>
      </dsp:txXfrm>
    </dsp:sp>
    <dsp:sp modelId="{6EEFE12F-E559-44CF-8271-45929DA3DA30}">
      <dsp:nvSpPr>
        <dsp:cNvPr id="0" name=""/>
        <dsp:cNvSpPr/>
      </dsp:nvSpPr>
      <dsp:spPr>
        <a:xfrm>
          <a:off x="3780590" y="898558"/>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19D2EB-D592-4EED-A5BA-ACA8F197BA05}">
      <dsp:nvSpPr>
        <dsp:cNvPr id="0" name=""/>
        <dsp:cNvSpPr/>
      </dsp:nvSpPr>
      <dsp:spPr>
        <a:xfrm>
          <a:off x="3971112" y="1089079"/>
          <a:ext cx="526203" cy="52620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F74578-9512-4175-98F4-66CAE9764BD9}">
      <dsp:nvSpPr>
        <dsp:cNvPr id="0" name=""/>
        <dsp:cNvSpPr/>
      </dsp:nvSpPr>
      <dsp:spPr>
        <a:xfrm>
          <a:off x="4882248" y="898558"/>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4882248" y="898558"/>
        <a:ext cx="2138511" cy="907247"/>
      </dsp:txXfrm>
    </dsp:sp>
    <dsp:sp modelId="{8964D9A1-BA57-4CF2-A138-FC2771AC2635}">
      <dsp:nvSpPr>
        <dsp:cNvPr id="0" name=""/>
        <dsp:cNvSpPr/>
      </dsp:nvSpPr>
      <dsp:spPr>
        <a:xfrm>
          <a:off x="7393378" y="898558"/>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ADA1F1-4D45-4A4A-9E45-4D733B58C73D}">
      <dsp:nvSpPr>
        <dsp:cNvPr id="0" name=""/>
        <dsp:cNvSpPr/>
      </dsp:nvSpPr>
      <dsp:spPr>
        <a:xfrm>
          <a:off x="7583900" y="1089079"/>
          <a:ext cx="526203" cy="52620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2DDC7-F140-42D1-A9E5-7908628143E1}">
      <dsp:nvSpPr>
        <dsp:cNvPr id="0" name=""/>
        <dsp:cNvSpPr/>
      </dsp:nvSpPr>
      <dsp:spPr>
        <a:xfrm>
          <a:off x="8495036" y="898558"/>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495036" y="898558"/>
        <a:ext cx="2138511" cy="907247"/>
      </dsp:txXfrm>
    </dsp:sp>
    <dsp:sp modelId="{92E5B6F4-6E36-4481-B6D6-5E6C71F79F42}">
      <dsp:nvSpPr>
        <dsp:cNvPr id="0" name=""/>
        <dsp:cNvSpPr/>
      </dsp:nvSpPr>
      <dsp:spPr>
        <a:xfrm>
          <a:off x="167802" y="2545532"/>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DFAB3A-1B54-4CDF-920D-D025AB5C85EF}">
      <dsp:nvSpPr>
        <dsp:cNvPr id="0" name=""/>
        <dsp:cNvSpPr/>
      </dsp:nvSpPr>
      <dsp:spPr>
        <a:xfrm>
          <a:off x="358324" y="2736054"/>
          <a:ext cx="526203" cy="526203"/>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4A9BC-40FD-41A1-B921-41C92A6FB821}">
      <dsp:nvSpPr>
        <dsp:cNvPr id="0" name=""/>
        <dsp:cNvSpPr/>
      </dsp:nvSpPr>
      <dsp:spPr>
        <a:xfrm>
          <a:off x="1269459" y="2545532"/>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1269459" y="2545532"/>
        <a:ext cx="2138511" cy="907247"/>
      </dsp:txXfrm>
    </dsp:sp>
    <dsp:sp modelId="{2579E136-1F9B-4112-A7D9-6E9A0DD28DFF}">
      <dsp:nvSpPr>
        <dsp:cNvPr id="0" name=""/>
        <dsp:cNvSpPr/>
      </dsp:nvSpPr>
      <dsp:spPr>
        <a:xfrm>
          <a:off x="3780590" y="2545532"/>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A0947D-44EF-4ACF-8EC1-84D5825EDA8C}">
      <dsp:nvSpPr>
        <dsp:cNvPr id="0" name=""/>
        <dsp:cNvSpPr/>
      </dsp:nvSpPr>
      <dsp:spPr>
        <a:xfrm>
          <a:off x="3971112" y="2736054"/>
          <a:ext cx="526203" cy="526203"/>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95C088-7EB0-4595-A7D9-27D8173BF3F3}">
      <dsp:nvSpPr>
        <dsp:cNvPr id="0" name=""/>
        <dsp:cNvSpPr/>
      </dsp:nvSpPr>
      <dsp:spPr>
        <a:xfrm>
          <a:off x="4882248" y="2545532"/>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4882248" y="2545532"/>
        <a:ext cx="2138511" cy="9072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GeorgiaCourt</a:t>
            </a:r>
            <a:r>
              <a:rPr lang="en-US" sz="1800" b="0" i="0" u="none" strike="noStrike" baseline="0" dirty="0">
                <a:solidFill>
                  <a:srgbClr val="000000"/>
                </a:solidFill>
                <a:latin typeface="ITC Garamond Std Lt"/>
              </a:rPr>
              <a:t>/E+/Getty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31585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SolStock</a:t>
            </a:r>
            <a:r>
              <a:rPr lang="en-US" sz="1800" b="0" i="0" u="none" strike="noStrike" baseline="0" dirty="0">
                <a:solidFill>
                  <a:srgbClr val="000000"/>
                </a:solidFill>
                <a:latin typeface="ITC Garamond Std Lt"/>
              </a:rPr>
              <a:t>/E+/Getty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3118470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9.2 </a:t>
            </a:r>
            <a:r>
              <a:rPr lang="en-IN" sz="1800" b="0" dirty="0">
                <a:effectLst/>
                <a:latin typeface="HelveticaLTStd"/>
              </a:rPr>
              <a:t>Influences and risk factors for violent </a:t>
            </a:r>
            <a:r>
              <a:rPr lang="en-IN" sz="1800" b="0" dirty="0" err="1">
                <a:effectLst/>
                <a:latin typeface="HelveticaLTStd"/>
              </a:rPr>
              <a:t>behavior</a:t>
            </a:r>
            <a:r>
              <a:rPr lang="en-IN" sz="1800" b="0" dirty="0">
                <a:effectLst/>
                <a:latin typeface="HelveticaLTStd"/>
              </a:rPr>
              <a:t>.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247644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panose="020B0604020202020204"/>
              </a:rPr>
              <a:t>Figure 9.3</a:t>
            </a:r>
            <a:r>
              <a:rPr lang="en-US" dirty="0">
                <a:cs typeface="Arial" panose="020B0604020202020204"/>
              </a:rPr>
              <a:t> Consequences of violent behavior</a:t>
            </a:r>
            <a:endParaRPr lang="en-US"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85143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290656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panose="020B0604020202020204"/>
              </a:rPr>
              <a:t>Figure </a:t>
            </a:r>
            <a:r>
              <a:rPr lang="en-IN" b="1" dirty="0">
                <a:cs typeface="Arial" panose="020B0604020202020204"/>
              </a:rPr>
              <a:t>9</a:t>
            </a:r>
            <a:r>
              <a:rPr lang="en-US" b="1" dirty="0">
                <a:cs typeface="Arial" panose="020B0604020202020204"/>
              </a:rPr>
              <a:t>.4</a:t>
            </a:r>
            <a:r>
              <a:rPr lang="en-US" dirty="0">
                <a:cs typeface="Arial" panose="020B0604020202020204"/>
              </a:rPr>
              <a:t> Talk with RESPECT to help reduce violence.</a:t>
            </a:r>
            <a:endParaRPr lang="en-US"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951329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7" name="Picture 6">
            <a:extLst>
              <a:ext uri="{FF2B5EF4-FFF2-40B4-BE49-F238E27FC236}">
                <a16:creationId xmlns:a16="http://schemas.microsoft.com/office/drawing/2014/main" id="{726FC99F-1F56-A9CB-AD2A-AF1A4284BD3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9"/>
          <a:stretch/>
        </p:blipFill>
        <p:spPr>
          <a:xfrm>
            <a:off x="662719" y="572987"/>
            <a:ext cx="4793656" cy="4759459"/>
          </a:xfrm>
          <a:prstGeom prst="ellipse">
            <a:avLst/>
          </a:prstGeom>
        </p:spPr>
      </p:pic>
      <p:pic>
        <p:nvPicPr>
          <p:cNvPr id="3" name="Picture 2">
            <a:extLst>
              <a:ext uri="{FF2B5EF4-FFF2-40B4-BE49-F238E27FC236}">
                <a16:creationId xmlns:a16="http://schemas.microsoft.com/office/drawing/2014/main" id="{082C76A3-A137-51F9-C09B-301CEF33A9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5970" y="494363"/>
            <a:ext cx="5047155" cy="4916709"/>
          </a:xfrm>
          <a:prstGeom prst="rect">
            <a:avLst/>
          </a:prstGeom>
        </p:spPr>
      </p:pic>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a:stretch>
            <a:fillRect/>
          </a:stretch>
        </p:blipFill>
        <p:spPr>
          <a:xfrm rot="20338355">
            <a:off x="3911678" y="3730088"/>
            <a:ext cx="7981742" cy="4327878"/>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4967773" y="3642697"/>
            <a:ext cx="1369827" cy="335084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233650" y="361963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381000" y="365125"/>
            <a:ext cx="11429999"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381000" y="365125"/>
            <a:ext cx="11429999"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5881914"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9330998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5" name="Picture 4" descr="A green and black rectangle&#10;&#10;Description automatically generated">
            <a:extLst>
              <a:ext uri="{FF2B5EF4-FFF2-40B4-BE49-F238E27FC236}">
                <a16:creationId xmlns:a16="http://schemas.microsoft.com/office/drawing/2014/main" id="{4FADB416-4F3B-DE77-702E-983AFE674931}"/>
              </a:ext>
            </a:extLst>
          </p:cNvPr>
          <p:cNvPicPr>
            <a:picLocks noChangeAspect="1"/>
          </p:cNvPicPr>
          <p:nvPr userDrawn="1"/>
        </p:nvPicPr>
        <p:blipFill>
          <a:blip r:embed="rId2"/>
          <a:stretch>
            <a:fillRect/>
          </a:stretch>
        </p:blipFill>
        <p:spPr>
          <a:xfrm>
            <a:off x="1095375" y="319797"/>
            <a:ext cx="10001250" cy="1144800"/>
          </a:xfrm>
          <a:prstGeom prst="rect">
            <a:avLst/>
          </a:prstGeom>
        </p:spPr>
      </p:pic>
      <p:graphicFrame>
        <p:nvGraphicFramePr>
          <p:cNvPr id="4" name="TextBox 20">
            <a:extLst>
              <a:ext uri="{FF2B5EF4-FFF2-40B4-BE49-F238E27FC236}">
                <a16:creationId xmlns:a16="http://schemas.microsoft.com/office/drawing/2014/main" id="{AC7A4C93-39DB-B7CF-806F-8CFB595FF1A1}"/>
              </a:ext>
            </a:extLst>
          </p:cNvPr>
          <p:cNvGraphicFramePr/>
          <p:nvPr userDrawn="1">
            <p:extLst>
              <p:ext uri="{D42A27DB-BD31-4B8C-83A1-F6EECF244321}">
                <p14:modId xmlns:p14="http://schemas.microsoft.com/office/powerpoint/2010/main" val="2517940087"/>
              </p:ext>
            </p:extLst>
          </p:nvPr>
        </p:nvGraphicFramePr>
        <p:xfrm>
          <a:off x="2895600" y="1966885"/>
          <a:ext cx="8667750" cy="4438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489A5AAC-B15E-DA45-4B02-70B5329382E6}"/>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10" name="Content Placeholder 9">
            <a:extLst>
              <a:ext uri="{FF2B5EF4-FFF2-40B4-BE49-F238E27FC236}">
                <a16:creationId xmlns:a16="http://schemas.microsoft.com/office/drawing/2014/main" id="{459F12FD-7960-2FB8-040A-172D40F8D81F}"/>
              </a:ext>
            </a:extLst>
          </p:cNvPr>
          <p:cNvSpPr>
            <a:spLocks noGrp="1"/>
          </p:cNvSpPr>
          <p:nvPr>
            <p:ph sz="quarter" idx="11"/>
          </p:nvPr>
        </p:nvSpPr>
        <p:spPr>
          <a:xfrm>
            <a:off x="1543050" y="2169319"/>
            <a:ext cx="1333500" cy="471487"/>
          </a:xfrm>
          <a:prstGeom prst="rect">
            <a:avLst/>
          </a:prstGeom>
        </p:spPr>
        <p:txBody>
          <a:bodyPr/>
          <a:lstStyle>
            <a:lvl1pPr marL="0" indent="0">
              <a:buNone/>
              <a:defRPr lang="en-US" sz="2400" b="1" kern="1200" dirty="0">
                <a:solidFill>
                  <a:srgbClr val="D62D00"/>
                </a:solidFill>
                <a:latin typeface="Century Gothic" panose="020B0502020202020204" pitchFamily="34" charset="0"/>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44524E71-BA71-A2AD-7370-0CBCE4069933}"/>
              </a:ext>
            </a:extLst>
          </p:cNvPr>
          <p:cNvSpPr>
            <a:spLocks noGrp="1"/>
          </p:cNvSpPr>
          <p:nvPr>
            <p:ph sz="quarter" idx="12"/>
          </p:nvPr>
        </p:nvSpPr>
        <p:spPr>
          <a:xfrm>
            <a:off x="3619500" y="1966913"/>
            <a:ext cx="7477125" cy="6731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F14F1CDA-3EDB-5A72-4B33-C82A6E434C90}"/>
              </a:ext>
            </a:extLst>
          </p:cNvPr>
          <p:cNvSpPr>
            <a:spLocks noGrp="1"/>
          </p:cNvSpPr>
          <p:nvPr>
            <p:ph sz="quarter" idx="13"/>
          </p:nvPr>
        </p:nvSpPr>
        <p:spPr>
          <a:xfrm>
            <a:off x="1285875" y="3068400"/>
            <a:ext cx="1543050" cy="469900"/>
          </a:xfrm>
          <a:prstGeom prst="rect">
            <a:avLst/>
          </a:prstGeom>
        </p:spPr>
        <p:txBody>
          <a:bodyPr/>
          <a:lstStyle>
            <a:lvl1pPr marL="0" indent="0">
              <a:buNone/>
              <a:defRPr lang="en-US" sz="2400" b="1" kern="1200" dirty="0">
                <a:solidFill>
                  <a:srgbClr val="CD008D"/>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16" name="Content Placeholder 15">
            <a:extLst>
              <a:ext uri="{FF2B5EF4-FFF2-40B4-BE49-F238E27FC236}">
                <a16:creationId xmlns:a16="http://schemas.microsoft.com/office/drawing/2014/main" id="{2F3125EC-0AB2-AF76-ADC8-52A97BF306F0}"/>
              </a:ext>
            </a:extLst>
          </p:cNvPr>
          <p:cNvSpPr>
            <a:spLocks noGrp="1"/>
          </p:cNvSpPr>
          <p:nvPr>
            <p:ph sz="quarter" idx="14"/>
          </p:nvPr>
        </p:nvSpPr>
        <p:spPr>
          <a:xfrm>
            <a:off x="3619500" y="2881313"/>
            <a:ext cx="6972300" cy="6731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8" name="Content Placeholder 17">
            <a:extLst>
              <a:ext uri="{FF2B5EF4-FFF2-40B4-BE49-F238E27FC236}">
                <a16:creationId xmlns:a16="http://schemas.microsoft.com/office/drawing/2014/main" id="{8D813A61-8644-69DB-B24F-1CF1A673C8FB}"/>
              </a:ext>
            </a:extLst>
          </p:cNvPr>
          <p:cNvSpPr>
            <a:spLocks noGrp="1"/>
          </p:cNvSpPr>
          <p:nvPr>
            <p:ph sz="quarter" idx="15"/>
          </p:nvPr>
        </p:nvSpPr>
        <p:spPr>
          <a:xfrm>
            <a:off x="1806575" y="4031797"/>
            <a:ext cx="1108076" cy="469900"/>
          </a:xfrm>
          <a:prstGeom prst="rect">
            <a:avLst/>
          </a:prstGeom>
        </p:spPr>
        <p:txBody>
          <a:bodyPr/>
          <a:lstStyle>
            <a:lvl1pPr marL="0" indent="0">
              <a:buNone/>
              <a:defRPr lang="en-US" sz="2400" b="1" kern="1200" dirty="0">
                <a:solidFill>
                  <a:schemeClr val="accent6">
                    <a:lumMod val="75000"/>
                  </a:schemeClr>
                </a:solidFill>
                <a:latin typeface="Century Gothic" panose="020B0502020202020204" pitchFamily="34" charset="0"/>
                <a:ea typeface="+mn-ea"/>
                <a:cs typeface="+mn-cs"/>
              </a:defRPr>
            </a:lvl1pPr>
          </a:lstStyle>
          <a:p>
            <a:pPr lvl="0"/>
            <a:endParaRPr lang="en-US" dirty="0"/>
          </a:p>
        </p:txBody>
      </p:sp>
      <p:sp>
        <p:nvSpPr>
          <p:cNvPr id="20" name="Content Placeholder 19">
            <a:extLst>
              <a:ext uri="{FF2B5EF4-FFF2-40B4-BE49-F238E27FC236}">
                <a16:creationId xmlns:a16="http://schemas.microsoft.com/office/drawing/2014/main" id="{254E4435-F3E1-42DB-91A5-C6224B2FD8EE}"/>
              </a:ext>
            </a:extLst>
          </p:cNvPr>
          <p:cNvSpPr>
            <a:spLocks noGrp="1"/>
          </p:cNvSpPr>
          <p:nvPr>
            <p:ph sz="quarter" idx="16"/>
          </p:nvPr>
        </p:nvSpPr>
        <p:spPr>
          <a:xfrm>
            <a:off x="3619500" y="4030663"/>
            <a:ext cx="5857875" cy="338137"/>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22" name="Content Placeholder 21">
            <a:extLst>
              <a:ext uri="{FF2B5EF4-FFF2-40B4-BE49-F238E27FC236}">
                <a16:creationId xmlns:a16="http://schemas.microsoft.com/office/drawing/2014/main" id="{3BF04076-EEBC-7CD4-456C-C0AF842F679B}"/>
              </a:ext>
            </a:extLst>
          </p:cNvPr>
          <p:cNvSpPr>
            <a:spLocks noGrp="1"/>
          </p:cNvSpPr>
          <p:nvPr>
            <p:ph sz="quarter" idx="17"/>
          </p:nvPr>
        </p:nvSpPr>
        <p:spPr>
          <a:xfrm>
            <a:off x="1484314" y="4923627"/>
            <a:ext cx="1420812" cy="469900"/>
          </a:xfrm>
          <a:prstGeom prst="rect">
            <a:avLst/>
          </a:prstGeom>
        </p:spPr>
        <p:txBody>
          <a:bodyPr/>
          <a:lstStyle>
            <a:lvl1pPr marL="0" indent="0">
              <a:buNone/>
              <a:defRPr lang="en-US" sz="2400" b="1" kern="1200" dirty="0">
                <a:solidFill>
                  <a:srgbClr val="9142B5"/>
                </a:solidFill>
                <a:latin typeface="Century Gothic" panose="020B0502020202020204" pitchFamily="34" charset="0"/>
                <a:ea typeface="+mn-ea"/>
                <a:cs typeface="+mn-cs"/>
              </a:defRPr>
            </a:lvl1pPr>
          </a:lstStyle>
          <a:p>
            <a:pPr lvl="0"/>
            <a:endParaRPr lang="en-US" dirty="0"/>
          </a:p>
        </p:txBody>
      </p:sp>
      <p:sp>
        <p:nvSpPr>
          <p:cNvPr id="24" name="Content Placeholder 23">
            <a:extLst>
              <a:ext uri="{FF2B5EF4-FFF2-40B4-BE49-F238E27FC236}">
                <a16:creationId xmlns:a16="http://schemas.microsoft.com/office/drawing/2014/main" id="{63F84985-C561-CEBA-B121-2E2E982BB88F}"/>
              </a:ext>
            </a:extLst>
          </p:cNvPr>
          <p:cNvSpPr>
            <a:spLocks noGrp="1"/>
          </p:cNvSpPr>
          <p:nvPr>
            <p:ph sz="quarter" idx="18"/>
          </p:nvPr>
        </p:nvSpPr>
        <p:spPr>
          <a:xfrm>
            <a:off x="3619500" y="4922838"/>
            <a:ext cx="3579813" cy="4699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26" name="Content Placeholder 25">
            <a:extLst>
              <a:ext uri="{FF2B5EF4-FFF2-40B4-BE49-F238E27FC236}">
                <a16:creationId xmlns:a16="http://schemas.microsoft.com/office/drawing/2014/main" id="{08ABB98B-2CF9-B586-2930-0B88E397D3AC}"/>
              </a:ext>
            </a:extLst>
          </p:cNvPr>
          <p:cNvSpPr>
            <a:spLocks noGrp="1"/>
          </p:cNvSpPr>
          <p:nvPr>
            <p:ph sz="quarter" idx="19"/>
          </p:nvPr>
        </p:nvSpPr>
        <p:spPr>
          <a:xfrm>
            <a:off x="1095374" y="5886673"/>
            <a:ext cx="1800225" cy="339951"/>
          </a:xfrm>
          <a:prstGeom prst="rect">
            <a:avLst/>
          </a:prstGeom>
        </p:spPr>
        <p:txBody>
          <a:bodyPr/>
          <a:lstStyle>
            <a:lvl1pPr marL="0" indent="0">
              <a:buNone/>
              <a:defRPr lang="en-US" sz="2400" b="1" kern="1200" dirty="0">
                <a:solidFill>
                  <a:srgbClr val="0070C0"/>
                </a:solidFill>
                <a:latin typeface="Century Gothic" panose="020B0502020202020204" pitchFamily="34" charset="0"/>
                <a:ea typeface="+mn-ea"/>
                <a:cs typeface="+mn-cs"/>
              </a:defRPr>
            </a:lvl1pPr>
          </a:lstStyle>
          <a:p>
            <a:pPr lvl="0"/>
            <a:endParaRPr lang="en-US" dirty="0"/>
          </a:p>
        </p:txBody>
      </p:sp>
      <p:sp>
        <p:nvSpPr>
          <p:cNvPr id="28" name="Content Placeholder 27">
            <a:extLst>
              <a:ext uri="{FF2B5EF4-FFF2-40B4-BE49-F238E27FC236}">
                <a16:creationId xmlns:a16="http://schemas.microsoft.com/office/drawing/2014/main" id="{0730C86A-F047-794D-DCF1-B083A240C702}"/>
              </a:ext>
            </a:extLst>
          </p:cNvPr>
          <p:cNvSpPr>
            <a:spLocks noGrp="1"/>
          </p:cNvSpPr>
          <p:nvPr>
            <p:ph sz="quarter" idx="20"/>
          </p:nvPr>
        </p:nvSpPr>
        <p:spPr>
          <a:xfrm>
            <a:off x="3619500" y="5668963"/>
            <a:ext cx="7477125" cy="6731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7">
    <p:spTree>
      <p:nvGrpSpPr>
        <p:cNvPr id="1" name=""/>
        <p:cNvGrpSpPr/>
        <p:nvPr/>
      </p:nvGrpSpPr>
      <p:grpSpPr>
        <a:xfrm>
          <a:off x="0" y="0"/>
          <a:ext cx="0" cy="0"/>
          <a:chOff x="0" y="0"/>
          <a:chExt cx="0" cy="0"/>
        </a:xfrm>
      </p:grpSpPr>
      <p:sp>
        <p:nvSpPr>
          <p:cNvPr id="2" name="Down Arrow 30">
            <a:extLst>
              <a:ext uri="{FF2B5EF4-FFF2-40B4-BE49-F238E27FC236}">
                <a16:creationId xmlns:a16="http://schemas.microsoft.com/office/drawing/2014/main" id="{0A02364D-72FA-63BF-B8D3-E0E2A35B4D8B}"/>
              </a:ext>
            </a:extLst>
          </p:cNvPr>
          <p:cNvSpPr/>
          <p:nvPr userDrawn="1"/>
        </p:nvSpPr>
        <p:spPr>
          <a:xfrm>
            <a:off x="5712645" y="4623162"/>
            <a:ext cx="857461" cy="998680"/>
          </a:xfrm>
          <a:prstGeom prst="downArrow">
            <a:avLst>
              <a:gd name="adj1" fmla="val 50000"/>
              <a:gd name="adj2" fmla="val 51748"/>
            </a:avLst>
          </a:prstGeom>
          <a:gradFill flip="none" rotWithShape="1">
            <a:gsLst>
              <a:gs pos="0">
                <a:schemeClr val="bg1"/>
              </a:gs>
              <a:gs pos="100000">
                <a:srgbClr val="CCD2D9"/>
              </a:gs>
            </a:gsLst>
            <a:lin ang="5400000" scaled="0"/>
            <a:tileRect/>
          </a:gradFill>
          <a:ln w="30480">
            <a:noFill/>
          </a:ln>
          <a:effectLst>
            <a:outerShdw blurRad="50800" dist="38100" dir="8100000" algn="tr"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aphicFrame>
        <p:nvGraphicFramePr>
          <p:cNvPr id="3" name="Table 9">
            <a:extLst>
              <a:ext uri="{FF2B5EF4-FFF2-40B4-BE49-F238E27FC236}">
                <a16:creationId xmlns:a16="http://schemas.microsoft.com/office/drawing/2014/main" id="{EE39519B-7034-5133-275C-6DBEAE36A79C}"/>
              </a:ext>
            </a:extLst>
          </p:cNvPr>
          <p:cNvGraphicFramePr>
            <a:graphicFrameLocks noGrp="1"/>
          </p:cNvGraphicFramePr>
          <p:nvPr userDrawn="1">
            <p:extLst>
              <p:ext uri="{D42A27DB-BD31-4B8C-83A1-F6EECF244321}">
                <p14:modId xmlns:p14="http://schemas.microsoft.com/office/powerpoint/2010/main" val="77986269"/>
              </p:ext>
            </p:extLst>
          </p:nvPr>
        </p:nvGraphicFramePr>
        <p:xfrm>
          <a:off x="1020736" y="2245873"/>
          <a:ext cx="10241280" cy="678750"/>
        </p:xfrm>
        <a:graphic>
          <a:graphicData uri="http://schemas.openxmlformats.org/drawingml/2006/table">
            <a:tbl>
              <a:tblPr firstRow="1" bandRow="1">
                <a:tableStyleId>{5C22544A-7EE6-4342-B048-85BDC9FD1C3A}</a:tableStyleId>
              </a:tblPr>
              <a:tblGrid>
                <a:gridCol w="3413760">
                  <a:extLst>
                    <a:ext uri="{9D8B030D-6E8A-4147-A177-3AD203B41FA5}">
                      <a16:colId xmlns:a16="http://schemas.microsoft.com/office/drawing/2014/main" val="1020449848"/>
                    </a:ext>
                  </a:extLst>
                </a:gridCol>
                <a:gridCol w="3413760">
                  <a:extLst>
                    <a:ext uri="{9D8B030D-6E8A-4147-A177-3AD203B41FA5}">
                      <a16:colId xmlns:a16="http://schemas.microsoft.com/office/drawing/2014/main" val="614589578"/>
                    </a:ext>
                  </a:extLst>
                </a:gridCol>
                <a:gridCol w="3413760">
                  <a:extLst>
                    <a:ext uri="{9D8B030D-6E8A-4147-A177-3AD203B41FA5}">
                      <a16:colId xmlns:a16="http://schemas.microsoft.com/office/drawing/2014/main" val="544460654"/>
                    </a:ext>
                  </a:extLst>
                </a:gridCol>
              </a:tblGrid>
              <a:tr h="678750">
                <a:tc>
                  <a:txBody>
                    <a:bodyPr/>
                    <a:lstStyle/>
                    <a:p>
                      <a:pPr algn="ctr"/>
                      <a:endParaRPr lang="en-US" sz="2400" b="1" dirty="0">
                        <a:solidFill>
                          <a:schemeClr val="bg1"/>
                        </a:solidFill>
                        <a:latin typeface="Century Gothic" panose="020B0502020202020204" pitchFamily="34" charset="0"/>
                      </a:endParaRPr>
                    </a:p>
                  </a:txBody>
                  <a:tcPr anchor="ctr">
                    <a:solidFill>
                      <a:srgbClr val="9142B5"/>
                    </a:solidFill>
                  </a:tcPr>
                </a:tc>
                <a:tc>
                  <a:txBody>
                    <a:bodyPr/>
                    <a:lstStyle/>
                    <a:p>
                      <a:pPr algn="ctr"/>
                      <a:endParaRPr lang="en-US" sz="2400" b="1" dirty="0">
                        <a:solidFill>
                          <a:schemeClr val="bg1"/>
                        </a:solidFill>
                        <a:latin typeface="Century Gothic" panose="020B0502020202020204" pitchFamily="34" charset="0"/>
                      </a:endParaRPr>
                    </a:p>
                  </a:txBody>
                  <a:tcPr anchor="ctr">
                    <a:solidFill>
                      <a:srgbClr val="D62D00"/>
                    </a:solidFill>
                  </a:tcPr>
                </a:tc>
                <a:tc>
                  <a:txBody>
                    <a:bodyPr/>
                    <a:lstStyle/>
                    <a:p>
                      <a:pPr algn="ctr"/>
                      <a:endParaRPr lang="en-US" sz="2400" b="1" dirty="0">
                        <a:solidFill>
                          <a:schemeClr val="bg1"/>
                        </a:solidFill>
                        <a:latin typeface="Century Gothic" panose="020B0502020202020204" pitchFamily="34" charset="0"/>
                      </a:endParaRPr>
                    </a:p>
                  </a:txBody>
                  <a:tcPr anchor="ctr">
                    <a:solidFill>
                      <a:srgbClr val="0070C0"/>
                    </a:solidFill>
                  </a:tcPr>
                </a:tc>
                <a:extLst>
                  <a:ext uri="{0D108BD9-81ED-4DB2-BD59-A6C34878D82A}">
                    <a16:rowId xmlns:a16="http://schemas.microsoft.com/office/drawing/2014/main" val="1071280409"/>
                  </a:ext>
                </a:extLst>
              </a:tr>
            </a:tbl>
          </a:graphicData>
        </a:graphic>
      </p:graphicFrame>
      <p:sp>
        <p:nvSpPr>
          <p:cNvPr id="4" name="Rounded Rectangle 31">
            <a:extLst>
              <a:ext uri="{FF2B5EF4-FFF2-40B4-BE49-F238E27FC236}">
                <a16:creationId xmlns:a16="http://schemas.microsoft.com/office/drawing/2014/main" id="{F1ABCD15-C3EC-845F-484C-A91DF354640B}"/>
              </a:ext>
            </a:extLst>
          </p:cNvPr>
          <p:cNvSpPr/>
          <p:nvPr userDrawn="1"/>
        </p:nvSpPr>
        <p:spPr>
          <a:xfrm>
            <a:off x="1020737" y="1623496"/>
            <a:ext cx="10241279" cy="630808"/>
          </a:xfrm>
          <a:prstGeom prst="roundRect">
            <a:avLst/>
          </a:prstGeom>
          <a:solidFill>
            <a:srgbClr val="CBDE9B">
              <a:alpha val="49987"/>
            </a:srgbClr>
          </a:solidFill>
          <a:ln w="25400" cap="sq">
            <a:solidFill>
              <a:srgbClr val="92D050">
                <a:alpha val="0"/>
              </a:srgb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entury Gothic" panose="020B0502020202020204" pitchFamily="34" charset="0"/>
            </a:endParaRPr>
          </a:p>
        </p:txBody>
      </p:sp>
      <p:sp>
        <p:nvSpPr>
          <p:cNvPr id="5" name="Down Arrow 32">
            <a:extLst>
              <a:ext uri="{FF2B5EF4-FFF2-40B4-BE49-F238E27FC236}">
                <a16:creationId xmlns:a16="http://schemas.microsoft.com/office/drawing/2014/main" id="{967A3AE9-B68C-4848-C9BC-A31BB102DCAC}"/>
              </a:ext>
            </a:extLst>
          </p:cNvPr>
          <p:cNvSpPr/>
          <p:nvPr userDrawn="1"/>
        </p:nvSpPr>
        <p:spPr>
          <a:xfrm>
            <a:off x="5667268" y="2936385"/>
            <a:ext cx="857461" cy="998680"/>
          </a:xfrm>
          <a:prstGeom prst="downArrow">
            <a:avLst>
              <a:gd name="adj1" fmla="val 50000"/>
              <a:gd name="adj2" fmla="val 51748"/>
            </a:avLst>
          </a:prstGeom>
          <a:gradFill flip="none" rotWithShape="1">
            <a:gsLst>
              <a:gs pos="0">
                <a:schemeClr val="bg1"/>
              </a:gs>
              <a:gs pos="100000">
                <a:srgbClr val="CCD2D9"/>
              </a:gs>
            </a:gsLst>
            <a:lin ang="5400000" scaled="0"/>
            <a:tileRect/>
          </a:gradFill>
          <a:ln w="30480">
            <a:noFill/>
          </a:ln>
          <a:effectLst>
            <a:outerShdw blurRad="50800" dist="38100" dir="8100000" algn="tr"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Rounded Rectangle 33">
            <a:extLst>
              <a:ext uri="{FF2B5EF4-FFF2-40B4-BE49-F238E27FC236}">
                <a16:creationId xmlns:a16="http://schemas.microsoft.com/office/drawing/2014/main" id="{921D892E-03B8-E43A-4682-7D3BE924D14B}"/>
              </a:ext>
            </a:extLst>
          </p:cNvPr>
          <p:cNvSpPr/>
          <p:nvPr userDrawn="1"/>
        </p:nvSpPr>
        <p:spPr>
          <a:xfrm>
            <a:off x="975358" y="3925344"/>
            <a:ext cx="10241279" cy="630808"/>
          </a:xfrm>
          <a:prstGeom prst="roundRect">
            <a:avLst/>
          </a:prstGeom>
          <a:solidFill>
            <a:srgbClr val="CBDE9B">
              <a:alpha val="49987"/>
            </a:srgbClr>
          </a:solidFill>
          <a:ln w="25400" cap="sq">
            <a:solidFill>
              <a:srgbClr val="92D050">
                <a:alpha val="0"/>
              </a:srgb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entury Gothic" panose="020B0502020202020204" pitchFamily="34" charset="0"/>
            </a:endParaRPr>
          </a:p>
        </p:txBody>
      </p:sp>
      <p:sp>
        <p:nvSpPr>
          <p:cNvPr id="7" name="Rounded Rectangle 34">
            <a:extLst>
              <a:ext uri="{FF2B5EF4-FFF2-40B4-BE49-F238E27FC236}">
                <a16:creationId xmlns:a16="http://schemas.microsoft.com/office/drawing/2014/main" id="{FA1C85C0-A7AA-A5C5-AFFA-EC4EC5D7E1AC}"/>
              </a:ext>
            </a:extLst>
          </p:cNvPr>
          <p:cNvSpPr/>
          <p:nvPr userDrawn="1"/>
        </p:nvSpPr>
        <p:spPr>
          <a:xfrm>
            <a:off x="975357" y="5621842"/>
            <a:ext cx="10241279" cy="998680"/>
          </a:xfrm>
          <a:prstGeom prst="roundRect">
            <a:avLst/>
          </a:prstGeom>
          <a:solidFill>
            <a:srgbClr val="CBDE9B">
              <a:alpha val="49987"/>
            </a:srgbClr>
          </a:solidFill>
          <a:ln w="25400" cap="sq">
            <a:solidFill>
              <a:srgbClr val="92D050">
                <a:alpha val="0"/>
              </a:srgb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entury Gothic" panose="020B0502020202020204" pitchFamily="34" charset="0"/>
            </a:endParaRPr>
          </a:p>
        </p:txBody>
      </p:sp>
      <p:pic>
        <p:nvPicPr>
          <p:cNvPr id="22" name="Picture 21" descr="A green and black rectangle&#10;&#10;Description automatically generated">
            <a:extLst>
              <a:ext uri="{FF2B5EF4-FFF2-40B4-BE49-F238E27FC236}">
                <a16:creationId xmlns:a16="http://schemas.microsoft.com/office/drawing/2014/main" id="{C6708E89-11AD-FF20-3B6B-B1BC857CD177}"/>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9" name="Title 8">
            <a:extLst>
              <a:ext uri="{FF2B5EF4-FFF2-40B4-BE49-F238E27FC236}">
                <a16:creationId xmlns:a16="http://schemas.microsoft.com/office/drawing/2014/main" id="{2538EA75-802C-5946-5F4B-56B1FE879F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11" name="Content Placeholder 10">
            <a:extLst>
              <a:ext uri="{FF2B5EF4-FFF2-40B4-BE49-F238E27FC236}">
                <a16:creationId xmlns:a16="http://schemas.microsoft.com/office/drawing/2014/main" id="{5930371E-0BCA-B8C6-6CD0-D39E45A8FCB4}"/>
              </a:ext>
            </a:extLst>
          </p:cNvPr>
          <p:cNvSpPr>
            <a:spLocks noGrp="1"/>
          </p:cNvSpPr>
          <p:nvPr>
            <p:ph sz="quarter" idx="10"/>
          </p:nvPr>
        </p:nvSpPr>
        <p:spPr>
          <a:xfrm>
            <a:off x="1276350" y="1736725"/>
            <a:ext cx="9677400" cy="509588"/>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13" name="Content Placeholder 12">
            <a:extLst>
              <a:ext uri="{FF2B5EF4-FFF2-40B4-BE49-F238E27FC236}">
                <a16:creationId xmlns:a16="http://schemas.microsoft.com/office/drawing/2014/main" id="{B34A230B-62CD-B98F-17C8-8727EC179AA9}"/>
              </a:ext>
            </a:extLst>
          </p:cNvPr>
          <p:cNvSpPr>
            <a:spLocks noGrp="1"/>
          </p:cNvSpPr>
          <p:nvPr>
            <p:ph sz="quarter" idx="11"/>
          </p:nvPr>
        </p:nvSpPr>
        <p:spPr>
          <a:xfrm>
            <a:off x="2057400" y="2233613"/>
            <a:ext cx="1200150" cy="715962"/>
          </a:xfrm>
          <a:prstGeom prst="rect">
            <a:avLst/>
          </a:prstGeom>
        </p:spPr>
        <p:txBody>
          <a:bodyPr anchor="ctr"/>
          <a:lstStyle>
            <a:lvl1pPr marL="0" indent="0" algn="ctr">
              <a:buNone/>
              <a:defRPr lang="en-US" sz="2400" b="1" kern="1200" dirty="0">
                <a:solidFill>
                  <a:schemeClr val="bg1"/>
                </a:solidFill>
                <a:latin typeface="Century Gothic" panose="020B0502020202020204" pitchFamily="34" charset="0"/>
                <a:ea typeface="+mn-ea"/>
                <a:cs typeface="+mn-cs"/>
              </a:defRPr>
            </a:lvl1pPr>
          </a:lstStyle>
          <a:p>
            <a:pPr lvl="0"/>
            <a:endParaRPr lang="en-US" dirty="0"/>
          </a:p>
        </p:txBody>
      </p:sp>
      <p:sp>
        <p:nvSpPr>
          <p:cNvPr id="15" name="Content Placeholder 14">
            <a:extLst>
              <a:ext uri="{FF2B5EF4-FFF2-40B4-BE49-F238E27FC236}">
                <a16:creationId xmlns:a16="http://schemas.microsoft.com/office/drawing/2014/main" id="{623605DF-F44D-47C5-CFB3-AF709A5B2FF3}"/>
              </a:ext>
            </a:extLst>
          </p:cNvPr>
          <p:cNvSpPr>
            <a:spLocks noGrp="1"/>
          </p:cNvSpPr>
          <p:nvPr>
            <p:ph sz="quarter" idx="12"/>
          </p:nvPr>
        </p:nvSpPr>
        <p:spPr>
          <a:xfrm>
            <a:off x="4476750" y="2265363"/>
            <a:ext cx="3352800" cy="647700"/>
          </a:xfrm>
          <a:prstGeom prst="rect">
            <a:avLst/>
          </a:prstGeom>
        </p:spPr>
        <p:txBody>
          <a:bodyPr anchor="ctr"/>
          <a:lstStyle>
            <a:lvl1pPr marL="0" indent="0" algn="ctr">
              <a:buNone/>
              <a:defRPr lang="en-US" sz="2400" b="1" kern="1200" dirty="0">
                <a:solidFill>
                  <a:schemeClr val="bg1"/>
                </a:solidFill>
                <a:latin typeface="Century Gothic" panose="020B0502020202020204" pitchFamily="34" charset="0"/>
                <a:ea typeface="+mn-ea"/>
                <a:cs typeface="+mn-cs"/>
              </a:defRPr>
            </a:lvl1pPr>
          </a:lstStyle>
          <a:p>
            <a:pPr lvl="0"/>
            <a:endParaRPr lang="en-US" dirty="0"/>
          </a:p>
        </p:txBody>
      </p:sp>
      <p:sp>
        <p:nvSpPr>
          <p:cNvPr id="17" name="Content Placeholder 16">
            <a:extLst>
              <a:ext uri="{FF2B5EF4-FFF2-40B4-BE49-F238E27FC236}">
                <a16:creationId xmlns:a16="http://schemas.microsoft.com/office/drawing/2014/main" id="{24AB8D41-120E-BBF0-7499-8A7A8E5BDD2F}"/>
              </a:ext>
            </a:extLst>
          </p:cNvPr>
          <p:cNvSpPr>
            <a:spLocks noGrp="1"/>
          </p:cNvSpPr>
          <p:nvPr>
            <p:ph sz="quarter" idx="13"/>
          </p:nvPr>
        </p:nvSpPr>
        <p:spPr>
          <a:xfrm>
            <a:off x="8286750" y="2300288"/>
            <a:ext cx="2533650" cy="636587"/>
          </a:xfrm>
          <a:prstGeom prst="rect">
            <a:avLst/>
          </a:prstGeom>
        </p:spPr>
        <p:txBody>
          <a:bodyPr anchor="ctr"/>
          <a:lstStyle>
            <a:lvl1pPr marL="0" indent="0" algn="ctr">
              <a:buNone/>
              <a:defRPr lang="en-US" sz="2400" b="1" kern="1200" dirty="0">
                <a:solidFill>
                  <a:schemeClr val="bg1"/>
                </a:solidFill>
                <a:latin typeface="Century Gothic" panose="020B0502020202020204" pitchFamily="34" charset="0"/>
                <a:ea typeface="+mn-ea"/>
                <a:cs typeface="+mn-cs"/>
              </a:defRPr>
            </a:lvl1pPr>
          </a:lstStyle>
          <a:p>
            <a:pPr lvl="0"/>
            <a:endParaRPr lang="en-US" dirty="0"/>
          </a:p>
        </p:txBody>
      </p:sp>
      <p:sp>
        <p:nvSpPr>
          <p:cNvPr id="19" name="Content Placeholder 18">
            <a:extLst>
              <a:ext uri="{FF2B5EF4-FFF2-40B4-BE49-F238E27FC236}">
                <a16:creationId xmlns:a16="http://schemas.microsoft.com/office/drawing/2014/main" id="{478C61E8-D59F-C4F1-C412-0876415A2303}"/>
              </a:ext>
            </a:extLst>
          </p:cNvPr>
          <p:cNvSpPr>
            <a:spLocks noGrp="1"/>
          </p:cNvSpPr>
          <p:nvPr>
            <p:ph sz="quarter" idx="14"/>
          </p:nvPr>
        </p:nvSpPr>
        <p:spPr>
          <a:xfrm>
            <a:off x="1095375" y="3935413"/>
            <a:ext cx="9858375" cy="546100"/>
          </a:xfrm>
          <a:prstGeom prst="rect">
            <a:avLst/>
          </a:prstGeom>
        </p:spPr>
        <p:txBody>
          <a:bodyPr anchor="ctr"/>
          <a:lstStyle>
            <a:lvl1pPr marL="0" indent="0" algn="ctr">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21" name="Content Placeholder 20">
            <a:extLst>
              <a:ext uri="{FF2B5EF4-FFF2-40B4-BE49-F238E27FC236}">
                <a16:creationId xmlns:a16="http://schemas.microsoft.com/office/drawing/2014/main" id="{56E879C0-BF62-E032-A596-00FD9891483F}"/>
              </a:ext>
            </a:extLst>
          </p:cNvPr>
          <p:cNvSpPr>
            <a:spLocks noGrp="1"/>
          </p:cNvSpPr>
          <p:nvPr>
            <p:ph sz="quarter" idx="15"/>
          </p:nvPr>
        </p:nvSpPr>
        <p:spPr>
          <a:xfrm>
            <a:off x="1095375" y="5689600"/>
            <a:ext cx="9858375" cy="930275"/>
          </a:xfrm>
          <a:prstGeom prst="rect">
            <a:avLst/>
          </a:prstGeom>
        </p:spPr>
        <p:txBody>
          <a:bodyPr anchor="ctr"/>
          <a:lstStyle>
            <a:lvl1pPr marL="0" indent="0" algn="ctr">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4037508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85C3F809-6ECB-0A20-EC24-EA1C9A84D4EB}"/>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C654904A-2663-88B1-8C51-101890E79A6F}"/>
              </a:ext>
            </a:extLst>
          </p:cNvPr>
          <p:cNvSpPr>
            <a:spLocks noGrp="1"/>
          </p:cNvSpPr>
          <p:nvPr>
            <p:ph type="title"/>
          </p:nvPr>
        </p:nvSpPr>
        <p:spPr>
          <a:xfrm>
            <a:off x="838200" y="365125"/>
            <a:ext cx="10515600" cy="1882775"/>
          </a:xfrm>
          <a:prstGeom prst="rect">
            <a:avLst/>
          </a:prstGeom>
        </p:spPr>
        <p:txBody>
          <a:bodyPr anchor="ctr"/>
          <a:lstStyle>
            <a:lvl1pPr algn="ct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19" name="Content Placeholder 18">
            <a:extLst>
              <a:ext uri="{FF2B5EF4-FFF2-40B4-BE49-F238E27FC236}">
                <a16:creationId xmlns:a16="http://schemas.microsoft.com/office/drawing/2014/main" id="{EE9FBBF1-C86D-096D-2475-C283FB6C7EE3}"/>
              </a:ext>
            </a:extLst>
          </p:cNvPr>
          <p:cNvSpPr>
            <a:spLocks noGrp="1"/>
          </p:cNvSpPr>
          <p:nvPr>
            <p:ph sz="quarter" idx="10"/>
          </p:nvPr>
        </p:nvSpPr>
        <p:spPr>
          <a:xfrm>
            <a:off x="2495550" y="2441575"/>
            <a:ext cx="2895600" cy="1387476"/>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
        <p:nvSpPr>
          <p:cNvPr id="21" name="Content Placeholder 20">
            <a:extLst>
              <a:ext uri="{FF2B5EF4-FFF2-40B4-BE49-F238E27FC236}">
                <a16:creationId xmlns:a16="http://schemas.microsoft.com/office/drawing/2014/main" id="{1D31571C-9392-1709-87EC-DA3993400ABA}"/>
              </a:ext>
            </a:extLst>
          </p:cNvPr>
          <p:cNvSpPr>
            <a:spLocks noGrp="1"/>
          </p:cNvSpPr>
          <p:nvPr>
            <p:ph sz="quarter" idx="11"/>
          </p:nvPr>
        </p:nvSpPr>
        <p:spPr>
          <a:xfrm>
            <a:off x="7677150" y="2625725"/>
            <a:ext cx="3371850" cy="974725"/>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
        <p:nvSpPr>
          <p:cNvPr id="23" name="Content Placeholder 22">
            <a:extLst>
              <a:ext uri="{FF2B5EF4-FFF2-40B4-BE49-F238E27FC236}">
                <a16:creationId xmlns:a16="http://schemas.microsoft.com/office/drawing/2014/main" id="{DF8DC182-EDD7-B1E4-2EEF-E73E15F72A25}"/>
              </a:ext>
            </a:extLst>
          </p:cNvPr>
          <p:cNvSpPr>
            <a:spLocks noGrp="1"/>
          </p:cNvSpPr>
          <p:nvPr>
            <p:ph sz="quarter" idx="12"/>
          </p:nvPr>
        </p:nvSpPr>
        <p:spPr>
          <a:xfrm>
            <a:off x="2495550" y="4114800"/>
            <a:ext cx="3124200" cy="212090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
        <p:nvSpPr>
          <p:cNvPr id="25" name="Content Placeholder 24">
            <a:extLst>
              <a:ext uri="{FF2B5EF4-FFF2-40B4-BE49-F238E27FC236}">
                <a16:creationId xmlns:a16="http://schemas.microsoft.com/office/drawing/2014/main" id="{3AFBBB6E-4088-E164-3EC9-6F0E5DB17418}"/>
              </a:ext>
            </a:extLst>
          </p:cNvPr>
          <p:cNvSpPr>
            <a:spLocks noGrp="1"/>
          </p:cNvSpPr>
          <p:nvPr>
            <p:ph sz="quarter" idx="13"/>
          </p:nvPr>
        </p:nvSpPr>
        <p:spPr>
          <a:xfrm>
            <a:off x="7677150" y="4562475"/>
            <a:ext cx="2705100" cy="974725"/>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5" name="Picture 4">
            <a:extLst>
              <a:ext uri="{FF2B5EF4-FFF2-40B4-BE49-F238E27FC236}">
                <a16:creationId xmlns:a16="http://schemas.microsoft.com/office/drawing/2014/main" id="{F09F7203-FCC4-823D-DE43-88C07253CF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5677" y="2417601"/>
            <a:ext cx="6508929" cy="3338978"/>
          </a:xfrm>
          <a:prstGeom prst="rect">
            <a:avLst/>
          </a:prstGeom>
        </p:spPr>
      </p:pic>
    </p:spTree>
    <p:extLst>
      <p:ext uri="{BB962C8B-B14F-4D97-AF65-F5344CB8AC3E}">
        <p14:creationId xmlns:p14="http://schemas.microsoft.com/office/powerpoint/2010/main" val="32435760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131F0453-CC83-7DE5-1B34-34C913DEC606}"/>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73D9F9CB-4AAD-6958-20C3-BD8407F859DB}"/>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33A96607-8EDF-195E-9212-F33CC2FDD93D}"/>
              </a:ext>
            </a:extLst>
          </p:cNvPr>
          <p:cNvSpPr>
            <a:spLocks noGrp="1"/>
          </p:cNvSpPr>
          <p:nvPr>
            <p:ph sz="quarter" idx="10"/>
          </p:nvPr>
        </p:nvSpPr>
        <p:spPr>
          <a:xfrm>
            <a:off x="838200" y="2038350"/>
            <a:ext cx="7124700" cy="3733800"/>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825060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10">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10B29A5E-C639-98E5-F9F9-6AD934FF59BC}"/>
              </a:ext>
            </a:extLst>
          </p:cNvPr>
          <p:cNvPicPr>
            <a:picLocks noChangeAspect="1"/>
          </p:cNvPicPr>
          <p:nvPr userDrawn="1"/>
        </p:nvPicPr>
        <p:blipFill>
          <a:blip r:embed="rId2"/>
          <a:stretch>
            <a:fillRect/>
          </a:stretch>
        </p:blipFill>
        <p:spPr>
          <a:xfrm>
            <a:off x="1534886" y="224263"/>
            <a:ext cx="8874579" cy="1142717"/>
          </a:xfrm>
          <a:prstGeom prst="rect">
            <a:avLst/>
          </a:prstGeom>
        </p:spPr>
      </p:pic>
      <p:graphicFrame>
        <p:nvGraphicFramePr>
          <p:cNvPr id="2" name="TextBox 6">
            <a:extLst>
              <a:ext uri="{FF2B5EF4-FFF2-40B4-BE49-F238E27FC236}">
                <a16:creationId xmlns:a16="http://schemas.microsoft.com/office/drawing/2014/main" id="{06CB9531-A993-E7FE-3ED6-4A4AF466AAEB}"/>
              </a:ext>
            </a:extLst>
          </p:cNvPr>
          <p:cNvGraphicFramePr/>
          <p:nvPr userDrawn="1">
            <p:extLst>
              <p:ext uri="{D42A27DB-BD31-4B8C-83A1-F6EECF244321}">
                <p14:modId xmlns:p14="http://schemas.microsoft.com/office/powerpoint/2010/main" val="353173917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FCF0C5-3BEB-1EF3-5B87-F59F2AC9B1CD}"/>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476F3B0B-6C05-C74B-317F-63075EAAEE35}"/>
              </a:ext>
            </a:extLst>
          </p:cNvPr>
          <p:cNvSpPr>
            <a:spLocks noGrp="1"/>
          </p:cNvSpPr>
          <p:nvPr>
            <p:ph sz="quarter" idx="10"/>
          </p:nvPr>
        </p:nvSpPr>
        <p:spPr>
          <a:xfrm>
            <a:off x="1905000" y="2038350"/>
            <a:ext cx="1866900" cy="647700"/>
          </a:xfrm>
          <a:prstGeom prst="rect">
            <a:avLst/>
          </a:prstGeom>
        </p:spPr>
        <p:txBody>
          <a:bodyPr/>
          <a:lstStyle>
            <a:lvl1pPr marL="0" indent="0">
              <a:buFont typeface="Arial" panose="020B0604020202020204" pitchFamily="34" charset="0"/>
              <a:buNone/>
              <a:defRPr lang="en-US" sz="2000" kern="1200" dirty="0">
                <a:solidFill>
                  <a:srgbClr val="9142B5"/>
                </a:solidFill>
                <a:latin typeface="Aptos" panose="02110004020202020204"/>
                <a:ea typeface="+mn-ea"/>
                <a:cs typeface="+mn-cs"/>
              </a:defRPr>
            </a:lvl1pPr>
          </a:lstStyle>
          <a:p>
            <a:pPr lvl="0"/>
            <a:endParaRPr lang="en-US" dirty="0"/>
          </a:p>
        </p:txBody>
      </p:sp>
      <p:sp>
        <p:nvSpPr>
          <p:cNvPr id="10" name="Content Placeholder 9">
            <a:extLst>
              <a:ext uri="{FF2B5EF4-FFF2-40B4-BE49-F238E27FC236}">
                <a16:creationId xmlns:a16="http://schemas.microsoft.com/office/drawing/2014/main" id="{BEEE1799-EE80-0E0D-8718-71FCAFEEEA4B}"/>
              </a:ext>
            </a:extLst>
          </p:cNvPr>
          <p:cNvSpPr>
            <a:spLocks noGrp="1"/>
          </p:cNvSpPr>
          <p:nvPr>
            <p:ph sz="quarter" idx="11"/>
          </p:nvPr>
        </p:nvSpPr>
        <p:spPr>
          <a:xfrm>
            <a:off x="5530850" y="2038350"/>
            <a:ext cx="1606550" cy="647700"/>
          </a:xfrm>
          <a:prstGeom prst="rect">
            <a:avLst/>
          </a:prstGeom>
        </p:spPr>
        <p:txBody>
          <a:bodyPr/>
          <a:lstStyle>
            <a:lvl1pPr marL="0" indent="0">
              <a:buFont typeface="Arial" panose="020B0604020202020204" pitchFamily="34" charset="0"/>
              <a:buNone/>
              <a:defRPr lang="en-US" sz="2000" kern="1200" dirty="0">
                <a:solidFill>
                  <a:srgbClr val="D62D00"/>
                </a:solidFill>
                <a:latin typeface="Aptos" panose="02110004020202020204"/>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20C8AC56-9419-1C16-91D8-00ECA5348E44}"/>
              </a:ext>
            </a:extLst>
          </p:cNvPr>
          <p:cNvSpPr>
            <a:spLocks noGrp="1"/>
          </p:cNvSpPr>
          <p:nvPr>
            <p:ph sz="quarter" idx="12"/>
          </p:nvPr>
        </p:nvSpPr>
        <p:spPr>
          <a:xfrm>
            <a:off x="9085263" y="2038350"/>
            <a:ext cx="2032000" cy="647700"/>
          </a:xfrm>
          <a:prstGeom prst="rect">
            <a:avLst/>
          </a:prstGeom>
        </p:spPr>
        <p:txBody>
          <a:bodyPr/>
          <a:lstStyle>
            <a:lvl1pPr marL="0" indent="0">
              <a:buNone/>
              <a:defRPr lang="en-US" sz="2000" kern="1200" dirty="0">
                <a:solidFill>
                  <a:srgbClr val="CD008D"/>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450EC409-CA46-B9F5-E787-5D09E67C4DBB}"/>
              </a:ext>
            </a:extLst>
          </p:cNvPr>
          <p:cNvSpPr>
            <a:spLocks noGrp="1"/>
          </p:cNvSpPr>
          <p:nvPr>
            <p:ph sz="quarter" idx="13"/>
          </p:nvPr>
        </p:nvSpPr>
        <p:spPr>
          <a:xfrm>
            <a:off x="1905000" y="3629025"/>
            <a:ext cx="2289175" cy="754063"/>
          </a:xfrm>
          <a:prstGeom prst="rect">
            <a:avLst/>
          </a:prstGeom>
        </p:spPr>
        <p:txBody>
          <a:bodyPr/>
          <a:lstStyle>
            <a:lvl1pPr marL="0" indent="0">
              <a:buFont typeface="Arial" panose="020B0604020202020204" pitchFamily="34" charset="0"/>
              <a:buNone/>
              <a:defRPr lang="en-US" sz="2000" kern="1200" dirty="0">
                <a:solidFill>
                  <a:srgbClr val="4EA72E">
                    <a:lumMod val="75000"/>
                  </a:srgbClr>
                </a:solidFill>
                <a:latin typeface="Aptos" panose="02110004020202020204"/>
                <a:ea typeface="+mn-ea"/>
                <a:cs typeface="+mn-cs"/>
              </a:defRPr>
            </a:lvl1pPr>
          </a:lstStyle>
          <a:p>
            <a:pPr lvl="0"/>
            <a:endParaRPr lang="en-US" dirty="0"/>
          </a:p>
        </p:txBody>
      </p:sp>
      <p:sp>
        <p:nvSpPr>
          <p:cNvPr id="16" name="Content Placeholder 15">
            <a:extLst>
              <a:ext uri="{FF2B5EF4-FFF2-40B4-BE49-F238E27FC236}">
                <a16:creationId xmlns:a16="http://schemas.microsoft.com/office/drawing/2014/main" id="{E9241D9C-6E9D-A2F4-8C28-6B282EB921A6}"/>
              </a:ext>
            </a:extLst>
          </p:cNvPr>
          <p:cNvSpPr>
            <a:spLocks noGrp="1"/>
          </p:cNvSpPr>
          <p:nvPr>
            <p:ph sz="quarter" idx="14"/>
          </p:nvPr>
        </p:nvSpPr>
        <p:spPr>
          <a:xfrm>
            <a:off x="5427663" y="3490913"/>
            <a:ext cx="1930400" cy="1022350"/>
          </a:xfrm>
          <a:prstGeom prst="rect">
            <a:avLst/>
          </a:prstGeom>
        </p:spPr>
        <p:txBody>
          <a:bodyPr/>
          <a:lstStyle>
            <a:lvl1pPr marL="0" indent="0">
              <a:buFont typeface="Arial" panose="020B0604020202020204" pitchFamily="34" charset="0"/>
              <a:buNone/>
              <a:defRPr lang="en-US" sz="2000" kern="1200" dirty="0">
                <a:solidFill>
                  <a:srgbClr val="0070C0"/>
                </a:solidFill>
                <a:latin typeface="Aptos" panose="02110004020202020204"/>
                <a:ea typeface="+mn-ea"/>
                <a:cs typeface="+mn-cs"/>
              </a:defRPr>
            </a:lvl1pPr>
          </a:lstStyle>
          <a:p>
            <a:pPr lvl="0"/>
            <a:endParaRPr lang="en-US" dirty="0"/>
          </a:p>
        </p:txBody>
      </p:sp>
      <p:sp>
        <p:nvSpPr>
          <p:cNvPr id="18" name="Content Placeholder 17">
            <a:extLst>
              <a:ext uri="{FF2B5EF4-FFF2-40B4-BE49-F238E27FC236}">
                <a16:creationId xmlns:a16="http://schemas.microsoft.com/office/drawing/2014/main" id="{A42D0A35-C4AC-1F2B-93DF-967464456546}"/>
              </a:ext>
            </a:extLst>
          </p:cNvPr>
          <p:cNvSpPr>
            <a:spLocks noGrp="1"/>
          </p:cNvSpPr>
          <p:nvPr>
            <p:ph sz="quarter" idx="15"/>
          </p:nvPr>
        </p:nvSpPr>
        <p:spPr>
          <a:xfrm>
            <a:off x="9085263" y="3352800"/>
            <a:ext cx="2268537" cy="1277938"/>
          </a:xfrm>
          <a:prstGeom prst="rect">
            <a:avLst/>
          </a:prstGeom>
        </p:spPr>
        <p:txBody>
          <a:bodyPr/>
          <a:lstStyle>
            <a:lvl1pPr marL="0" indent="0">
              <a:buFont typeface="Arial" panose="020B0604020202020204" pitchFamily="34" charset="0"/>
              <a:buNone/>
              <a:defRPr lang="en-US" sz="2000" kern="1200" dirty="0">
                <a:solidFill>
                  <a:srgbClr val="C00000"/>
                </a:solidFill>
                <a:latin typeface="Aptos" panose="02110004020202020204"/>
                <a:ea typeface="+mn-ea"/>
                <a:cs typeface="+mn-cs"/>
              </a:defRPr>
            </a:lvl1pPr>
          </a:lstStyle>
          <a:p>
            <a:pPr lvl="0"/>
            <a:endParaRPr lang="en-US" dirty="0"/>
          </a:p>
        </p:txBody>
      </p:sp>
      <p:sp>
        <p:nvSpPr>
          <p:cNvPr id="20" name="Content Placeholder 19">
            <a:extLst>
              <a:ext uri="{FF2B5EF4-FFF2-40B4-BE49-F238E27FC236}">
                <a16:creationId xmlns:a16="http://schemas.microsoft.com/office/drawing/2014/main" id="{33D57507-ECCB-E806-55F6-712BE74B37B3}"/>
              </a:ext>
            </a:extLst>
          </p:cNvPr>
          <p:cNvSpPr>
            <a:spLocks noGrp="1"/>
          </p:cNvSpPr>
          <p:nvPr>
            <p:ph sz="quarter" idx="16"/>
          </p:nvPr>
        </p:nvSpPr>
        <p:spPr>
          <a:xfrm>
            <a:off x="1905000" y="5094288"/>
            <a:ext cx="2289175" cy="1087437"/>
          </a:xfrm>
          <a:prstGeom prst="rect">
            <a:avLst/>
          </a:prstGeom>
        </p:spPr>
        <p:txBody>
          <a:bodyPr/>
          <a:lstStyle>
            <a:lvl1pPr marL="0" indent="0">
              <a:buFont typeface="Arial" panose="020B0604020202020204" pitchFamily="34" charset="0"/>
              <a:buNone/>
              <a:defRPr lang="en-US" sz="2000" kern="1200" dirty="0">
                <a:solidFill>
                  <a:srgbClr val="0F9ED5">
                    <a:lumMod val="75000"/>
                  </a:srgbClr>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2398129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11">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146AC083-5917-61A7-1E65-B7737F244A10}"/>
              </a:ext>
            </a:extLst>
          </p:cNvPr>
          <p:cNvPicPr>
            <a:picLocks noChangeAspect="1"/>
          </p:cNvPicPr>
          <p:nvPr userDrawn="1"/>
        </p:nvPicPr>
        <p:blipFill>
          <a:blip r:embed="rId2"/>
          <a:stretch>
            <a:fillRect/>
          </a:stretch>
        </p:blipFill>
        <p:spPr>
          <a:xfrm>
            <a:off x="214804" y="324237"/>
            <a:ext cx="11762391" cy="1144800"/>
          </a:xfrm>
          <a:prstGeom prst="rect">
            <a:avLst/>
          </a:prstGeom>
        </p:spPr>
      </p:pic>
      <p:graphicFrame>
        <p:nvGraphicFramePr>
          <p:cNvPr id="2" name="Content Placeholder 2">
            <a:extLst>
              <a:ext uri="{FF2B5EF4-FFF2-40B4-BE49-F238E27FC236}">
                <a16:creationId xmlns:a16="http://schemas.microsoft.com/office/drawing/2014/main" id="{E391A3B1-D307-751C-B102-4509274B2227}"/>
              </a:ext>
            </a:extLst>
          </p:cNvPr>
          <p:cNvGraphicFramePr/>
          <p:nvPr userDrawn="1">
            <p:extLst>
              <p:ext uri="{D42A27DB-BD31-4B8C-83A1-F6EECF244321}">
                <p14:modId xmlns:p14="http://schemas.microsoft.com/office/powerpoint/2010/main" val="1363954028"/>
              </p:ext>
            </p:extLst>
          </p:nvPr>
        </p:nvGraphicFramePr>
        <p:xfrm>
          <a:off x="628650" y="1825625"/>
          <a:ext cx="108013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8B604F34-6EC6-C85E-9F1A-03268A1A773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E5F6684C-1058-2E17-3248-E351DF7E0000}"/>
              </a:ext>
            </a:extLst>
          </p:cNvPr>
          <p:cNvSpPr>
            <a:spLocks noGrp="1"/>
          </p:cNvSpPr>
          <p:nvPr>
            <p:ph sz="quarter" idx="10"/>
          </p:nvPr>
        </p:nvSpPr>
        <p:spPr>
          <a:xfrm>
            <a:off x="1790700" y="2857500"/>
            <a:ext cx="1847850" cy="78105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8" name="Content Placeholder 7">
            <a:extLst>
              <a:ext uri="{FF2B5EF4-FFF2-40B4-BE49-F238E27FC236}">
                <a16:creationId xmlns:a16="http://schemas.microsoft.com/office/drawing/2014/main" id="{05D9DECD-5B51-2E19-E7BA-32AC570E93D4}"/>
              </a:ext>
            </a:extLst>
          </p:cNvPr>
          <p:cNvSpPr>
            <a:spLocks noGrp="1"/>
          </p:cNvSpPr>
          <p:nvPr>
            <p:ph sz="quarter" idx="11"/>
          </p:nvPr>
        </p:nvSpPr>
        <p:spPr>
          <a:xfrm>
            <a:off x="5353050" y="2722563"/>
            <a:ext cx="2209800" cy="915987"/>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0" name="Content Placeholder 9">
            <a:extLst>
              <a:ext uri="{FF2B5EF4-FFF2-40B4-BE49-F238E27FC236}">
                <a16:creationId xmlns:a16="http://schemas.microsoft.com/office/drawing/2014/main" id="{3E2AA196-E0C8-2943-61B6-DF2D4073C8F7}"/>
              </a:ext>
            </a:extLst>
          </p:cNvPr>
          <p:cNvSpPr>
            <a:spLocks noGrp="1"/>
          </p:cNvSpPr>
          <p:nvPr>
            <p:ph sz="quarter" idx="12"/>
          </p:nvPr>
        </p:nvSpPr>
        <p:spPr>
          <a:xfrm>
            <a:off x="9010650" y="2857500"/>
            <a:ext cx="1847850" cy="5715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E80DC690-0571-86ED-AD2A-E2EF9BC24BC4}"/>
              </a:ext>
            </a:extLst>
          </p:cNvPr>
          <p:cNvSpPr>
            <a:spLocks noGrp="1"/>
          </p:cNvSpPr>
          <p:nvPr>
            <p:ph sz="quarter" idx="13"/>
          </p:nvPr>
        </p:nvSpPr>
        <p:spPr>
          <a:xfrm>
            <a:off x="1790700" y="4460875"/>
            <a:ext cx="1981200" cy="78105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D4036001-BC31-B188-90B7-F07012A33250}"/>
              </a:ext>
            </a:extLst>
          </p:cNvPr>
          <p:cNvSpPr>
            <a:spLocks noGrp="1"/>
          </p:cNvSpPr>
          <p:nvPr>
            <p:ph sz="quarter" idx="14"/>
          </p:nvPr>
        </p:nvSpPr>
        <p:spPr>
          <a:xfrm>
            <a:off x="5353050" y="4325938"/>
            <a:ext cx="2419350" cy="915987"/>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3475194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38.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4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2" r:id="rId3"/>
    <p:sldLayoutId id="2147483650" r:id="rId4"/>
    <p:sldLayoutId id="2147483716" r:id="rId5"/>
    <p:sldLayoutId id="2147483717" r:id="rId6"/>
    <p:sldLayoutId id="2147483718" r:id="rId7"/>
    <p:sldLayoutId id="2147483719" r:id="rId8"/>
    <p:sldLayoutId id="2147483720"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a:t>
            </a:r>
            <a:r>
              <a:rPr lang="en-IN" sz="4000" b="0" dirty="0">
                <a:solidFill>
                  <a:schemeClr val="tx1"/>
                </a:solidFill>
                <a:latin typeface="Rockwell" panose="02060603020205020403" pitchFamily="18" charset="77"/>
              </a:rPr>
              <a:t>9</a:t>
            </a:r>
            <a:r>
              <a:rPr lang="en-US" sz="4000" b="0" dirty="0">
                <a:solidFill>
                  <a:schemeClr val="tx1"/>
                </a:solidFill>
                <a:latin typeface="Rockwell" panose="02060603020205020403" pitchFamily="18" charset="77"/>
              </a:rPr>
              <a:t> </a:t>
            </a:r>
          </a:p>
          <a:p>
            <a:pPr>
              <a:lnSpc>
                <a:spcPct val="113000"/>
              </a:lnSpc>
              <a:spcBef>
                <a:spcPts val="1200"/>
              </a:spcBef>
            </a:pPr>
            <a:r>
              <a:rPr lang="en-US" sz="4000" b="0" dirty="0">
                <a:solidFill>
                  <a:schemeClr val="tx1"/>
                </a:solidFill>
                <a:latin typeface="Rockwell" panose="02060603020205020403" pitchFamily="18" charset="77"/>
              </a:rPr>
              <a:t>LESSON </a:t>
            </a:r>
            <a:r>
              <a:rPr lang="en-IN" sz="4000" b="0" dirty="0">
                <a:solidFill>
                  <a:schemeClr val="tx1"/>
                </a:solidFill>
                <a:latin typeface="Rockwell" panose="02060603020205020403" pitchFamily="18" charset="77"/>
              </a:rPr>
              <a:t>9</a:t>
            </a:r>
            <a:r>
              <a:rPr lang="en-US" sz="4000" b="0" dirty="0">
                <a:solidFill>
                  <a:schemeClr val="tx1"/>
                </a:solidFill>
                <a:latin typeface="Rockwell" panose="02060603020205020403" pitchFamily="18" charset="77"/>
              </a:rPr>
              <a:t>.1</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Understanding Violent Behavior</a:t>
            </a: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 </a:t>
            </a:r>
            <a:r>
              <a:rPr lang="en-US" sz="2800" dirty="0">
                <a:latin typeface="Century Gothic"/>
              </a:rPr>
              <a:t>School Health</a:t>
            </a:r>
          </a:p>
        </p:txBody>
      </p:sp>
    </p:spTree>
    <p:extLst>
      <p:ext uri="{BB962C8B-B14F-4D97-AF65-F5344CB8AC3E}">
        <p14:creationId xmlns:p14="http://schemas.microsoft.com/office/powerpoint/2010/main" val="146014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894638" cy="2091136"/>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How might your opinion of someone else influence the way you treat that person?</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How might opinions lead to violent behavior? </a:t>
            </a:r>
            <a:endParaRPr lang="en-IN" sz="2400" dirty="0">
              <a:latin typeface="Century Gothic" panose="020B0502020202020204" pitchFamily="34" charset="0"/>
              <a:cs typeface="Aptos Light" panose="020F0302020204030204" pitchFamily="34" charset="0"/>
            </a:endParaRPr>
          </a:p>
          <a:p>
            <a:pPr marL="342900" indent="-342900">
              <a:lnSpc>
                <a:spcPct val="114000"/>
              </a:lnSpc>
              <a:spcBef>
                <a:spcPts val="1200"/>
              </a:spcBef>
              <a:buFont typeface="Arial" panose="020B0604020202020204" pitchFamily="34" charset="0"/>
              <a:buChar char="•"/>
            </a:pPr>
            <a:r>
              <a:rPr lang="en-IN" dirty="0">
                <a:cs typeface="Aptos Light" panose="020F0302020204030204" pitchFamily="34" charset="0"/>
              </a:rPr>
              <a:t>How so?</a:t>
            </a:r>
            <a:endParaRPr lang="en-US" sz="24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90954" y="512456"/>
            <a:ext cx="10515600" cy="1325563"/>
          </a:xfrm>
        </p:spPr>
        <p:txBody>
          <a:bodyPr/>
          <a:lstStyle/>
          <a:p>
            <a:pPr algn="ctr"/>
            <a:r>
              <a:rPr lang="en-US" sz="5000" dirty="0"/>
              <a:t>Violent Behavior</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785" y="1972405"/>
            <a:ext cx="7047244" cy="3429000"/>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Violent behavior</a:t>
            </a:r>
            <a:r>
              <a:rPr lang="en-US" sz="2400" dirty="0">
                <a:latin typeface="Century Gothic" panose="020B0502020202020204" pitchFamily="34" charset="0"/>
                <a:cs typeface="Aptos Light" panose="020F0302020204030204" pitchFamily="34" charset="0"/>
              </a:rPr>
              <a:t> includes the intentional use of words or actions that cause or threaten to cause injury.</a:t>
            </a:r>
          </a:p>
          <a:p>
            <a:pPr>
              <a:lnSpc>
                <a:spcPct val="114000"/>
              </a:lnSpc>
              <a:spcBef>
                <a:spcPts val="1200"/>
              </a:spcBef>
            </a:pPr>
            <a:r>
              <a:rPr lang="en-US" sz="2400" dirty="0">
                <a:latin typeface="Century Gothic" panose="020B0502020202020204" pitchFamily="34" charset="0"/>
                <a:cs typeface="Aptos Light" panose="020F0302020204030204" pitchFamily="34" charset="0"/>
              </a:rPr>
              <a:t>Violent behavior may be: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Physical violence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Sexual violence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Emotional violence</a:t>
            </a:r>
          </a:p>
        </p:txBody>
      </p:sp>
      <p:pic>
        <p:nvPicPr>
          <p:cNvPr id="5" name="Picture 4">
            <a:extLst>
              <a:ext uri="{FF2B5EF4-FFF2-40B4-BE49-F238E27FC236}">
                <a16:creationId xmlns:a16="http://schemas.microsoft.com/office/drawing/2014/main" id="{57C7C62F-291B-2AFE-F723-5816AEB5CD9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563012" y="1972405"/>
            <a:ext cx="3285924" cy="4267579"/>
          </a:xfrm>
          <a:prstGeom prst="rect">
            <a:avLst/>
          </a:prstGeom>
          <a:ln>
            <a:noFill/>
          </a:ln>
          <a:effectLst>
            <a:softEdge rad="112500"/>
          </a:effectLst>
        </p:spPr>
      </p:pic>
    </p:spTree>
    <p:extLst>
      <p:ext uri="{BB962C8B-B14F-4D97-AF65-F5344CB8AC3E}">
        <p14:creationId xmlns:p14="http://schemas.microsoft.com/office/powerpoint/2010/main" val="251320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6"/>
            <a:ext cx="11353799" cy="1456017"/>
          </a:xfrm>
        </p:spPr>
        <p:txBody>
          <a:bodyPr/>
          <a:lstStyle/>
          <a:p>
            <a:pPr algn="ctr"/>
            <a:r>
              <a:rPr lang="en-US" sz="5000" dirty="0"/>
              <a:t>Influences on Violent Behavior</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4" y="1970684"/>
            <a:ext cx="6142276" cy="4535624"/>
          </a:xfrm>
        </p:spPr>
        <p:txBody>
          <a:bodyPr lIns="91440" tIns="45720" rIns="91440" bIns="45720" anchor="t"/>
          <a:lstStyle/>
          <a:p>
            <a:pPr>
              <a:lnSpc>
                <a:spcPct val="110000"/>
              </a:lnSpc>
            </a:pPr>
            <a:r>
              <a:rPr lang="en-US" sz="2200" dirty="0"/>
              <a:t>The</a:t>
            </a:r>
            <a:r>
              <a:rPr lang="en-US" sz="2200" b="1" dirty="0">
                <a:solidFill>
                  <a:srgbClr val="BF0071"/>
                </a:solidFill>
                <a:latin typeface="Century Gothic" panose="020B0502020202020204" pitchFamily="34" charset="0"/>
                <a:cs typeface="Aptos Light" panose="020F0302020204030204" pitchFamily="34" charset="0"/>
              </a:rPr>
              <a:t> offender</a:t>
            </a:r>
            <a:r>
              <a:rPr lang="en-US" sz="2200" dirty="0">
                <a:latin typeface="Century Gothic" panose="020B0502020202020204" pitchFamily="34" charset="0"/>
                <a:cs typeface="Aptos Light" panose="020F0302020204030204" pitchFamily="34" charset="0"/>
              </a:rPr>
              <a:t> is the person who commits a violent act.</a:t>
            </a:r>
          </a:p>
          <a:p>
            <a:pPr>
              <a:lnSpc>
                <a:spcPct val="110000"/>
              </a:lnSpc>
            </a:pPr>
            <a:r>
              <a:rPr lang="en-US" sz="2200" dirty="0"/>
              <a:t>The</a:t>
            </a:r>
            <a:r>
              <a:rPr lang="en-US" sz="2200" b="1" dirty="0">
                <a:solidFill>
                  <a:srgbClr val="BF0071"/>
                </a:solidFill>
                <a:latin typeface="Century Gothic" panose="020B0502020202020204" pitchFamily="34" charset="0"/>
                <a:cs typeface="Aptos Light" panose="020F0302020204030204" pitchFamily="34" charset="0"/>
              </a:rPr>
              <a:t> victim</a:t>
            </a:r>
            <a:r>
              <a:rPr lang="en-US" sz="2200" dirty="0">
                <a:latin typeface="Century Gothic" panose="020B0502020202020204" pitchFamily="34" charset="0"/>
                <a:cs typeface="Aptos Light" panose="020F0302020204030204" pitchFamily="34" charset="0"/>
              </a:rPr>
              <a:t> is the person on the receiving end of the violent act.</a:t>
            </a:r>
          </a:p>
          <a:p>
            <a:pPr>
              <a:lnSpc>
                <a:spcPct val="110000"/>
              </a:lnSpc>
            </a:pPr>
            <a:r>
              <a:rPr lang="en-US" sz="2200" dirty="0">
                <a:latin typeface="Century Gothic" panose="020B0502020202020204" pitchFamily="34" charset="0"/>
                <a:cs typeface="Aptos Light" panose="020F0302020204030204" pitchFamily="34" charset="0"/>
              </a:rPr>
              <a:t>Violent behavior is linked to the following:</a:t>
            </a:r>
          </a:p>
          <a:p>
            <a:pPr marL="1028700" lvl="1" indent="-342900">
              <a:lnSpc>
                <a:spcPct val="110000"/>
              </a:lnSpc>
              <a:spcBef>
                <a:spcPts val="1000"/>
              </a:spcBef>
            </a:pPr>
            <a:r>
              <a:rPr lang="en-US" sz="2000" dirty="0">
                <a:latin typeface="Century Gothic" panose="020B0502020202020204" pitchFamily="34" charset="0"/>
                <a:cs typeface="Aptos Light" panose="020F0302020204030204" pitchFamily="34" charset="0"/>
              </a:rPr>
              <a:t>Personal and social risk factors, such as peer pressure, rejection of social values, and bias and discrimination</a:t>
            </a:r>
          </a:p>
          <a:p>
            <a:pPr marL="1028700" lvl="1" indent="-342900">
              <a:lnSpc>
                <a:spcPct val="110000"/>
              </a:lnSpc>
              <a:spcBef>
                <a:spcPts val="1000"/>
              </a:spcBef>
            </a:pPr>
            <a:r>
              <a:rPr lang="en-US" sz="2000" dirty="0">
                <a:latin typeface="Century Gothic" panose="020B0502020202020204" pitchFamily="34" charset="0"/>
                <a:cs typeface="Aptos Light" panose="020F0302020204030204" pitchFamily="34" charset="0"/>
              </a:rPr>
              <a:t>Family and community risk factors, such as substance abuse, violence in the home, and high crime rates</a:t>
            </a:r>
          </a:p>
        </p:txBody>
      </p:sp>
      <p:pic>
        <p:nvPicPr>
          <p:cNvPr id="5" name="Picture 7" descr="The figure shows a person in the middle surrounded by negative influences. Personal and social influences include physical or mental disorder or disability, history of early aggressive behavior, inability to control anger, drug or alcohol abuse, gang involvement, stressful events, exposure to media violence, bias and discrimination, rejection of social values, peer pressure, and rejection by peers. Family and community influences include violence in the home, lack of parental involvement, access to weapons, substance abuse in the home, high crime and unemployment rates, lack of community or family stability, food insecurity, poverty, and lack of community groups, social services, and medical services.">
            <a:extLst>
              <a:ext uri="{FF2B5EF4-FFF2-40B4-BE49-F238E27FC236}">
                <a16:creationId xmlns:a16="http://schemas.microsoft.com/office/drawing/2014/main" id="{9801D1DC-6F19-A5E0-BD5A-DB9C395FB5F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05784" y="1970684"/>
            <a:ext cx="5130615" cy="4372649"/>
          </a:xfrm>
          <a:prstGeom prst="rect">
            <a:avLst/>
          </a:prstGeom>
        </p:spPr>
      </p:pic>
    </p:spTree>
    <p:extLst>
      <p:ext uri="{BB962C8B-B14F-4D97-AF65-F5344CB8AC3E}">
        <p14:creationId xmlns:p14="http://schemas.microsoft.com/office/powerpoint/2010/main" val="4171718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6"/>
            <a:ext cx="11353799" cy="1456017"/>
          </a:xfrm>
        </p:spPr>
        <p:txBody>
          <a:bodyPr/>
          <a:lstStyle/>
          <a:p>
            <a:pPr algn="ctr"/>
            <a:r>
              <a:rPr lang="en-US" sz="5000" dirty="0"/>
              <a:t>Prejudice, Bias, and Intolerance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703707" cy="3429000"/>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Prejudice</a:t>
            </a:r>
            <a:r>
              <a:rPr lang="en-US" sz="2400" dirty="0">
                <a:latin typeface="Century Gothic" panose="020B0502020202020204" pitchFamily="34" charset="0"/>
                <a:cs typeface="Aptos Light" panose="020F0302020204030204" pitchFamily="34" charset="0"/>
              </a:rPr>
              <a:t> is having an opinion about someone or something that is not based in reason or actual experience.</a:t>
            </a:r>
          </a:p>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Bias</a:t>
            </a:r>
            <a:r>
              <a:rPr lang="en-US" sz="2400" dirty="0">
                <a:latin typeface="Century Gothic" panose="020B0502020202020204" pitchFamily="34" charset="0"/>
                <a:cs typeface="Aptos Light" panose="020F0302020204030204" pitchFamily="34" charset="0"/>
              </a:rPr>
              <a:t> is treating a person or group differently based on how we think about them.</a:t>
            </a:r>
            <a:endParaRPr lang="en-US" sz="2400" b="1" dirty="0">
              <a:solidFill>
                <a:srgbClr val="BF0071"/>
              </a:solidFill>
              <a:latin typeface="Century Gothic" panose="020B0502020202020204" pitchFamily="34" charset="0"/>
              <a:cs typeface="Aptos Light" panose="020F0302020204030204" pitchFamily="34" charset="0"/>
            </a:endParaRPr>
          </a:p>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Intolerance</a:t>
            </a:r>
            <a:r>
              <a:rPr lang="en-US" sz="2400" dirty="0">
                <a:latin typeface="Century Gothic" panose="020B0502020202020204" pitchFamily="34" charset="0"/>
                <a:cs typeface="Aptos Light" panose="020F0302020204030204" pitchFamily="34" charset="0"/>
              </a:rPr>
              <a:t> is when we don’t examine our prejudices and biases and are unwilling to accept others’ beliefs or behaviors.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Intolerance can lead to hate and violence.</a:t>
            </a:r>
          </a:p>
        </p:txBody>
      </p:sp>
    </p:spTree>
    <p:extLst>
      <p:ext uri="{BB962C8B-B14F-4D97-AF65-F5344CB8AC3E}">
        <p14:creationId xmlns:p14="http://schemas.microsoft.com/office/powerpoint/2010/main" val="286972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6"/>
            <a:ext cx="11353799" cy="1456017"/>
          </a:xfrm>
        </p:spPr>
        <p:txBody>
          <a:bodyPr/>
          <a:lstStyle/>
          <a:p>
            <a:pPr algn="ctr"/>
            <a:r>
              <a:rPr lang="en-US" sz="5000" dirty="0"/>
              <a:t>Consequences of Violent Behavior</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5390789" cy="3691562"/>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Violent behavior can lead to</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Emotional and mental disorders, such as anxiety and depression</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Injury, illness, and death</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Substance abuse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Suicide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Jail time, job loss, and more violence</a:t>
            </a:r>
          </a:p>
        </p:txBody>
      </p:sp>
      <p:pic>
        <p:nvPicPr>
          <p:cNvPr id="4" name="Picture 3" descr="The figure depicts 3 people, the offender, who is attacking a victim, and a witness, all surrounded by negative consequences. Consequences for all involved include anxiety and anxiety disorders, PTSD, relationship challenges, anger and aggression, substance abuse, eating disorders, and suicide or self-harm. Additional consequences for the offender include jail time, job and income loss, and more violent behavior.">
            <a:extLst>
              <a:ext uri="{FF2B5EF4-FFF2-40B4-BE49-F238E27FC236}">
                <a16:creationId xmlns:a16="http://schemas.microsoft.com/office/drawing/2014/main" id="{D804A383-50AE-3D4E-8046-AC45EFA8F0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8402" y="1333501"/>
            <a:ext cx="5085987" cy="5146280"/>
          </a:xfrm>
          <a:prstGeom prst="rect">
            <a:avLst/>
          </a:prstGeom>
        </p:spPr>
      </p:pic>
    </p:spTree>
    <p:extLst>
      <p:ext uri="{BB962C8B-B14F-4D97-AF65-F5344CB8AC3E}">
        <p14:creationId xmlns:p14="http://schemas.microsoft.com/office/powerpoint/2010/main" val="2831049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Preventing Violence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10521587" cy="402567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Individuals can help prevent violence the follow ways: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Examine their attitudes, beliefs, and behaviors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Accept and celebrate differences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Surround themselves with </a:t>
            </a:r>
            <a:r>
              <a:rPr lang="en-US" sz="2000">
                <a:latin typeface="Century Gothic" panose="020B0502020202020204" pitchFamily="34" charset="0"/>
                <a:cs typeface="Aptos Light" panose="020F0302020204030204" pitchFamily="34" charset="0"/>
              </a:rPr>
              <a:t>supportive people</a:t>
            </a:r>
            <a:endParaRPr lang="en-US" sz="2000" dirty="0">
              <a:latin typeface="Century Gothic" panose="020B0502020202020204" pitchFamily="34" charset="0"/>
              <a:cs typeface="Aptos Light" panose="020F0302020204030204" pitchFamily="34" charset="0"/>
            </a:endParaRPr>
          </a:p>
          <a:p>
            <a:pPr marL="0" lvl="1" indent="0">
              <a:lnSpc>
                <a:spcPct val="114000"/>
              </a:lnSpc>
              <a:spcBef>
                <a:spcPts val="1200"/>
              </a:spcBef>
              <a:buNone/>
            </a:pPr>
            <a:r>
              <a:rPr lang="en-US" dirty="0">
                <a:latin typeface="Century Gothic" panose="020B0502020202020204" pitchFamily="34" charset="0"/>
              </a:rPr>
              <a:t>Community and society can</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Reduce social isolation</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Promote tolerance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Develop policies and laws that promote equity</a:t>
            </a:r>
          </a:p>
        </p:txBody>
      </p:sp>
    </p:spTree>
    <p:extLst>
      <p:ext uri="{BB962C8B-B14F-4D97-AF65-F5344CB8AC3E}">
        <p14:creationId xmlns:p14="http://schemas.microsoft.com/office/powerpoint/2010/main" val="80868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1349302"/>
          </a:xfrm>
        </p:spPr>
        <p:txBody>
          <a:bodyPr/>
          <a:lstStyle/>
          <a:p>
            <a:pPr algn="ctr"/>
            <a:r>
              <a:rPr lang="en-US" sz="5000" dirty="0"/>
              <a:t>Communicating Respect for Others</a:t>
            </a:r>
          </a:p>
        </p:txBody>
      </p:sp>
      <p:pic>
        <p:nvPicPr>
          <p:cNvPr id="5" name="Picture 4" descr="RESPECT includes the following:&#10;Recognize how others respond to what you are saying.&#10;Eliminate negative words and phrases from your vocabulary.&#10;Speak with people, not at them or about them.&#10;Practice appreciation.&#10;Earn respect from others by modeling respectful behaviors.&#10;Consider others’ feelings and point of view before speaking and acting.&#10;Take time to listen.">
            <a:extLst>
              <a:ext uri="{FF2B5EF4-FFF2-40B4-BE49-F238E27FC236}">
                <a16:creationId xmlns:a16="http://schemas.microsoft.com/office/drawing/2014/main" id="{CA569EFD-F11D-7B44-AB07-E5C59BAB24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7534" y="1685687"/>
            <a:ext cx="5596931" cy="4993651"/>
          </a:xfrm>
          <a:prstGeom prst="rect">
            <a:avLst/>
          </a:prstGeom>
        </p:spPr>
      </p:pic>
    </p:spTree>
    <p:extLst>
      <p:ext uri="{BB962C8B-B14F-4D97-AF65-F5344CB8AC3E}">
        <p14:creationId xmlns:p14="http://schemas.microsoft.com/office/powerpoint/2010/main" val="40081575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14804</TotalTime>
  <Words>351</Words>
  <Application>Microsoft Office PowerPoint</Application>
  <PresentationFormat>Widescreen</PresentationFormat>
  <Paragraphs>53</Paragraphs>
  <Slides>8</Slides>
  <Notes>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8</vt:i4>
      </vt:variant>
    </vt:vector>
  </HeadingPairs>
  <TitlesOfParts>
    <vt:vector size="21" baseType="lpstr">
      <vt:lpstr>Aptos</vt:lpstr>
      <vt:lpstr>Aptos Display</vt:lpstr>
      <vt:lpstr>Aptos Light</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Understanding Violent Behavior</vt:lpstr>
      <vt:lpstr>Write About It</vt:lpstr>
      <vt:lpstr>Violent Behavior</vt:lpstr>
      <vt:lpstr>Influences on Violent Behavior</vt:lpstr>
      <vt:lpstr>Prejudice, Bias, and Intolerance</vt:lpstr>
      <vt:lpstr>Consequences of Violent Behavior</vt:lpstr>
      <vt:lpstr>Preventing Violence</vt:lpstr>
      <vt:lpstr>Communicating Respect for Others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Lesson 9.1: Understanding Violent Behavior</dc:title>
  <dc:creator>Joanne Brummett</dc:creator>
  <cp:lastModifiedBy>Laura Farrell</cp:lastModifiedBy>
  <cp:revision>173</cp:revision>
  <dcterms:created xsi:type="dcterms:W3CDTF">2024-04-04T14:49:27Z</dcterms:created>
  <dcterms:modified xsi:type="dcterms:W3CDTF">2024-10-08T12:28:33Z</dcterms:modified>
</cp:coreProperties>
</file>