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 id="2147483660" r:id="rId2"/>
  </p:sldMasterIdLst>
  <p:notesMasterIdLst>
    <p:notesMasterId r:id="rId11"/>
  </p:notesMasterIdLst>
  <p:handoutMasterIdLst>
    <p:handoutMasterId r:id="rId12"/>
  </p:handoutMasterIdLst>
  <p:sldIdLst>
    <p:sldId id="277" r:id="rId3"/>
    <p:sldId id="257" r:id="rId4"/>
    <p:sldId id="259" r:id="rId5"/>
    <p:sldId id="280" r:id="rId6"/>
    <p:sldId id="281" r:id="rId7"/>
    <p:sldId id="286" r:id="rId8"/>
    <p:sldId id="282" r:id="rId9"/>
    <p:sldId id="287"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A1DF04-340B-3450-F99A-8BDC315EA8C1}" name="Laura Farrell" initials="LF" userId="S::laurahf@hkusa.com::2e43a550-d27b-4754-a05c-c3cf9e976c93" providerId="AD"/>
  <p188:author id="{C361460D-7215-A4C9-D48E-A42F83D2172D}" name="Ian Fricker" initials="IF" userId="S::ianf@hkusa.com::5139194f-ddb1-4217-97d0-a5a6d0e1af53" providerId="AD"/>
  <p188:author id="{29EDB9C1-DB70-D46F-995A-03CE1E2C71D4}" name="Laura Farrell" initials="LF" userId="S::LAURAHF@hkusa.com::2e43a550-d27b-4754-a05c-c3cf9e976c9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py Editor" initials="CE" lastIdx="6" clrIdx="0">
    <p:extLst>
      <p:ext uri="{19B8F6BF-5375-455C-9EA6-DF929625EA0E}">
        <p15:presenceInfo xmlns:p15="http://schemas.microsoft.com/office/powerpoint/2012/main" userId="2e8529772bf0378b" providerId="Windows Live"/>
      </p:ext>
    </p:extLst>
  </p:cmAuthor>
  <p:cmAuthor id="2" name="Rajesh Kumar Vimalamurthy" initials="RKV" lastIdx="14" clrIdx="1">
    <p:extLst>
      <p:ext uri="{19B8F6BF-5375-455C-9EA6-DF929625EA0E}">
        <p15:presenceInfo xmlns:p15="http://schemas.microsoft.com/office/powerpoint/2012/main" userId="Rajesh Kumar Vimalamurthy" providerId="None"/>
      </p:ext>
    </p:extLst>
  </p:cmAuthor>
  <p:cmAuthor id="3" name="Nancy Rasmus" initials="NR" lastIdx="3" clrIdx="2">
    <p:extLst>
      <p:ext uri="{19B8F6BF-5375-455C-9EA6-DF929625EA0E}">
        <p15:presenceInfo xmlns:p15="http://schemas.microsoft.com/office/powerpoint/2012/main" userId="Nancy Rasmus" providerId="None"/>
      </p:ext>
    </p:extLst>
  </p:cmAuthor>
  <p:cmAuthor id="4" name="Ink Lynx" initials="IL" lastIdx="1" clrIdx="3">
    <p:extLst>
      <p:ext uri="{19B8F6BF-5375-455C-9EA6-DF929625EA0E}">
        <p15:presenceInfo xmlns:p15="http://schemas.microsoft.com/office/powerpoint/2012/main" userId="43154123f283b917" providerId="Windows Live"/>
      </p:ext>
    </p:extLst>
  </p:cmAuthor>
  <p:cmAuthor id="5" name="Copy Editor" initials="CE [2]" lastIdx="1" clrIdx="4">
    <p:extLst>
      <p:ext uri="{19B8F6BF-5375-455C-9EA6-DF929625EA0E}">
        <p15:presenceInfo xmlns:p15="http://schemas.microsoft.com/office/powerpoint/2012/main" userId="Copy Edi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2039"/>
    <a:srgbClr val="CD008D"/>
    <a:srgbClr val="D62D00"/>
    <a:srgbClr val="9142B5"/>
    <a:srgbClr val="DB5407"/>
    <a:srgbClr val="F55D00"/>
    <a:srgbClr val="D86A30"/>
    <a:srgbClr val="E16F32"/>
    <a:srgbClr val="00A800"/>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48" autoAdjust="0"/>
    <p:restoredTop sz="80352" autoAdjust="0"/>
  </p:normalViewPr>
  <p:slideViewPr>
    <p:cSldViewPr snapToGrid="0" snapToObjects="1">
      <p:cViewPr varScale="1">
        <p:scale>
          <a:sx n="102" d="100"/>
          <a:sy n="102" d="100"/>
        </p:scale>
        <p:origin x="648" y="102"/>
      </p:cViewPr>
      <p:guideLst/>
    </p:cSldViewPr>
  </p:slideViewPr>
  <p:outlineViewPr>
    <p:cViewPr>
      <p:scale>
        <a:sx n="33" d="100"/>
        <a:sy n="33" d="100"/>
      </p:scale>
      <p:origin x="0" y="-720"/>
    </p:cViewPr>
  </p:outlineViewPr>
  <p:notesTextViewPr>
    <p:cViewPr>
      <p:scale>
        <a:sx n="1" d="1"/>
        <a:sy n="1" d="1"/>
      </p:scale>
      <p:origin x="0" y="0"/>
    </p:cViewPr>
  </p:notesTextViewPr>
  <p:notesViewPr>
    <p:cSldViewPr snapToGrid="0" snapToObjects="1">
      <p:cViewPr varScale="1">
        <p:scale>
          <a:sx n="52" d="100"/>
          <a:sy n="52" d="100"/>
        </p:scale>
        <p:origin x="219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commentAuthors" Target="commentAuthors.xml"/><Relationship Id="rId18" Type="http://schemas.microsoft.com/office/2016/11/relationships/changesInfo" Target="changesInfos/changesInfo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19"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Farrell" userId="S::laurahf@hkusa.com::2e43a550-d27b-4754-a05c-c3cf9e976c93" providerId="AD" clId="Web-{DF038376-3F95-B49A-5A67-7242C4B95B52}"/>
    <pc:docChg chg="">
      <pc:chgData name="Laura Farrell" userId="S::laurahf@hkusa.com::2e43a550-d27b-4754-a05c-c3cf9e976c93" providerId="AD" clId="Web-{DF038376-3F95-B49A-5A67-7242C4B95B52}" dt="2024-06-29T11:31:35.989" v="0"/>
      <pc:docMkLst>
        <pc:docMk/>
      </pc:docMkLst>
      <pc:sldChg chg="addCm">
        <pc:chgData name="Laura Farrell" userId="S::laurahf@hkusa.com::2e43a550-d27b-4754-a05c-c3cf9e976c93" providerId="AD" clId="Web-{DF038376-3F95-B49A-5A67-7242C4B95B52}" dt="2024-06-29T11:31:35.989" v="0"/>
        <pc:sldMkLst>
          <pc:docMk/>
          <pc:sldMk cId="3419569964" sldId="275"/>
        </pc:sldMkLst>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DF038376-3F95-B49A-5A67-7242C4B95B52}" dt="2024-06-29T11:31:35.989" v="0"/>
              <pc2:cmMkLst xmlns:pc2="http://schemas.microsoft.com/office/powerpoint/2019/9/main/command">
                <pc:docMk/>
                <pc:sldMk cId="3419569964" sldId="275"/>
                <pc2:cmMk id="{A8BF95F2-EE50-47D8-96EC-627CF0738107}"/>
              </pc2:cmMkLst>
            </pc226:cmChg>
          </p:ext>
        </pc:extLst>
      </pc:sldChg>
    </pc:docChg>
  </pc:docChgLst>
  <pc:docChgLst>
    <pc:chgData name="Laura Farrell" userId="2e43a550-d27b-4754-a05c-c3cf9e976c93" providerId="ADAL" clId="{F9704293-D172-40D0-99E3-48DE64C83760}"/>
    <pc:docChg chg="modSld">
      <pc:chgData name="Laura Farrell" userId="2e43a550-d27b-4754-a05c-c3cf9e976c93" providerId="ADAL" clId="{F9704293-D172-40D0-99E3-48DE64C83760}" dt="2024-09-04T15:57:15.685" v="1"/>
      <pc:docMkLst>
        <pc:docMk/>
      </pc:docMkLst>
      <pc:sldChg chg="modNotesTx">
        <pc:chgData name="Laura Farrell" userId="2e43a550-d27b-4754-a05c-c3cf9e976c93" providerId="ADAL" clId="{F9704293-D172-40D0-99E3-48DE64C83760}" dt="2024-09-04T15:57:15.685" v="1"/>
        <pc:sldMkLst>
          <pc:docMk/>
          <pc:sldMk cId="2513209944" sldId="259"/>
        </pc:sldMkLst>
      </pc:sldChg>
      <pc:sldChg chg="modNotesTx">
        <pc:chgData name="Laura Farrell" userId="2e43a550-d27b-4754-a05c-c3cf9e976c93" providerId="ADAL" clId="{F9704293-D172-40D0-99E3-48DE64C83760}" dt="2024-09-04T15:56:45.611" v="0"/>
        <pc:sldMkLst>
          <pc:docMk/>
          <pc:sldMk cId="1460147337" sldId="277"/>
        </pc:sldMkLst>
      </pc:sldChg>
    </pc:docChg>
  </pc:docChgLst>
  <pc:docChgLst>
    <pc:chgData name="Laura Farrell" userId="S::laurahf@hkusa.com::2e43a550-d27b-4754-a05c-c3cf9e976c93" providerId="AD" clId="Web-{6E0D972F-B419-741D-F0A0-F9995056F097}"/>
    <pc:docChg chg="mod modSld">
      <pc:chgData name="Laura Farrell" userId="S::laurahf@hkusa.com::2e43a550-d27b-4754-a05c-c3cf9e976c93" providerId="AD" clId="Web-{6E0D972F-B419-741D-F0A0-F9995056F097}" dt="2024-06-29T11:19:59.943" v="16"/>
      <pc:docMkLst>
        <pc:docMk/>
      </pc:docMkLst>
      <pc:sldChg chg="modSp addCm">
        <pc:chgData name="Laura Farrell" userId="S::laurahf@hkusa.com::2e43a550-d27b-4754-a05c-c3cf9e976c93" providerId="AD" clId="Web-{6E0D972F-B419-741D-F0A0-F9995056F097}" dt="2024-06-29T11:18:11.300" v="8" actId="20577"/>
        <pc:sldMkLst>
          <pc:docMk/>
          <pc:sldMk cId="2513209944" sldId="259"/>
        </pc:sldMkLst>
        <pc:spChg chg="mod">
          <ac:chgData name="Laura Farrell" userId="S::laurahf@hkusa.com::2e43a550-d27b-4754-a05c-c3cf9e976c93" providerId="AD" clId="Web-{6E0D972F-B419-741D-F0A0-F9995056F097}" dt="2024-06-29T11:18:11.300" v="8" actId="20577"/>
          <ac:spMkLst>
            <pc:docMk/>
            <pc:sldMk cId="2513209944" sldId="259"/>
            <ac:spMk id="3" creationId="{06DDC65F-FF60-9E88-9A04-DC35A647156C}"/>
          </ac:spMkLst>
        </pc:spChg>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6E0D972F-B419-741D-F0A0-F9995056F097}" dt="2024-06-29T11:13:13.735" v="2"/>
              <pc2:cmMkLst xmlns:pc2="http://schemas.microsoft.com/office/powerpoint/2019/9/main/command">
                <pc:docMk/>
                <pc:sldMk cId="2513209944" sldId="259"/>
                <pc2:cmMk id="{2039EED2-6A40-4556-8D5F-BA75BF4A8570}"/>
              </pc2:cmMkLst>
            </pc226:cmChg>
          </p:ext>
        </pc:extLst>
      </pc:sldChg>
      <pc:sldChg chg="modSp addCm modCm">
        <pc:chgData name="Laura Farrell" userId="S::laurahf@hkusa.com::2e43a550-d27b-4754-a05c-c3cf9e976c93" providerId="AD" clId="Web-{6E0D972F-B419-741D-F0A0-F9995056F097}" dt="2024-06-29T11:18:53.098" v="15" actId="20577"/>
        <pc:sldMkLst>
          <pc:docMk/>
          <pc:sldMk cId="1979017778" sldId="260"/>
        </pc:sldMkLst>
        <pc:spChg chg="mod">
          <ac:chgData name="Laura Farrell" userId="S::laurahf@hkusa.com::2e43a550-d27b-4754-a05c-c3cf9e976c93" providerId="AD" clId="Web-{6E0D972F-B419-741D-F0A0-F9995056F097}" dt="2024-06-29T11:18:40.269" v="11" actId="20577"/>
          <ac:spMkLst>
            <pc:docMk/>
            <pc:sldMk cId="1979017778" sldId="260"/>
            <ac:spMk id="14" creationId="{B4915B3A-B353-C63A-EC0F-6AB11925A246}"/>
          </ac:spMkLst>
        </pc:spChg>
        <pc:spChg chg="mod">
          <ac:chgData name="Laura Farrell" userId="S::laurahf@hkusa.com::2e43a550-d27b-4754-a05c-c3cf9e976c93" providerId="AD" clId="Web-{6E0D972F-B419-741D-F0A0-F9995056F097}" dt="2024-06-29T11:18:45.207" v="13" actId="20577"/>
          <ac:spMkLst>
            <pc:docMk/>
            <pc:sldMk cId="1979017778" sldId="260"/>
            <ac:spMk id="25" creationId="{FBAC2120-FBD5-67C4-6917-9DD9F58B0259}"/>
          </ac:spMkLst>
        </pc:spChg>
        <pc:spChg chg="mod">
          <ac:chgData name="Laura Farrell" userId="S::laurahf@hkusa.com::2e43a550-d27b-4754-a05c-c3cf9e976c93" providerId="AD" clId="Web-{6E0D972F-B419-741D-F0A0-F9995056F097}" dt="2024-06-29T11:18:53.098" v="15" actId="20577"/>
          <ac:spMkLst>
            <pc:docMk/>
            <pc:sldMk cId="1979017778" sldId="260"/>
            <ac:spMk id="29" creationId="{2E693C9C-3B2C-C0CC-8018-CAC519B8E339}"/>
          </ac:spMkLst>
        </pc:spChg>
        <pc:extLst>
          <p:ext xmlns:p="http://schemas.openxmlformats.org/presentationml/2006/main" uri="{D6D511B9-2390-475A-947B-AFAB55BFBCF1}">
            <pc226:cmChg xmlns:pc226="http://schemas.microsoft.com/office/powerpoint/2022/06/main/command" chg="add mod">
              <pc226:chgData name="Laura Farrell" userId="S::laurahf@hkusa.com::2e43a550-d27b-4754-a05c-c3cf9e976c93" providerId="AD" clId="Web-{6E0D972F-B419-741D-F0A0-F9995056F097}" dt="2024-06-29T11:18:36.972" v="10"/>
              <pc2:cmMkLst xmlns:pc2="http://schemas.microsoft.com/office/powerpoint/2019/9/main/command">
                <pc:docMk/>
                <pc:sldMk cId="1979017778" sldId="260"/>
                <pc2:cmMk id="{ED0BB953-18FC-4C78-A1E1-00780F1AC107}"/>
              </pc2:cmMkLst>
            </pc226:cmChg>
            <pc226:cmChg xmlns:pc226="http://schemas.microsoft.com/office/powerpoint/2022/06/main/command" chg="add">
              <pc226:chgData name="Laura Farrell" userId="S::laurahf@hkusa.com::2e43a550-d27b-4754-a05c-c3cf9e976c93" providerId="AD" clId="Web-{6E0D972F-B419-741D-F0A0-F9995056F097}" dt="2024-06-29T11:16:14.412" v="5"/>
              <pc2:cmMkLst xmlns:pc2="http://schemas.microsoft.com/office/powerpoint/2019/9/main/command">
                <pc:docMk/>
                <pc:sldMk cId="1979017778" sldId="260"/>
                <pc2:cmMk id="{2F4CFE8B-53D5-4007-9DE4-112F608FFD5D}"/>
              </pc2:cmMkLst>
            </pc226:cmChg>
            <pc226:cmChg xmlns:pc226="http://schemas.microsoft.com/office/powerpoint/2022/06/main/command" chg="add mod">
              <pc226:chgData name="Laura Farrell" userId="S::laurahf@hkusa.com::2e43a550-d27b-4754-a05c-c3cf9e976c93" providerId="AD" clId="Web-{6E0D972F-B419-741D-F0A0-F9995056F097}" dt="2024-06-29T11:16:23.787" v="6"/>
              <pc2:cmMkLst xmlns:pc2="http://schemas.microsoft.com/office/powerpoint/2019/9/main/command">
                <pc:docMk/>
                <pc:sldMk cId="1979017778" sldId="260"/>
                <pc2:cmMk id="{84EAB997-55B7-4C11-BE84-A72B714444D1}"/>
              </pc2:cmMkLst>
            </pc226:cmChg>
          </p:ext>
        </pc:extLst>
      </pc:sldChg>
      <pc:sldChg chg="addCm">
        <pc:chgData name="Laura Farrell" userId="S::laurahf@hkusa.com::2e43a550-d27b-4754-a05c-c3cf9e976c93" providerId="AD" clId="Web-{6E0D972F-B419-741D-F0A0-F9995056F097}" dt="2024-06-29T11:19:59.943" v="16"/>
        <pc:sldMkLst>
          <pc:docMk/>
          <pc:sldMk cId="1923132370" sldId="270"/>
        </pc:sldMkLst>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6E0D972F-B419-741D-F0A0-F9995056F097}" dt="2024-06-29T11:19:59.943" v="16"/>
              <pc2:cmMkLst xmlns:pc2="http://schemas.microsoft.com/office/powerpoint/2019/9/main/command">
                <pc:docMk/>
                <pc:sldMk cId="1923132370" sldId="270"/>
                <pc2:cmMk id="{E894392B-3B35-4035-A14B-A5652BA5E04F}"/>
              </pc2:cmMkLst>
            </pc226:cmChg>
          </p:ext>
        </pc:extLst>
      </pc:sldChg>
      <pc:sldChg chg="modSp addCm">
        <pc:chgData name="Laura Farrell" userId="S::laurahf@hkusa.com::2e43a550-d27b-4754-a05c-c3cf9e976c93" providerId="AD" clId="Web-{6E0D972F-B419-741D-F0A0-F9995056F097}" dt="2024-06-29T11:17:55.580" v="7" actId="20577"/>
        <pc:sldMkLst>
          <pc:docMk/>
          <pc:sldMk cId="1460147337" sldId="277"/>
        </pc:sldMkLst>
        <pc:spChg chg="mod">
          <ac:chgData name="Laura Farrell" userId="S::laurahf@hkusa.com::2e43a550-d27b-4754-a05c-c3cf9e976c93" providerId="AD" clId="Web-{6E0D972F-B419-741D-F0A0-F9995056F097}" dt="2024-06-29T11:17:55.580" v="7" actId="20577"/>
          <ac:spMkLst>
            <pc:docMk/>
            <pc:sldMk cId="1460147337" sldId="277"/>
            <ac:spMk id="5" creationId="{F4459E40-EC22-C356-6D67-196765A7A0D4}"/>
          </ac:spMkLst>
        </pc:spChg>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6E0D972F-B419-741D-F0A0-F9995056F097}" dt="2024-06-29T11:07:37.804" v="1"/>
              <pc2:cmMkLst xmlns:pc2="http://schemas.microsoft.com/office/powerpoint/2019/9/main/command">
                <pc:docMk/>
                <pc:sldMk cId="1460147337" sldId="277"/>
                <pc2:cmMk id="{B56F5C3F-2D0F-4F3D-8A62-3D8FABC1819D}"/>
              </pc2:cmMkLst>
            </pc226:cmChg>
          </p:ext>
        </pc:extLst>
      </pc:sldChg>
    </pc:docChg>
  </pc:docChgLst>
  <pc:docChgLst>
    <pc:chgData name="Ink Lynx" userId="43154123f283b917" providerId="LiveId" clId="{4EBD9BAF-1097-294C-A7FD-C868F083BEC7}"/>
    <pc:docChg chg="custSel addSld delSld modSld">
      <pc:chgData name="Ink Lynx" userId="43154123f283b917" providerId="LiveId" clId="{4EBD9BAF-1097-294C-A7FD-C868F083BEC7}" dt="2024-07-25T14:13:46.493" v="53" actId="1589"/>
      <pc:docMkLst>
        <pc:docMk/>
      </pc:docMkLst>
      <pc:sldChg chg="del">
        <pc:chgData name="Ink Lynx" userId="43154123f283b917" providerId="LiveId" clId="{4EBD9BAF-1097-294C-A7FD-C868F083BEC7}" dt="2024-07-23T18:05:23.495" v="14" actId="2696"/>
        <pc:sldMkLst>
          <pc:docMk/>
          <pc:sldMk cId="1110540363" sldId="269"/>
        </pc:sldMkLst>
      </pc:sldChg>
      <pc:sldChg chg="del">
        <pc:chgData name="Ink Lynx" userId="43154123f283b917" providerId="LiveId" clId="{4EBD9BAF-1097-294C-A7FD-C868F083BEC7}" dt="2024-07-23T18:07:47.814" v="52" actId="2696"/>
        <pc:sldMkLst>
          <pc:docMk/>
          <pc:sldMk cId="3928300210" sldId="276"/>
        </pc:sldMkLst>
      </pc:sldChg>
      <pc:sldChg chg="modSp addCm">
        <pc:chgData name="Ink Lynx" userId="43154123f283b917" providerId="LiveId" clId="{4EBD9BAF-1097-294C-A7FD-C868F083BEC7}" dt="2024-07-25T14:13:46.493" v="53" actId="1589"/>
        <pc:sldMkLst>
          <pc:docMk/>
          <pc:sldMk cId="1460147337" sldId="277"/>
        </pc:sldMkLst>
        <pc:spChg chg="mod">
          <ac:chgData name="Ink Lynx" userId="43154123f283b917" providerId="LiveId" clId="{4EBD9BAF-1097-294C-A7FD-C868F083BEC7}" dt="2024-07-23T18:05:11.142" v="7" actId="20577"/>
          <ac:spMkLst>
            <pc:docMk/>
            <pc:sldMk cId="1460147337" sldId="277"/>
            <ac:spMk id="4" creationId="{9B0F9F82-8392-F0A1-62F4-8DC53C485B11}"/>
          </ac:spMkLst>
        </pc:spChg>
        <pc:spChg chg="mod">
          <ac:chgData name="Ink Lynx" userId="43154123f283b917" providerId="LiveId" clId="{4EBD9BAF-1097-294C-A7FD-C868F083BEC7}" dt="2024-07-23T18:05:18.879" v="13" actId="20577"/>
          <ac:spMkLst>
            <pc:docMk/>
            <pc:sldMk cId="1460147337" sldId="277"/>
            <ac:spMk id="5" creationId="{F4459E40-EC22-C356-6D67-196765A7A0D4}"/>
          </ac:spMkLst>
        </pc:spChg>
      </pc:sldChg>
      <pc:sldChg chg="del">
        <pc:chgData name="Ink Lynx" userId="43154123f283b917" providerId="LiveId" clId="{4EBD9BAF-1097-294C-A7FD-C868F083BEC7}" dt="2024-07-23T18:06:15.383" v="15" actId="2696"/>
        <pc:sldMkLst>
          <pc:docMk/>
          <pc:sldMk cId="4171718947" sldId="279"/>
        </pc:sldMkLst>
      </pc:sldChg>
      <pc:sldChg chg="modSp">
        <pc:chgData name="Ink Lynx" userId="43154123f283b917" providerId="LiveId" clId="{4EBD9BAF-1097-294C-A7FD-C868F083BEC7}" dt="2024-07-23T18:06:20.804" v="16" actId="20577"/>
        <pc:sldMkLst>
          <pc:docMk/>
          <pc:sldMk cId="2869728154" sldId="281"/>
        </pc:sldMkLst>
        <pc:spChg chg="mod">
          <ac:chgData name="Ink Lynx" userId="43154123f283b917" providerId="LiveId" clId="{4EBD9BAF-1097-294C-A7FD-C868F083BEC7}" dt="2024-07-23T18:06:20.804" v="16" actId="20577"/>
          <ac:spMkLst>
            <pc:docMk/>
            <pc:sldMk cId="2869728154" sldId="281"/>
            <ac:spMk id="2" creationId="{F69EF73D-6899-3B7E-AE5F-D6E09AB7AED8}"/>
          </ac:spMkLst>
        </pc:spChg>
      </pc:sldChg>
      <pc:sldChg chg="delSp modSp">
        <pc:chgData name="Ink Lynx" userId="43154123f283b917" providerId="LiveId" clId="{4EBD9BAF-1097-294C-A7FD-C868F083BEC7}" dt="2024-07-23T18:07:40.940" v="51" actId="255"/>
        <pc:sldMkLst>
          <pc:docMk/>
          <pc:sldMk cId="2831049366" sldId="282"/>
        </pc:sldMkLst>
        <pc:spChg chg="mod">
          <ac:chgData name="Ink Lynx" userId="43154123f283b917" providerId="LiveId" clId="{4EBD9BAF-1097-294C-A7FD-C868F083BEC7}" dt="2024-07-23T18:06:57.617" v="33" actId="20577"/>
          <ac:spMkLst>
            <pc:docMk/>
            <pc:sldMk cId="2831049366" sldId="282"/>
            <ac:spMk id="2" creationId="{F69EF73D-6899-3B7E-AE5F-D6E09AB7AED8}"/>
          </ac:spMkLst>
        </pc:spChg>
        <pc:spChg chg="mod">
          <ac:chgData name="Ink Lynx" userId="43154123f283b917" providerId="LiveId" clId="{4EBD9BAF-1097-294C-A7FD-C868F083BEC7}" dt="2024-07-23T18:07:40.940" v="51" actId="255"/>
          <ac:spMkLst>
            <pc:docMk/>
            <pc:sldMk cId="2831049366" sldId="282"/>
            <ac:spMk id="3" creationId="{06DDC65F-FF60-9E88-9A04-DC35A647156C}"/>
          </ac:spMkLst>
        </pc:spChg>
        <pc:picChg chg="del">
          <ac:chgData name="Ink Lynx" userId="43154123f283b917" providerId="LiveId" clId="{4EBD9BAF-1097-294C-A7FD-C868F083BEC7}" dt="2024-07-23T18:06:54.265" v="29" actId="478"/>
          <ac:picMkLst>
            <pc:docMk/>
            <pc:sldMk cId="2831049366" sldId="282"/>
            <ac:picMk id="5" creationId="{2180E0B1-DDA4-1244-9D8E-D70FB20EC037}"/>
          </ac:picMkLst>
        </pc:picChg>
      </pc:sldChg>
      <pc:sldChg chg="add">
        <pc:chgData name="Ink Lynx" userId="43154123f283b917" providerId="LiveId" clId="{4EBD9BAF-1097-294C-A7FD-C868F083BEC7}" dt="2024-07-23T18:06:49.382" v="28" actId="571"/>
        <pc:sldMkLst>
          <pc:docMk/>
          <pc:sldMk cId="1811574165" sldId="287"/>
        </pc:sldMkLst>
      </pc:sldChg>
    </pc:docChg>
  </pc:docChgLst>
  <pc:docChgLst>
    <pc:chgData name="Ian Fricker" userId="5139194f-ddb1-4217-97d0-a5a6d0e1af53" providerId="ADAL" clId="{D4210DC9-101E-4978-99A5-B52BB72072CB}"/>
    <pc:docChg chg="modSld">
      <pc:chgData name="Ian Fricker" userId="5139194f-ddb1-4217-97d0-a5a6d0e1af53" providerId="ADAL" clId="{D4210DC9-101E-4978-99A5-B52BB72072CB}" dt="2024-08-30T16:47:52.406" v="1323"/>
      <pc:docMkLst>
        <pc:docMk/>
      </pc:docMkLst>
      <pc:sldChg chg="modSp mod addCm delCm">
        <pc:chgData name="Ian Fricker" userId="5139194f-ddb1-4217-97d0-a5a6d0e1af53" providerId="ADAL" clId="{D4210DC9-101E-4978-99A5-B52BB72072CB}" dt="2024-08-30T16:47:52.406" v="1323"/>
        <pc:sldMkLst>
          <pc:docMk/>
          <pc:sldMk cId="1460147337" sldId="277"/>
        </pc:sldMkLst>
        <pc:spChg chg="mod">
          <ac:chgData name="Ian Fricker" userId="5139194f-ddb1-4217-97d0-a5a6d0e1af53" providerId="ADAL" clId="{D4210DC9-101E-4978-99A5-B52BB72072CB}" dt="2024-08-27T21:09:03.444" v="0" actId="20577"/>
          <ac:spMkLst>
            <pc:docMk/>
            <pc:sldMk cId="1460147337" sldId="277"/>
            <ac:spMk id="5" creationId="{F4459E40-EC22-C356-6D67-196765A7A0D4}"/>
          </ac:spMkLst>
        </pc:spChg>
        <pc:extLst>
          <p:ext xmlns:p="http://schemas.openxmlformats.org/presentationml/2006/main" uri="{D6D511B9-2390-475A-947B-AFAB55BFBCF1}">
            <pc226:cmChg xmlns:pc226="http://schemas.microsoft.com/office/powerpoint/2022/06/main/command" chg="add del">
              <pc226:chgData name="Ian Fricker" userId="5139194f-ddb1-4217-97d0-a5a6d0e1af53" providerId="ADAL" clId="{D4210DC9-101E-4978-99A5-B52BB72072CB}" dt="2024-08-30T16:47:52.406" v="1323"/>
              <pc2:cmMkLst xmlns:pc2="http://schemas.microsoft.com/office/powerpoint/2019/9/main/command">
                <pc:docMk/>
                <pc:sldMk cId="1460147337" sldId="277"/>
                <pc2:cmMk id="{974FC5C5-6BCE-41EC-A98F-D0410FB7B101}"/>
              </pc2:cmMkLst>
            </pc226:cmChg>
          </p:ext>
        </pc:extLst>
      </pc:sldChg>
      <pc:sldChg chg="modSp mod addCm">
        <pc:chgData name="Ian Fricker" userId="5139194f-ddb1-4217-97d0-a5a6d0e1af53" providerId="ADAL" clId="{D4210DC9-101E-4978-99A5-B52BB72072CB}" dt="2024-08-27T21:17:51.478" v="1316"/>
        <pc:sldMkLst>
          <pc:docMk/>
          <pc:sldMk cId="2049640787" sldId="280"/>
        </pc:sldMkLst>
        <pc:picChg chg="mod">
          <ac:chgData name="Ian Fricker" userId="5139194f-ddb1-4217-97d0-a5a6d0e1af53" providerId="ADAL" clId="{D4210DC9-101E-4978-99A5-B52BB72072CB}" dt="2024-08-27T21:17:37.703" v="1315" actId="962"/>
          <ac:picMkLst>
            <pc:docMk/>
            <pc:sldMk cId="2049640787" sldId="280"/>
            <ac:picMk id="3" creationId="{D5F5B75E-C87C-8442-8E1A-3A9FC960858B}"/>
          </ac:picMkLst>
        </pc:picChg>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D4210DC9-101E-4978-99A5-B52BB72072CB}" dt="2024-08-27T21:17:51.478" v="1316"/>
              <pc2:cmMkLst xmlns:pc2="http://schemas.microsoft.com/office/powerpoint/2019/9/main/command">
                <pc:docMk/>
                <pc:sldMk cId="2049640787" sldId="280"/>
                <pc2:cmMk id="{399161C0-0AC1-40D1-BEDA-A41A6AE2F179}"/>
              </pc2:cmMkLst>
            </pc226:cmChg>
          </p:ext>
        </pc:extLst>
      </pc:sldChg>
      <pc:sldChg chg="modSp mod">
        <pc:chgData name="Ian Fricker" userId="5139194f-ddb1-4217-97d0-a5a6d0e1af53" providerId="ADAL" clId="{D4210DC9-101E-4978-99A5-B52BB72072CB}" dt="2024-08-27T21:24:08.044" v="1322" actId="20577"/>
        <pc:sldMkLst>
          <pc:docMk/>
          <pc:sldMk cId="2790000299" sldId="286"/>
        </pc:sldMkLst>
        <pc:spChg chg="mod">
          <ac:chgData name="Ian Fricker" userId="5139194f-ddb1-4217-97d0-a5a6d0e1af53" providerId="ADAL" clId="{D4210DC9-101E-4978-99A5-B52BB72072CB}" dt="2024-08-27T21:24:08.044" v="1322" actId="20577"/>
          <ac:spMkLst>
            <pc:docMk/>
            <pc:sldMk cId="2790000299" sldId="286"/>
            <ac:spMk id="3" creationId="{06DDC65F-FF60-9E88-9A04-DC35A647156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0D87F5-D721-43E6-A7D4-50B5E78ABB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63C7F3C-C620-8091-E3A6-D1589913A1E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1D5CA5-D553-458B-927E-70034B0ED966}" type="datetimeFigureOut">
              <a:rPr lang="en-US" smtClean="0"/>
              <a:t>10/8/2024</a:t>
            </a:fld>
            <a:endParaRPr lang="en-US"/>
          </a:p>
        </p:txBody>
      </p:sp>
      <p:sp>
        <p:nvSpPr>
          <p:cNvPr id="4" name="Footer Placeholder 3">
            <a:extLst>
              <a:ext uri="{FF2B5EF4-FFF2-40B4-BE49-F238E27FC236}">
                <a16:creationId xmlns:a16="http://schemas.microsoft.com/office/drawing/2014/main" id="{7F2FE673-A798-C44D-0A0F-33F2E07A21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658FE35-3101-6B5B-AF9E-5573AFB9C2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67B8DD-9A56-45BC-9D8C-E886C2431184}" type="slidenum">
              <a:rPr lang="en-US" smtClean="0"/>
              <a:t>‹#›</a:t>
            </a:fld>
            <a:endParaRPr lang="en-US"/>
          </a:p>
        </p:txBody>
      </p:sp>
    </p:spTree>
    <p:extLst>
      <p:ext uri="{BB962C8B-B14F-4D97-AF65-F5344CB8AC3E}">
        <p14:creationId xmlns:p14="http://schemas.microsoft.com/office/powerpoint/2010/main" val="29112557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CE4BAA-3705-4C9F-93F1-78D0E0227338}" type="datetimeFigureOut">
              <a:rPr lang="en-US" smtClean="0"/>
              <a:t>10/8/2024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9BF293-6360-4621-B2FB-E4894153052C}" type="slidenum">
              <a:rPr lang="en-US" smtClean="0"/>
              <a:t>‹#›</a:t>
            </a:fld>
            <a:endParaRPr lang="en-US"/>
          </a:p>
        </p:txBody>
      </p:sp>
    </p:spTree>
    <p:extLst>
      <p:ext uri="{BB962C8B-B14F-4D97-AF65-F5344CB8AC3E}">
        <p14:creationId xmlns:p14="http://schemas.microsoft.com/office/powerpoint/2010/main" val="3509955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err="1">
                <a:solidFill>
                  <a:srgbClr val="000000"/>
                </a:solidFill>
                <a:latin typeface="ITC Garamond Std Lt"/>
              </a:rPr>
              <a:t>Fizkes</a:t>
            </a:r>
            <a:r>
              <a:rPr lang="en-US" sz="1800" b="0" i="0" u="none" strike="noStrike" baseline="0" dirty="0">
                <a:solidFill>
                  <a:srgbClr val="000000"/>
                </a:solidFill>
                <a:latin typeface="ITC Garamond Std Lt"/>
              </a:rPr>
              <a:t>/iStock/Getty Images </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a:t>
            </a:fld>
            <a:endParaRPr lang="en-US"/>
          </a:p>
        </p:txBody>
      </p:sp>
    </p:spTree>
    <p:extLst>
      <p:ext uri="{BB962C8B-B14F-4D97-AF65-F5344CB8AC3E}">
        <p14:creationId xmlns:p14="http://schemas.microsoft.com/office/powerpoint/2010/main" val="3339686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err="1">
                <a:solidFill>
                  <a:srgbClr val="000000"/>
                </a:solidFill>
                <a:latin typeface="ITC Garamond Std Lt"/>
              </a:rPr>
              <a:t>Juanmonino</a:t>
            </a:r>
            <a:r>
              <a:rPr lang="en-US" sz="1800" b="0" i="0" u="none" strike="noStrike" baseline="0" dirty="0">
                <a:solidFill>
                  <a:srgbClr val="000000"/>
                </a:solidFill>
                <a:latin typeface="ITC Garamond Std Lt"/>
              </a:rPr>
              <a:t>/E+/Getty Images </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3</a:t>
            </a:fld>
            <a:endParaRPr lang="en-US"/>
          </a:p>
        </p:txBody>
      </p:sp>
    </p:spTree>
    <p:extLst>
      <p:ext uri="{BB962C8B-B14F-4D97-AF65-F5344CB8AC3E}">
        <p14:creationId xmlns:p14="http://schemas.microsoft.com/office/powerpoint/2010/main" val="3959858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404000"/>
                </a:solidFill>
                <a:cs typeface="Arial"/>
              </a:rPr>
              <a:t>Figure 9.5 </a:t>
            </a:r>
            <a:r>
              <a:rPr lang="en-US" dirty="0">
                <a:solidFill>
                  <a:srgbClr val="404000"/>
                </a:solidFill>
                <a:cs typeface="Arial"/>
              </a:rPr>
              <a:t>Assertiveness versus aggression.</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4</a:t>
            </a:fld>
            <a:endParaRPr lang="en-US"/>
          </a:p>
        </p:txBody>
      </p:sp>
    </p:spTree>
    <p:extLst>
      <p:ext uri="{BB962C8B-B14F-4D97-AF65-F5344CB8AC3E}">
        <p14:creationId xmlns:p14="http://schemas.microsoft.com/office/powerpoint/2010/main" val="4073466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404000"/>
                </a:solidFill>
                <a:cs typeface="Arial"/>
              </a:rPr>
              <a:t>Figure 10.7 </a:t>
            </a:r>
            <a:r>
              <a:rPr lang="en-US" dirty="0">
                <a:solidFill>
                  <a:srgbClr val="404000"/>
                </a:solidFill>
                <a:cs typeface="Arial"/>
              </a:rPr>
              <a:t>Steps to conflict resolution.</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7</a:t>
            </a:fld>
            <a:endParaRPr lang="en-US"/>
          </a:p>
        </p:txBody>
      </p:sp>
    </p:spTree>
    <p:extLst>
      <p:ext uri="{BB962C8B-B14F-4D97-AF65-F5344CB8AC3E}">
        <p14:creationId xmlns:p14="http://schemas.microsoft.com/office/powerpoint/2010/main" val="851430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404000"/>
                </a:solidFill>
                <a:cs typeface="Arial"/>
              </a:rPr>
              <a:t>Figure 9.6 </a:t>
            </a:r>
            <a:r>
              <a:rPr lang="en-US" dirty="0">
                <a:solidFill>
                  <a:srgbClr val="404000"/>
                </a:solidFill>
                <a:cs typeface="Arial"/>
              </a:rPr>
              <a:t>Steps to conflict resolution.</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8</a:t>
            </a:fld>
            <a:endParaRPr lang="en-US"/>
          </a:p>
        </p:txBody>
      </p:sp>
    </p:spTree>
    <p:extLst>
      <p:ext uri="{BB962C8B-B14F-4D97-AF65-F5344CB8AC3E}">
        <p14:creationId xmlns:p14="http://schemas.microsoft.com/office/powerpoint/2010/main" val="8514301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Slide 1">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1561AEE-8BB6-C9AB-C101-70261833914E}"/>
              </a:ext>
            </a:extLst>
          </p:cNvPr>
          <p:cNvSpPr>
            <a:spLocks noGrp="1"/>
          </p:cNvSpPr>
          <p:nvPr>
            <p:ph sz="quarter" idx="10"/>
          </p:nvPr>
        </p:nvSpPr>
        <p:spPr>
          <a:xfrm>
            <a:off x="6483350" y="2673349"/>
            <a:ext cx="5002213" cy="3034723"/>
          </a:xfrm>
          <a:prstGeom prst="rect">
            <a:avLst/>
          </a:prstGeom>
        </p:spPr>
        <p:txBody>
          <a:bodyPr anchor="ctr"/>
          <a:lstStyle>
            <a:lvl1pPr marL="0" indent="0" algn="ctr">
              <a:buNone/>
              <a:defRPr sz="6400" b="1">
                <a:solidFill>
                  <a:srgbClr val="C52039"/>
                </a:solidFill>
                <a:latin typeface="Century Gothic" panose="020B0502020202020204" pitchFamily="34" charset="0"/>
              </a:defRPr>
            </a:lvl1pPr>
          </a:lstStyle>
          <a:p>
            <a:pPr lvl="0"/>
            <a:endParaRPr lang="en-US" dirty="0"/>
          </a:p>
        </p:txBody>
      </p:sp>
      <p:sp>
        <p:nvSpPr>
          <p:cNvPr id="2" name="Title 1">
            <a:extLst>
              <a:ext uri="{FF2B5EF4-FFF2-40B4-BE49-F238E27FC236}">
                <a16:creationId xmlns:a16="http://schemas.microsoft.com/office/drawing/2014/main" id="{5EAC73EB-18AB-11FA-76EC-9270822044D3}"/>
              </a:ext>
            </a:extLst>
          </p:cNvPr>
          <p:cNvSpPr>
            <a:spLocks noGrp="1"/>
          </p:cNvSpPr>
          <p:nvPr>
            <p:ph type="title"/>
          </p:nvPr>
        </p:nvSpPr>
        <p:spPr>
          <a:xfrm>
            <a:off x="6594764" y="875290"/>
            <a:ext cx="4759036" cy="1463675"/>
          </a:xfrm>
          <a:prstGeom prst="rect">
            <a:avLst/>
          </a:prstGeom>
        </p:spPr>
        <p:txBody>
          <a:bodyPr anchor="ctr"/>
          <a:lstStyle>
            <a:lvl1pPr algn="ctr">
              <a:defRPr sz="4000" b="0" i="0">
                <a:latin typeface="Rockwell" panose="02060603020205020403" pitchFamily="18" charset="77"/>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EE98B7D4-2FEF-B390-8C19-6708107DAB62}"/>
              </a:ext>
            </a:extLst>
          </p:cNvPr>
          <p:cNvSpPr>
            <a:spLocks noGrp="1"/>
          </p:cNvSpPr>
          <p:nvPr>
            <p:ph sz="quarter" idx="11"/>
          </p:nvPr>
        </p:nvSpPr>
        <p:spPr>
          <a:xfrm>
            <a:off x="1925565" y="5791199"/>
            <a:ext cx="9338397" cy="638175"/>
          </a:xfrm>
          <a:prstGeom prst="rect">
            <a:avLst/>
          </a:prstGeom>
        </p:spPr>
        <p:txBody>
          <a:bodyPr anchor="ctr"/>
          <a:lstStyle>
            <a:lvl1pPr marL="0" indent="0" algn="ctr">
              <a:buNone/>
              <a:defRPr lang="en-US" sz="28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pic>
        <p:nvPicPr>
          <p:cNvPr id="7" name="Picture 6">
            <a:extLst>
              <a:ext uri="{FF2B5EF4-FFF2-40B4-BE49-F238E27FC236}">
                <a16:creationId xmlns:a16="http://schemas.microsoft.com/office/drawing/2014/main" id="{3936DBFE-292A-23F9-FF97-2AB41B66BC13}"/>
              </a:ext>
            </a:extLst>
          </p:cNvPr>
          <p:cNvPicPr>
            <a:picLocks noChangeAspect="1"/>
          </p:cNvPicPr>
          <p:nvPr userDrawn="1"/>
        </p:nvPicPr>
        <p:blipFill>
          <a:blip r:embed="rId2" cstate="email">
            <a:extLst>
              <a:ext uri="{28A0092B-C50C-407E-A947-70E740481C1C}">
                <a14:useLocalDpi xmlns:a14="http://schemas.microsoft.com/office/drawing/2010/main"/>
              </a:ext>
            </a:extLst>
          </a:blip>
          <a:srcRect b="-1544"/>
          <a:stretch/>
        </p:blipFill>
        <p:spPr>
          <a:xfrm>
            <a:off x="660142" y="521054"/>
            <a:ext cx="4876764" cy="4840747"/>
          </a:xfrm>
          <a:prstGeom prst="ellipse">
            <a:avLst/>
          </a:prstGeom>
        </p:spPr>
      </p:pic>
      <p:pic>
        <p:nvPicPr>
          <p:cNvPr id="3" name="Picture 2">
            <a:extLst>
              <a:ext uri="{FF2B5EF4-FFF2-40B4-BE49-F238E27FC236}">
                <a16:creationId xmlns:a16="http://schemas.microsoft.com/office/drawing/2014/main" id="{D6808720-706E-9613-2317-52589E7E116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4292" y="494868"/>
            <a:ext cx="5047155" cy="4916709"/>
          </a:xfrm>
          <a:prstGeom prst="rect">
            <a:avLst/>
          </a:prstGeom>
        </p:spPr>
      </p:pic>
    </p:spTree>
    <p:extLst>
      <p:ext uri="{BB962C8B-B14F-4D97-AF65-F5344CB8AC3E}">
        <p14:creationId xmlns:p14="http://schemas.microsoft.com/office/powerpoint/2010/main" val="36499285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lide4">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2"/>
          <a:stretch>
            <a:fillRect/>
          </a:stretch>
        </p:blipFill>
        <p:spPr>
          <a:xfrm>
            <a:off x="1095375" y="319797"/>
            <a:ext cx="10001250" cy="1144800"/>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838200" y="365125"/>
            <a:ext cx="10515600" cy="1325563"/>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725CA9BD-3818-4BC7-BFEF-8CB6D54FF82A}"/>
              </a:ext>
            </a:extLst>
          </p:cNvPr>
          <p:cNvSpPr>
            <a:spLocks noGrp="1"/>
          </p:cNvSpPr>
          <p:nvPr>
            <p:ph sz="quarter" idx="10"/>
          </p:nvPr>
        </p:nvSpPr>
        <p:spPr>
          <a:xfrm>
            <a:off x="838200" y="2095500"/>
            <a:ext cx="10515600" cy="34290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322578332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lide4">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2"/>
          <a:stretch>
            <a:fillRect/>
          </a:stretch>
        </p:blipFill>
        <p:spPr>
          <a:xfrm>
            <a:off x="1095375" y="319797"/>
            <a:ext cx="10001250" cy="1144800"/>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838200" y="365125"/>
            <a:ext cx="10515600" cy="1325563"/>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725CA9BD-3818-4BC7-BFEF-8CB6D54FF82A}"/>
              </a:ext>
            </a:extLst>
          </p:cNvPr>
          <p:cNvSpPr>
            <a:spLocks noGrp="1"/>
          </p:cNvSpPr>
          <p:nvPr>
            <p:ph sz="quarter" idx="10"/>
          </p:nvPr>
        </p:nvSpPr>
        <p:spPr>
          <a:xfrm>
            <a:off x="838200" y="2095500"/>
            <a:ext cx="6380018" cy="34290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162130093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3985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2B3F91-AA90-FEB5-FF51-AE7F05335AF5}"/>
              </a:ext>
            </a:extLst>
          </p:cNvPr>
          <p:cNvPicPr>
            <a:picLocks noChangeAspect="1"/>
          </p:cNvPicPr>
          <p:nvPr userDrawn="1"/>
        </p:nvPicPr>
        <p:blipFill>
          <a:blip r:embed="rId2"/>
          <a:stretch>
            <a:fillRect/>
          </a:stretch>
        </p:blipFill>
        <p:spPr>
          <a:xfrm rot="20338355">
            <a:off x="3911678" y="3730088"/>
            <a:ext cx="7981742" cy="4327878"/>
          </a:xfrm>
          <a:prstGeom prst="rect">
            <a:avLst/>
          </a:prstGeom>
        </p:spPr>
      </p:pic>
      <p:pic>
        <p:nvPicPr>
          <p:cNvPr id="3" name="Picture 2">
            <a:extLst>
              <a:ext uri="{FF2B5EF4-FFF2-40B4-BE49-F238E27FC236}">
                <a16:creationId xmlns:a16="http://schemas.microsoft.com/office/drawing/2014/main" id="{1E38833F-E5A5-ECDE-62BE-8199133B1D47}"/>
              </a:ext>
            </a:extLst>
          </p:cNvPr>
          <p:cNvPicPr>
            <a:picLocks noChangeAspect="1"/>
          </p:cNvPicPr>
          <p:nvPr userDrawn="1"/>
        </p:nvPicPr>
        <p:blipFill>
          <a:blip r:embed="rId3"/>
          <a:stretch>
            <a:fillRect/>
          </a:stretch>
        </p:blipFill>
        <p:spPr>
          <a:xfrm rot="6280645" flipV="1">
            <a:off x="4967773" y="3642697"/>
            <a:ext cx="1369827" cy="3350845"/>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14BD1075-67FC-E779-3380-6ECB53995986}"/>
              </a:ext>
            </a:extLst>
          </p:cNvPr>
          <p:cNvPicPr>
            <a:picLocks noChangeAspect="1"/>
          </p:cNvPicPr>
          <p:nvPr userDrawn="1"/>
        </p:nvPicPr>
        <p:blipFill>
          <a:blip r:embed="rId4"/>
          <a:stretch>
            <a:fillRect/>
          </a:stretch>
        </p:blipFill>
        <p:spPr>
          <a:xfrm>
            <a:off x="3400981" y="1280461"/>
            <a:ext cx="5331853" cy="340399"/>
          </a:xfrm>
          <a:prstGeom prst="rect">
            <a:avLst/>
          </a:prstGeom>
        </p:spPr>
      </p:pic>
      <p:sp>
        <p:nvSpPr>
          <p:cNvPr id="5" name="Title 4">
            <a:extLst>
              <a:ext uri="{FF2B5EF4-FFF2-40B4-BE49-F238E27FC236}">
                <a16:creationId xmlns:a16="http://schemas.microsoft.com/office/drawing/2014/main" id="{D6683A3E-38BA-7F5E-106E-EEE6CB7A6953}"/>
              </a:ext>
            </a:extLst>
          </p:cNvPr>
          <p:cNvSpPr>
            <a:spLocks noGrp="1"/>
          </p:cNvSpPr>
          <p:nvPr>
            <p:ph type="title"/>
          </p:nvPr>
        </p:nvSpPr>
        <p:spPr>
          <a:xfrm>
            <a:off x="2552700" y="365126"/>
            <a:ext cx="6438900" cy="915336"/>
          </a:xfrm>
          <a:prstGeom prst="rect">
            <a:avLst/>
          </a:prstGeom>
        </p:spPr>
        <p:txBody>
          <a:bodyPr anchor="ctr"/>
          <a:lstStyle>
            <a:lvl1pPr algn="ctr">
              <a:defRPr sz="5000" b="0" i="0">
                <a:latin typeface="Rockwell" panose="02060603020205020403" pitchFamily="18" charset="77"/>
              </a:defRPr>
            </a:lvl1pPr>
          </a:lstStyle>
          <a:p>
            <a:r>
              <a:rPr lang="en-GB" dirty="0"/>
              <a:t>Click to edit Master title style</a:t>
            </a:r>
            <a:endParaRPr lang="en-US" dirty="0"/>
          </a:p>
        </p:txBody>
      </p:sp>
      <p:sp>
        <p:nvSpPr>
          <p:cNvPr id="7" name="Content Placeholder 6">
            <a:extLst>
              <a:ext uri="{FF2B5EF4-FFF2-40B4-BE49-F238E27FC236}">
                <a16:creationId xmlns:a16="http://schemas.microsoft.com/office/drawing/2014/main" id="{0FF5C0E6-14A9-9519-CE7D-A785CDE7EC11}"/>
              </a:ext>
            </a:extLst>
          </p:cNvPr>
          <p:cNvSpPr>
            <a:spLocks noGrp="1"/>
          </p:cNvSpPr>
          <p:nvPr>
            <p:ph sz="quarter" idx="10"/>
          </p:nvPr>
        </p:nvSpPr>
        <p:spPr>
          <a:xfrm>
            <a:off x="838200" y="1620860"/>
            <a:ext cx="7894638" cy="1858940"/>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9780796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3">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683A3E-38BA-7F5E-106E-EEE6CB7A6953}"/>
              </a:ext>
            </a:extLst>
          </p:cNvPr>
          <p:cNvSpPr>
            <a:spLocks noGrp="1"/>
          </p:cNvSpPr>
          <p:nvPr>
            <p:ph type="title"/>
          </p:nvPr>
        </p:nvSpPr>
        <p:spPr>
          <a:xfrm>
            <a:off x="2552700" y="365126"/>
            <a:ext cx="6438900" cy="915336"/>
          </a:xfrm>
          <a:prstGeom prst="rect">
            <a:avLst/>
          </a:prstGeom>
        </p:spPr>
        <p:txBody>
          <a:bodyPr anchor="ctr"/>
          <a:lstStyle>
            <a:lvl1pPr algn="ctr">
              <a:defRPr sz="5000" b="0" i="0">
                <a:latin typeface="Rockwell" panose="02060603020205020403" pitchFamily="18" charset="77"/>
              </a:defRPr>
            </a:lvl1pPr>
          </a:lstStyle>
          <a:p>
            <a:r>
              <a:rPr lang="en-GB" dirty="0"/>
              <a:t>Click to edit Master title style</a:t>
            </a:r>
            <a:endParaRPr lang="en-US" dirty="0"/>
          </a:p>
        </p:txBody>
      </p:sp>
      <p:sp>
        <p:nvSpPr>
          <p:cNvPr id="7" name="Content Placeholder 6">
            <a:extLst>
              <a:ext uri="{FF2B5EF4-FFF2-40B4-BE49-F238E27FC236}">
                <a16:creationId xmlns:a16="http://schemas.microsoft.com/office/drawing/2014/main" id="{0FF5C0E6-14A9-9519-CE7D-A785CDE7EC11}"/>
              </a:ext>
            </a:extLst>
          </p:cNvPr>
          <p:cNvSpPr>
            <a:spLocks noGrp="1"/>
          </p:cNvSpPr>
          <p:nvPr>
            <p:ph sz="quarter" idx="10"/>
          </p:nvPr>
        </p:nvSpPr>
        <p:spPr>
          <a:xfrm>
            <a:off x="838199" y="1620860"/>
            <a:ext cx="8944429" cy="4547711"/>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pic>
        <p:nvPicPr>
          <p:cNvPr id="6" name="Picture 5">
            <a:extLst>
              <a:ext uri="{FF2B5EF4-FFF2-40B4-BE49-F238E27FC236}">
                <a16:creationId xmlns:a16="http://schemas.microsoft.com/office/drawing/2014/main" id="{04F23B57-C6B0-35D8-EC55-CCFB52D20EA2}"/>
              </a:ext>
            </a:extLst>
          </p:cNvPr>
          <p:cNvPicPr>
            <a:picLocks noChangeAspect="1"/>
          </p:cNvPicPr>
          <p:nvPr userDrawn="1"/>
        </p:nvPicPr>
        <p:blipFill>
          <a:blip r:embed="rId2"/>
          <a:stretch>
            <a:fillRect/>
          </a:stretch>
        </p:blipFill>
        <p:spPr>
          <a:xfrm>
            <a:off x="3400981" y="1280461"/>
            <a:ext cx="5331853" cy="340399"/>
          </a:xfrm>
          <a:prstGeom prst="rect">
            <a:avLst/>
          </a:prstGeom>
        </p:spPr>
      </p:pic>
    </p:spTree>
    <p:extLst>
      <p:ext uri="{BB962C8B-B14F-4D97-AF65-F5344CB8AC3E}">
        <p14:creationId xmlns:p14="http://schemas.microsoft.com/office/powerpoint/2010/main" val="226696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86C5E2-5598-872C-D879-2A79F22DF10B}"/>
              </a:ext>
            </a:extLst>
          </p:cNvPr>
          <p:cNvPicPr>
            <a:picLocks noChangeAspect="1"/>
          </p:cNvPicPr>
          <p:nvPr userDrawn="1"/>
        </p:nvPicPr>
        <p:blipFill>
          <a:blip r:embed="rId2"/>
          <a:stretch>
            <a:fillRect/>
          </a:stretch>
        </p:blipFill>
        <p:spPr>
          <a:xfrm rot="21147235">
            <a:off x="-2233650" y="3619630"/>
            <a:ext cx="7217592" cy="3913539"/>
          </a:xfrm>
          <a:prstGeom prst="rect">
            <a:avLst/>
          </a:prstGeom>
        </p:spPr>
      </p:pic>
      <p:pic>
        <p:nvPicPr>
          <p:cNvPr id="3" name="Picture 2">
            <a:extLst>
              <a:ext uri="{FF2B5EF4-FFF2-40B4-BE49-F238E27FC236}">
                <a16:creationId xmlns:a16="http://schemas.microsoft.com/office/drawing/2014/main" id="{ED467FB3-8A84-8BD7-DD1A-5701C396A86C}"/>
              </a:ext>
            </a:extLst>
          </p:cNvPr>
          <p:cNvPicPr>
            <a:picLocks/>
          </p:cNvPicPr>
          <p:nvPr userDrawn="1"/>
        </p:nvPicPr>
        <p:blipFill>
          <a:blip r:embed="rId3"/>
          <a:stretch>
            <a:fillRect/>
          </a:stretch>
        </p:blipFill>
        <p:spPr>
          <a:xfrm>
            <a:off x="2136000" y="1281600"/>
            <a:ext cx="7920000" cy="340383"/>
          </a:xfrm>
          <a:prstGeom prst="rect">
            <a:avLst/>
          </a:prstGeom>
        </p:spPr>
      </p:pic>
      <p:sp>
        <p:nvSpPr>
          <p:cNvPr id="4" name="Title 3">
            <a:extLst>
              <a:ext uri="{FF2B5EF4-FFF2-40B4-BE49-F238E27FC236}">
                <a16:creationId xmlns:a16="http://schemas.microsoft.com/office/drawing/2014/main" id="{E2B1C657-5853-9B52-5CDD-7502DF4E897D}"/>
              </a:ext>
            </a:extLst>
          </p:cNvPr>
          <p:cNvSpPr>
            <a:spLocks noGrp="1"/>
          </p:cNvSpPr>
          <p:nvPr>
            <p:ph type="title"/>
          </p:nvPr>
        </p:nvSpPr>
        <p:spPr>
          <a:xfrm>
            <a:off x="838200" y="365125"/>
            <a:ext cx="10515600" cy="1063625"/>
          </a:xfrm>
          <a:prstGeom prst="rect">
            <a:avLst/>
          </a:prstGeom>
        </p:spPr>
        <p:txBody>
          <a:bodyPr/>
          <a:lstStyle>
            <a:lvl1pPr algn="ct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E871286A-C39F-2DE3-4D5D-DB044B4E8474}"/>
              </a:ext>
            </a:extLst>
          </p:cNvPr>
          <p:cNvSpPr>
            <a:spLocks noGrp="1"/>
          </p:cNvSpPr>
          <p:nvPr>
            <p:ph sz="quarter" idx="10"/>
          </p:nvPr>
        </p:nvSpPr>
        <p:spPr>
          <a:xfrm>
            <a:off x="838200" y="2209800"/>
            <a:ext cx="4371975" cy="9525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
        <p:nvSpPr>
          <p:cNvPr id="8" name="Content Placeholder 7">
            <a:extLst>
              <a:ext uri="{FF2B5EF4-FFF2-40B4-BE49-F238E27FC236}">
                <a16:creationId xmlns:a16="http://schemas.microsoft.com/office/drawing/2014/main" id="{7C4E2CA6-E295-279F-9843-CF379D5275D9}"/>
              </a:ext>
            </a:extLst>
          </p:cNvPr>
          <p:cNvSpPr>
            <a:spLocks noGrp="1"/>
          </p:cNvSpPr>
          <p:nvPr>
            <p:ph sz="quarter" idx="11"/>
          </p:nvPr>
        </p:nvSpPr>
        <p:spPr>
          <a:xfrm>
            <a:off x="5962650" y="2098675"/>
            <a:ext cx="5391150" cy="4149725"/>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29662518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5.jp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green and white background&#10;&#10;Description automatically generated">
            <a:extLst>
              <a:ext uri="{FF2B5EF4-FFF2-40B4-BE49-F238E27FC236}">
                <a16:creationId xmlns:a16="http://schemas.microsoft.com/office/drawing/2014/main" id="{0C6A7BD8-C4F3-CE08-0A5F-6746ED2F44E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9662090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722" r:id="rId3"/>
    <p:sldLayoutId id="214748372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2118AF-4C6A-68CB-2E88-ADB5325F86E7}"/>
              </a:ext>
            </a:extLst>
          </p:cNvPr>
          <p:cNvPicPr>
            <a:picLocks noChangeAspect="1"/>
          </p:cNvPicPr>
          <p:nvPr userDrawn="1"/>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897658583"/>
      </p:ext>
    </p:extLst>
  </p:cSld>
  <p:clrMap bg1="lt1" tx1="dk1" bg2="lt2" tx2="dk2" accent1="accent1" accent2="accent2" accent3="accent3" accent4="accent4" accent5="accent5" accent6="accent6" hlink="hlink" folHlink="folHlink"/>
  <p:sldLayoutIdLst>
    <p:sldLayoutId id="2147483667" r:id="rId1"/>
    <p:sldLayoutId id="2147483715" r:id="rId2"/>
    <p:sldLayoutId id="214748368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0F9F82-8392-F0A1-62F4-8DC53C485B11}"/>
              </a:ext>
            </a:extLst>
          </p:cNvPr>
          <p:cNvSpPr>
            <a:spLocks noGrp="1"/>
          </p:cNvSpPr>
          <p:nvPr>
            <p:ph sz="quarter" idx="10"/>
          </p:nvPr>
        </p:nvSpPr>
        <p:spPr>
          <a:xfrm>
            <a:off x="6491312" y="760304"/>
            <a:ext cx="5002213" cy="1805562"/>
          </a:xfrm>
        </p:spPr>
        <p:txBody>
          <a:bodyPr/>
          <a:lstStyle/>
          <a:p>
            <a:pPr>
              <a:lnSpc>
                <a:spcPct val="113000"/>
              </a:lnSpc>
              <a:spcBef>
                <a:spcPts val="1200"/>
              </a:spcBef>
            </a:pPr>
            <a:r>
              <a:rPr lang="en-US" sz="4000" b="0" dirty="0">
                <a:solidFill>
                  <a:schemeClr val="tx1"/>
                </a:solidFill>
                <a:latin typeface="Rockwell" panose="02060603020205020403" pitchFamily="18" charset="77"/>
              </a:rPr>
              <a:t>Chapter </a:t>
            </a:r>
            <a:r>
              <a:rPr lang="en-IN" sz="4000" b="0" dirty="0">
                <a:solidFill>
                  <a:schemeClr val="tx1"/>
                </a:solidFill>
                <a:latin typeface="Rockwell" panose="02060603020205020403" pitchFamily="18" charset="77"/>
              </a:rPr>
              <a:t>9</a:t>
            </a:r>
            <a:endParaRPr lang="en-US" sz="4000" b="0" dirty="0">
              <a:solidFill>
                <a:schemeClr val="tx1"/>
              </a:solidFill>
              <a:latin typeface="Rockwell" panose="02060603020205020403" pitchFamily="18" charset="77"/>
            </a:endParaRPr>
          </a:p>
          <a:p>
            <a:pPr>
              <a:lnSpc>
                <a:spcPct val="113000"/>
              </a:lnSpc>
              <a:spcBef>
                <a:spcPts val="1200"/>
              </a:spcBef>
            </a:pPr>
            <a:r>
              <a:rPr lang="en-US" sz="4000" b="0" dirty="0">
                <a:solidFill>
                  <a:schemeClr val="tx1"/>
                </a:solidFill>
                <a:latin typeface="Rockwell" panose="02060603020205020403" pitchFamily="18" charset="77"/>
              </a:rPr>
              <a:t>LESSON</a:t>
            </a:r>
            <a:r>
              <a:rPr lang="en-IN" sz="4000" b="0" dirty="0">
                <a:solidFill>
                  <a:schemeClr val="tx1"/>
                </a:solidFill>
                <a:latin typeface="Rockwell" panose="02060603020205020403" pitchFamily="18" charset="77"/>
              </a:rPr>
              <a:t> 9</a:t>
            </a:r>
            <a:r>
              <a:rPr lang="en-US" sz="4000" b="0" dirty="0">
                <a:solidFill>
                  <a:schemeClr val="tx1"/>
                </a:solidFill>
                <a:latin typeface="Rockwell" panose="02060603020205020403" pitchFamily="18" charset="77"/>
              </a:rPr>
              <a:t>.2</a:t>
            </a:r>
          </a:p>
        </p:txBody>
      </p:sp>
      <p:sp>
        <p:nvSpPr>
          <p:cNvPr id="3" name="Title 2">
            <a:extLst>
              <a:ext uri="{FF2B5EF4-FFF2-40B4-BE49-F238E27FC236}">
                <a16:creationId xmlns:a16="http://schemas.microsoft.com/office/drawing/2014/main" id="{87012567-5EF1-F630-AB2D-B77047AD3D0C}"/>
              </a:ext>
            </a:extLst>
          </p:cNvPr>
          <p:cNvSpPr>
            <a:spLocks noGrp="1"/>
          </p:cNvSpPr>
          <p:nvPr>
            <p:ph type="title"/>
          </p:nvPr>
        </p:nvSpPr>
        <p:spPr>
          <a:xfrm>
            <a:off x="5938673" y="2451600"/>
            <a:ext cx="6107490" cy="3034723"/>
          </a:xfrm>
        </p:spPr>
        <p:txBody>
          <a:bodyPr/>
          <a:lstStyle/>
          <a:p>
            <a:pPr>
              <a:lnSpc>
                <a:spcPct val="100000"/>
              </a:lnSpc>
              <a:spcBef>
                <a:spcPts val="0"/>
              </a:spcBef>
            </a:pPr>
            <a:r>
              <a:rPr lang="en-US" sz="6400" b="1" dirty="0">
                <a:solidFill>
                  <a:srgbClr val="C52039"/>
                </a:solidFill>
                <a:latin typeface="Century Gothic" panose="020B0502020202020204" pitchFamily="34" charset="0"/>
                <a:ea typeface="+mn-ea"/>
                <a:cs typeface="+mn-cs"/>
              </a:rPr>
              <a:t>Anger, Aggression, and Conflict</a:t>
            </a:r>
          </a:p>
        </p:txBody>
      </p:sp>
      <p:sp>
        <p:nvSpPr>
          <p:cNvPr id="5" name="Content Placeholder 4">
            <a:extLst>
              <a:ext uri="{FF2B5EF4-FFF2-40B4-BE49-F238E27FC236}">
                <a16:creationId xmlns:a16="http://schemas.microsoft.com/office/drawing/2014/main" id="{F4459E40-EC22-C356-6D67-196765A7A0D4}"/>
              </a:ext>
            </a:extLst>
          </p:cNvPr>
          <p:cNvSpPr>
            <a:spLocks noGrp="1"/>
          </p:cNvSpPr>
          <p:nvPr>
            <p:ph sz="quarter" idx="11"/>
          </p:nvPr>
        </p:nvSpPr>
        <p:spPr>
          <a:xfrm>
            <a:off x="1428280" y="5879137"/>
            <a:ext cx="9338397" cy="638175"/>
          </a:xfrm>
        </p:spPr>
        <p:txBody>
          <a:bodyPr lIns="91440" tIns="45720" rIns="91440" bIns="45720" anchor="ctr"/>
          <a:lstStyle/>
          <a:p>
            <a:pPr algn="ctr"/>
            <a:r>
              <a:rPr lang="en-US" sz="2800" dirty="0">
                <a:latin typeface="Century Gothic"/>
              </a:rPr>
              <a:t>Live Well: </a:t>
            </a:r>
            <a:r>
              <a:rPr lang="en-IN" sz="2800" dirty="0">
                <a:latin typeface="Century Gothic"/>
              </a:rPr>
              <a:t>Middle</a:t>
            </a:r>
            <a:r>
              <a:rPr lang="en-US" sz="2800" dirty="0">
                <a:latin typeface="Century Gothic"/>
              </a:rPr>
              <a:t> School Health</a:t>
            </a:r>
          </a:p>
        </p:txBody>
      </p:sp>
    </p:spTree>
    <p:extLst>
      <p:ext uri="{BB962C8B-B14F-4D97-AF65-F5344CB8AC3E}">
        <p14:creationId xmlns:p14="http://schemas.microsoft.com/office/powerpoint/2010/main" val="1460147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653F4F0-95C0-7F10-FA97-D5FD48FF24B5}"/>
              </a:ext>
            </a:extLst>
          </p:cNvPr>
          <p:cNvSpPr>
            <a:spLocks noGrp="1"/>
          </p:cNvSpPr>
          <p:nvPr>
            <p:ph type="title"/>
          </p:nvPr>
        </p:nvSpPr>
        <p:spPr>
          <a:xfrm>
            <a:off x="2876032" y="450806"/>
            <a:ext cx="6438900" cy="915336"/>
          </a:xfrm>
        </p:spPr>
        <p:txBody>
          <a:bodyPr/>
          <a:lstStyle/>
          <a:p>
            <a:r>
              <a:rPr lang="en-US" sz="5000" dirty="0"/>
              <a:t>Write About It</a:t>
            </a:r>
          </a:p>
        </p:txBody>
      </p:sp>
      <p:sp>
        <p:nvSpPr>
          <p:cNvPr id="11" name="Content Placeholder 10">
            <a:extLst>
              <a:ext uri="{FF2B5EF4-FFF2-40B4-BE49-F238E27FC236}">
                <a16:creationId xmlns:a16="http://schemas.microsoft.com/office/drawing/2014/main" id="{53BC4F48-AAD7-FA32-0EC5-DA5B349E53B5}"/>
              </a:ext>
            </a:extLst>
          </p:cNvPr>
          <p:cNvSpPr>
            <a:spLocks noGrp="1"/>
          </p:cNvSpPr>
          <p:nvPr>
            <p:ph sz="quarter" idx="10"/>
          </p:nvPr>
        </p:nvSpPr>
        <p:spPr>
          <a:xfrm>
            <a:off x="850900" y="1970910"/>
            <a:ext cx="7894638" cy="1858940"/>
          </a:xfrm>
        </p:spPr>
        <p:txBody>
          <a:bodyPr/>
          <a:lstStyle/>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When you experience a conflict, how does it make you feel?</a:t>
            </a:r>
          </a:p>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How do you usually handle conflict?</a:t>
            </a:r>
          </a:p>
        </p:txBody>
      </p:sp>
    </p:spTree>
    <p:extLst>
      <p:ext uri="{BB962C8B-B14F-4D97-AF65-F5344CB8AC3E}">
        <p14:creationId xmlns:p14="http://schemas.microsoft.com/office/powerpoint/2010/main" val="2900287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890954" y="509953"/>
            <a:ext cx="10515600" cy="1145565"/>
          </a:xfrm>
        </p:spPr>
        <p:txBody>
          <a:bodyPr/>
          <a:lstStyle/>
          <a:p>
            <a:pPr algn="ctr"/>
            <a:r>
              <a:rPr lang="en-US" sz="5000" dirty="0"/>
              <a:t>Anger and Aggression</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5785" y="1972404"/>
            <a:ext cx="6248400" cy="4252547"/>
          </a:xfrm>
        </p:spPr>
        <p:txBody>
          <a:bodyPr lIns="91440" tIns="45720" rIns="91440" bIns="45720" anchor="t"/>
          <a:lstStyle/>
          <a:p>
            <a:pPr>
              <a:lnSpc>
                <a:spcPct val="114000"/>
              </a:lnSpc>
              <a:spcBef>
                <a:spcPts val="1200"/>
              </a:spcBef>
            </a:pPr>
            <a:r>
              <a:rPr lang="en-US" sz="2400" b="1" dirty="0">
                <a:solidFill>
                  <a:srgbClr val="BF0071"/>
                </a:solidFill>
                <a:latin typeface="Century Gothic" panose="020B0502020202020204" pitchFamily="34" charset="0"/>
                <a:cs typeface="Aptos Light" panose="020F0302020204030204" pitchFamily="34" charset="0"/>
              </a:rPr>
              <a:t>Anger </a:t>
            </a:r>
            <a:r>
              <a:rPr lang="en-US" sz="2400" dirty="0">
                <a:latin typeface="Century Gothic" panose="020B0502020202020204" pitchFamily="34" charset="0"/>
                <a:cs typeface="Aptos Light" panose="020F0302020204030204" pitchFamily="34" charset="0"/>
              </a:rPr>
              <a:t>is a normal human emotion.</a:t>
            </a:r>
          </a:p>
          <a:p>
            <a:pPr>
              <a:lnSpc>
                <a:spcPct val="114000"/>
              </a:lnSpc>
              <a:spcBef>
                <a:spcPts val="1200"/>
              </a:spcBef>
            </a:pPr>
            <a:r>
              <a:rPr lang="en-US" sz="2400" b="1" dirty="0">
                <a:solidFill>
                  <a:srgbClr val="BF0071"/>
                </a:solidFill>
                <a:latin typeface="Century Gothic" panose="020B0502020202020204" pitchFamily="34" charset="0"/>
                <a:cs typeface="Aptos Light" panose="020F0302020204030204" pitchFamily="34" charset="0"/>
              </a:rPr>
              <a:t>Aggression </a:t>
            </a:r>
            <a:r>
              <a:rPr lang="en-US" sz="2400" dirty="0">
                <a:latin typeface="Century Gothic" panose="020B0502020202020204" pitchFamily="34" charset="0"/>
                <a:cs typeface="Aptos Light" panose="020F0302020204030204" pitchFamily="34" charset="0"/>
              </a:rPr>
              <a:t>is when someone engages in a forceful action with the intent to dominate or control another person.</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Aggression is a behavior, not an emotion.</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Aggression is not always violent, such as in competitive sport.</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Aggression is often linked with violence.</a:t>
            </a:r>
          </a:p>
        </p:txBody>
      </p:sp>
      <p:pic>
        <p:nvPicPr>
          <p:cNvPr id="4" name="Picture 3">
            <a:extLst>
              <a:ext uri="{FF2B5EF4-FFF2-40B4-BE49-F238E27FC236}">
                <a16:creationId xmlns:a16="http://schemas.microsoft.com/office/drawing/2014/main" id="{EEAAF25E-A9DC-7FAB-61D1-F32C41D9A4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67600" y="2057960"/>
            <a:ext cx="4364182" cy="2911930"/>
          </a:xfrm>
          <a:prstGeom prst="rect">
            <a:avLst/>
          </a:prstGeom>
        </p:spPr>
      </p:pic>
    </p:spTree>
    <p:extLst>
      <p:ext uri="{BB962C8B-B14F-4D97-AF65-F5344CB8AC3E}">
        <p14:creationId xmlns:p14="http://schemas.microsoft.com/office/powerpoint/2010/main" val="2513209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82600" y="514666"/>
            <a:ext cx="11353799" cy="1542733"/>
          </a:xfrm>
        </p:spPr>
        <p:txBody>
          <a:bodyPr/>
          <a:lstStyle/>
          <a:p>
            <a:pPr algn="ctr"/>
            <a:r>
              <a:rPr lang="en-US" sz="5000" dirty="0"/>
              <a:t>Assertiveness Versus Aggression</a:t>
            </a:r>
          </a:p>
        </p:txBody>
      </p:sp>
      <p:pic>
        <p:nvPicPr>
          <p:cNvPr id="3" name="Picture 2" descr="To practice assertiveness: show self-confidence and strength, state opinion in a respectful way, help others feel comfortable and safe, make eye contact, remain calm and open, value yourself as equal to others, and seek to express yourself without hurting others. You are using aggression if you use forcefulness or violence, attack others and force your opinions on others, are not in tune with others or focused on just what you want, stare and appear irritated with others, value yourself as more important or better than others, or seek to hurt others.">
            <a:extLst>
              <a:ext uri="{FF2B5EF4-FFF2-40B4-BE49-F238E27FC236}">
                <a16:creationId xmlns:a16="http://schemas.microsoft.com/office/drawing/2014/main" id="{D5F5B75E-C87C-8442-8E1A-3A9FC96085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12092" y="1333501"/>
            <a:ext cx="7967816" cy="5147093"/>
          </a:xfrm>
          <a:prstGeom prst="rect">
            <a:avLst/>
          </a:prstGeom>
        </p:spPr>
      </p:pic>
    </p:spTree>
    <p:extLst>
      <p:ext uri="{BB962C8B-B14F-4D97-AF65-F5344CB8AC3E}">
        <p14:creationId xmlns:p14="http://schemas.microsoft.com/office/powerpoint/2010/main" val="2049640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82600" y="514667"/>
            <a:ext cx="11353799" cy="818834"/>
          </a:xfrm>
        </p:spPr>
        <p:txBody>
          <a:bodyPr/>
          <a:lstStyle/>
          <a:p>
            <a:pPr algn="ctr"/>
            <a:r>
              <a:rPr lang="en-US" sz="5000" dirty="0"/>
              <a:t>Conflict</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4" y="1970683"/>
            <a:ext cx="9666008" cy="4060839"/>
          </a:xfrm>
        </p:spPr>
        <p:txBody>
          <a:bodyPr lIns="91440" tIns="45720" rIns="91440" bIns="45720" anchor="t"/>
          <a:lstStyle/>
          <a:p>
            <a:pPr>
              <a:lnSpc>
                <a:spcPct val="114000"/>
              </a:lnSpc>
              <a:spcBef>
                <a:spcPts val="1200"/>
              </a:spcBef>
            </a:pPr>
            <a:r>
              <a:rPr lang="en-US" sz="2400" b="1" dirty="0">
                <a:solidFill>
                  <a:srgbClr val="BF0071"/>
                </a:solidFill>
                <a:latin typeface="Century Gothic" panose="020B0502020202020204" pitchFamily="34" charset="0"/>
                <a:cs typeface="Aptos Light" panose="020F0302020204030204" pitchFamily="34" charset="0"/>
              </a:rPr>
              <a:t>Conflict</a:t>
            </a:r>
            <a:r>
              <a:rPr lang="en-US" sz="2400" dirty="0">
                <a:latin typeface="Century Gothic" panose="020B0502020202020204" pitchFamily="34" charset="0"/>
                <a:cs typeface="Aptos Light" panose="020F0302020204030204" pitchFamily="34" charset="0"/>
              </a:rPr>
              <a:t> occurs when two or more people disagree on an issue and feel threatened in some way.</a:t>
            </a:r>
          </a:p>
          <a:p>
            <a:pPr>
              <a:lnSpc>
                <a:spcPct val="114000"/>
              </a:lnSpc>
              <a:spcBef>
                <a:spcPts val="1200"/>
              </a:spcBef>
            </a:pPr>
            <a:r>
              <a:rPr lang="en-US" sz="2400" dirty="0">
                <a:latin typeface="Century Gothic" panose="020B0502020202020204" pitchFamily="34" charset="0"/>
                <a:cs typeface="Aptos Light" panose="020F0302020204030204" pitchFamily="34" charset="0"/>
              </a:rPr>
              <a:t>Conflict is unavoidable and not always bad.</a:t>
            </a:r>
          </a:p>
          <a:p>
            <a:pPr>
              <a:lnSpc>
                <a:spcPct val="114000"/>
              </a:lnSpc>
              <a:spcBef>
                <a:spcPts val="1200"/>
              </a:spcBef>
            </a:pPr>
            <a:r>
              <a:rPr lang="en-US" sz="2400" dirty="0">
                <a:latin typeface="Century Gothic" panose="020B0502020202020204" pitchFamily="34" charset="0"/>
                <a:cs typeface="Aptos Light" panose="020F0302020204030204" pitchFamily="34" charset="0"/>
              </a:rPr>
              <a:t>Conflict is often caused by difference in</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values</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relationships</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interests</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resources</a:t>
            </a:r>
          </a:p>
        </p:txBody>
      </p:sp>
    </p:spTree>
    <p:extLst>
      <p:ext uri="{BB962C8B-B14F-4D97-AF65-F5344CB8AC3E}">
        <p14:creationId xmlns:p14="http://schemas.microsoft.com/office/powerpoint/2010/main" val="2869728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82600" y="514667"/>
            <a:ext cx="11353799" cy="818834"/>
          </a:xfrm>
        </p:spPr>
        <p:txBody>
          <a:bodyPr/>
          <a:lstStyle/>
          <a:p>
            <a:pPr algn="ctr"/>
            <a:r>
              <a:rPr lang="en-US" sz="5000" dirty="0"/>
              <a:t>Managing Conflict</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3" y="1970683"/>
            <a:ext cx="9703707" cy="3990501"/>
          </a:xfrm>
        </p:spPr>
        <p:txBody>
          <a:bodyPr lIns="91440" tIns="45720" rIns="91440" bIns="45720" anchor="t"/>
          <a:lstStyle/>
          <a:p>
            <a:pPr>
              <a:lnSpc>
                <a:spcPct val="114000"/>
              </a:lnSpc>
              <a:spcBef>
                <a:spcPts val="1200"/>
              </a:spcBef>
            </a:pPr>
            <a:r>
              <a:rPr lang="en-US" sz="2400" dirty="0">
                <a:latin typeface="Century Gothic" panose="020B0502020202020204" pitchFamily="34" charset="0"/>
                <a:cs typeface="Aptos Light" panose="020F0302020204030204" pitchFamily="34" charset="0"/>
              </a:rPr>
              <a:t>When we don’t manage conflict effectively, the </a:t>
            </a:r>
            <a:r>
              <a:rPr lang="en-US" sz="2400">
                <a:latin typeface="Century Gothic" panose="020B0502020202020204" pitchFamily="34" charset="0"/>
                <a:cs typeface="Aptos Light" panose="020F0302020204030204" pitchFamily="34" charset="0"/>
              </a:rPr>
              <a:t>situation can </a:t>
            </a:r>
            <a:r>
              <a:rPr lang="en-US" b="1" dirty="0">
                <a:solidFill>
                  <a:srgbClr val="BF0071"/>
                </a:solidFill>
              </a:rPr>
              <a:t>escalate</a:t>
            </a:r>
            <a:r>
              <a:rPr lang="en-US" sz="2400" dirty="0">
                <a:latin typeface="Century Gothic" panose="020B0502020202020204" pitchFamily="34" charset="0"/>
                <a:cs typeface="Aptos Light" panose="020F0302020204030204" pitchFamily="34" charset="0"/>
              </a:rPr>
              <a:t>, or become more intense.</a:t>
            </a:r>
          </a:p>
          <a:p>
            <a:pPr>
              <a:lnSpc>
                <a:spcPct val="114000"/>
              </a:lnSpc>
              <a:spcBef>
                <a:spcPts val="1200"/>
              </a:spcBef>
            </a:pPr>
            <a:r>
              <a:rPr lang="en-US" sz="2400" dirty="0">
                <a:latin typeface="Century Gothic" panose="020B0502020202020204" pitchFamily="34" charset="0"/>
                <a:cs typeface="Aptos Light" panose="020F0302020204030204" pitchFamily="34" charset="0"/>
              </a:rPr>
              <a:t>Styles for managing conflict include the following:</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Accommodating approach</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Avoiding approach</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Collaborating approach</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Competing approach</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Compromising approach</a:t>
            </a:r>
          </a:p>
        </p:txBody>
      </p:sp>
    </p:spTree>
    <p:extLst>
      <p:ext uri="{BB962C8B-B14F-4D97-AF65-F5344CB8AC3E}">
        <p14:creationId xmlns:p14="http://schemas.microsoft.com/office/powerpoint/2010/main" val="2790000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82600" y="514667"/>
            <a:ext cx="11353799" cy="818834"/>
          </a:xfrm>
        </p:spPr>
        <p:txBody>
          <a:bodyPr/>
          <a:lstStyle/>
          <a:p>
            <a:pPr algn="ctr"/>
            <a:r>
              <a:rPr lang="en-US" sz="5000" dirty="0"/>
              <a:t>Conflict Resolution</a:t>
            </a:r>
            <a:r>
              <a:rPr lang="en-IN" sz="5000" dirty="0"/>
              <a:t> </a:t>
            </a:r>
            <a:r>
              <a:rPr lang="en-IN" sz="3000" dirty="0"/>
              <a:t>(1 of 2)</a:t>
            </a:r>
            <a:endParaRPr lang="en-US" sz="3000" dirty="0"/>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3" y="1970684"/>
            <a:ext cx="10306916" cy="4588378"/>
          </a:xfrm>
        </p:spPr>
        <p:txBody>
          <a:bodyPr lIns="91440" tIns="45720" rIns="91440" bIns="45720" anchor="t"/>
          <a:lstStyle/>
          <a:p>
            <a:pPr>
              <a:lnSpc>
                <a:spcPct val="114000"/>
              </a:lnSpc>
              <a:spcBef>
                <a:spcPts val="1200"/>
              </a:spcBef>
            </a:pPr>
            <a:r>
              <a:rPr lang="en-US" sz="2400" dirty="0">
                <a:latin typeface="Century Gothic" panose="020B0502020202020204" pitchFamily="34" charset="0"/>
                <a:cs typeface="Aptos Light" panose="020F0302020204030204" pitchFamily="34" charset="0"/>
              </a:rPr>
              <a:t>Conflict resolution is the informal or formal process that two or more individuals or groups use to find a peaceful solution to their disagreement.</a:t>
            </a:r>
          </a:p>
          <a:p>
            <a:pPr>
              <a:lnSpc>
                <a:spcPct val="114000"/>
              </a:lnSpc>
              <a:spcBef>
                <a:spcPts val="1200"/>
              </a:spcBef>
            </a:pPr>
            <a:r>
              <a:rPr lang="en-US" sz="2400" dirty="0">
                <a:latin typeface="Century Gothic" panose="020B0502020202020204" pitchFamily="34" charset="0"/>
                <a:cs typeface="Aptos Light" panose="020F0302020204030204" pitchFamily="34" charset="0"/>
              </a:rPr>
              <a:t>Conflict is unavoidable. </a:t>
            </a:r>
          </a:p>
          <a:p>
            <a:pPr>
              <a:lnSpc>
                <a:spcPct val="114000"/>
              </a:lnSpc>
              <a:spcBef>
                <a:spcPts val="1200"/>
              </a:spcBef>
            </a:pPr>
            <a:r>
              <a:rPr lang="en-US" sz="2400" dirty="0">
                <a:latin typeface="Century Gothic" panose="020B0502020202020204" pitchFamily="34" charset="0"/>
                <a:cs typeface="Aptos Light" panose="020F0302020204030204" pitchFamily="34" charset="0"/>
              </a:rPr>
              <a:t>Not all conflict is bad. Conflict can motivate us to grow and appreciate others or to find solutions to problems.</a:t>
            </a:r>
            <a:endParaRPr lang="en-IN" dirty="0"/>
          </a:p>
          <a:p>
            <a:pPr algn="r">
              <a:lnSpc>
                <a:spcPct val="114000"/>
              </a:lnSpc>
              <a:spcBef>
                <a:spcPts val="10000"/>
              </a:spcBef>
            </a:pPr>
            <a:r>
              <a:rPr lang="en-US" sz="1800" i="1" dirty="0">
                <a:latin typeface="Century Gothic" panose="020B0502020202020204" pitchFamily="34" charset="0"/>
                <a:cs typeface="Aptos Light" panose="020F0302020204030204" pitchFamily="34" charset="0"/>
              </a:rPr>
              <a:t>(continued)</a:t>
            </a:r>
          </a:p>
        </p:txBody>
      </p:sp>
    </p:spTree>
    <p:extLst>
      <p:ext uri="{BB962C8B-B14F-4D97-AF65-F5344CB8AC3E}">
        <p14:creationId xmlns:p14="http://schemas.microsoft.com/office/powerpoint/2010/main" val="2831049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82600" y="514667"/>
            <a:ext cx="11353799" cy="818834"/>
          </a:xfrm>
        </p:spPr>
        <p:txBody>
          <a:bodyPr/>
          <a:lstStyle/>
          <a:p>
            <a:pPr algn="ctr"/>
            <a:r>
              <a:rPr lang="en-US" sz="5000" dirty="0"/>
              <a:t>Conflict Resolution</a:t>
            </a:r>
            <a:r>
              <a:rPr lang="en-IN" sz="5000" dirty="0"/>
              <a:t> </a:t>
            </a:r>
            <a:r>
              <a:rPr lang="en-IN" sz="3000" dirty="0"/>
              <a:t>(2 of 2)</a:t>
            </a:r>
            <a:endParaRPr lang="en-US" sz="3000" dirty="0"/>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3" y="1970684"/>
            <a:ext cx="10306916" cy="3429000"/>
          </a:xfrm>
        </p:spPr>
        <p:txBody>
          <a:bodyPr lIns="91440" tIns="45720" rIns="91440" bIns="45720" anchor="t"/>
          <a:lstStyle/>
          <a:p>
            <a:pPr>
              <a:lnSpc>
                <a:spcPct val="114000"/>
              </a:lnSpc>
              <a:spcBef>
                <a:spcPts val="1200"/>
              </a:spcBef>
            </a:pPr>
            <a:r>
              <a:rPr lang="en-US" sz="2400" dirty="0">
                <a:latin typeface="Century Gothic" panose="020B0502020202020204" pitchFamily="34" charset="0"/>
                <a:cs typeface="Aptos Light" panose="020F0302020204030204" pitchFamily="34" charset="0"/>
              </a:rPr>
              <a:t>Conflict resolution is the process for finding a peaceful solution to a disagreement.</a:t>
            </a:r>
          </a:p>
        </p:txBody>
      </p:sp>
      <p:pic>
        <p:nvPicPr>
          <p:cNvPr id="5" name="Picture 4" descr="1. Take a deep breath and calm yourself. 2. Listen to the perspective of others. 3. Brainstorm your options. 4. Identify your best option or strategy. 5. Make a decision.">
            <a:extLst>
              <a:ext uri="{FF2B5EF4-FFF2-40B4-BE49-F238E27FC236}">
                <a16:creationId xmlns:a16="http://schemas.microsoft.com/office/drawing/2014/main" id="{2180E0B1-DDA4-1244-9D8E-D70FB20EC0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67834" y="2162023"/>
            <a:ext cx="9183329" cy="4426694"/>
          </a:xfrm>
          <a:prstGeom prst="rect">
            <a:avLst/>
          </a:prstGeom>
        </p:spPr>
      </p:pic>
    </p:spTree>
    <p:extLst>
      <p:ext uri="{BB962C8B-B14F-4D97-AF65-F5344CB8AC3E}">
        <p14:creationId xmlns:p14="http://schemas.microsoft.com/office/powerpoint/2010/main" val="181157416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14798</TotalTime>
  <Words>294</Words>
  <Application>Microsoft Office PowerPoint</Application>
  <PresentationFormat>Widescreen</PresentationFormat>
  <Paragraphs>47</Paragraphs>
  <Slides>8</Slides>
  <Notes>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8</vt:i4>
      </vt:variant>
    </vt:vector>
  </HeadingPairs>
  <TitlesOfParts>
    <vt:vector size="15" baseType="lpstr">
      <vt:lpstr>Aptos</vt:lpstr>
      <vt:lpstr>Arial</vt:lpstr>
      <vt:lpstr>Century Gothic</vt:lpstr>
      <vt:lpstr>ITC Garamond Std Lt</vt:lpstr>
      <vt:lpstr>Rockwell</vt:lpstr>
      <vt:lpstr>1_Office Theme</vt:lpstr>
      <vt:lpstr>Custom Design</vt:lpstr>
      <vt:lpstr>Anger, Aggression, and Conflict</vt:lpstr>
      <vt:lpstr>Write About It</vt:lpstr>
      <vt:lpstr>Anger and Aggression</vt:lpstr>
      <vt:lpstr>Assertiveness Versus Aggression</vt:lpstr>
      <vt:lpstr>Conflict</vt:lpstr>
      <vt:lpstr>Managing Conflict</vt:lpstr>
      <vt:lpstr>Conflict Resolution (1 of 2)</vt:lpstr>
      <vt:lpstr>Conflict Resolution (2 of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9: Lesson 9.2: Anger, Aggression, and Conflict</dc:title>
  <dc:creator>Joanne Brummett</dc:creator>
  <cp:lastModifiedBy>Laura Farrell</cp:lastModifiedBy>
  <cp:revision>172</cp:revision>
  <dcterms:created xsi:type="dcterms:W3CDTF">2024-04-04T14:49:27Z</dcterms:created>
  <dcterms:modified xsi:type="dcterms:W3CDTF">2024-10-08T12:30:05Z</dcterms:modified>
</cp:coreProperties>
</file>