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Lst>
  <p:notesMasterIdLst>
    <p:notesMasterId r:id="rId16"/>
  </p:notesMasterIdLst>
  <p:handoutMasterIdLst>
    <p:handoutMasterId r:id="rId17"/>
  </p:handoutMasterIdLst>
  <p:sldIdLst>
    <p:sldId id="277" r:id="rId3"/>
    <p:sldId id="257" r:id="rId4"/>
    <p:sldId id="295" r:id="rId5"/>
    <p:sldId id="259" r:id="rId6"/>
    <p:sldId id="279" r:id="rId7"/>
    <p:sldId id="280" r:id="rId8"/>
    <p:sldId id="281" r:id="rId9"/>
    <p:sldId id="286" r:id="rId10"/>
    <p:sldId id="288" r:id="rId11"/>
    <p:sldId id="289" r:id="rId12"/>
    <p:sldId id="296" r:id="rId13"/>
    <p:sldId id="297" r:id="rId14"/>
    <p:sldId id="29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C361460D-7215-A4C9-D48E-A42F83D2172D}" name="Ian Fricker" initials="IF" userId="S::ianf@hkusa.com::5139194f-ddb1-4217-97d0-a5a6d0e1af53" providerId="AD"/>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6"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3" clrIdx="2">
    <p:extLst>
      <p:ext uri="{19B8F6BF-5375-455C-9EA6-DF929625EA0E}">
        <p15:presenceInfo xmlns:p15="http://schemas.microsoft.com/office/powerpoint/2012/main" userId="Nancy Rasmus" providerId="None"/>
      </p:ext>
    </p:extLst>
  </p:cmAuthor>
  <p:cmAuthor id="4" name="Ink Lynx" initials="IL" lastIdx="1" clrIdx="3">
    <p:extLst>
      <p:ext uri="{19B8F6BF-5375-455C-9EA6-DF929625EA0E}">
        <p15:presenceInfo xmlns:p15="http://schemas.microsoft.com/office/powerpoint/2012/main" userId="43154123f283b917" providerId="Windows Live"/>
      </p:ext>
    </p:extLst>
  </p:cmAuthor>
  <p:cmAuthor id="5" name="Copy Editor" initials="CE [2]" lastIdx="1" clrIdx="4">
    <p:extLst>
      <p:ext uri="{19B8F6BF-5375-455C-9EA6-DF929625EA0E}">
        <p15:presenceInfo xmlns:p15="http://schemas.microsoft.com/office/powerpoint/2012/main" userId="Copy 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2039"/>
    <a:srgbClr val="CD008D"/>
    <a:srgbClr val="D62D00"/>
    <a:srgbClr val="9142B5"/>
    <a:srgbClr val="DB5407"/>
    <a:srgbClr val="F55D00"/>
    <a:srgbClr val="D86A30"/>
    <a:srgbClr val="E16F32"/>
    <a:srgbClr val="00A80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19" autoAdjust="0"/>
    <p:restoredTop sz="80352" autoAdjust="0"/>
  </p:normalViewPr>
  <p:slideViewPr>
    <p:cSldViewPr snapToGrid="0" snapToObjects="1">
      <p:cViewPr varScale="1">
        <p:scale>
          <a:sx n="102" d="100"/>
          <a:sy n="102" d="100"/>
        </p:scale>
        <p:origin x="330" y="102"/>
      </p:cViewPr>
      <p:guideLst/>
    </p:cSldViewPr>
  </p:slideViewPr>
  <p:outlineViewPr>
    <p:cViewPr>
      <p:scale>
        <a:sx n="33" d="100"/>
        <a:sy n="33" d="100"/>
      </p:scale>
      <p:origin x="0" y="-7416"/>
    </p:cViewPr>
  </p:outlineViewPr>
  <p:notesTextViewPr>
    <p:cViewPr>
      <p:scale>
        <a:sx n="1" d="1"/>
        <a:sy n="1" d="1"/>
      </p:scale>
      <p:origin x="0" y="0"/>
    </p:cViewPr>
  </p:notesTextViewPr>
  <p:notesViewPr>
    <p:cSldViewPr snapToGrid="0" snapToObjects="1">
      <p:cViewPr varScale="1">
        <p:scale>
          <a:sx n="52" d="100"/>
          <a:sy n="52" d="100"/>
        </p:scale>
        <p:origin x="219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Farrell" userId="S::laurahf@hkusa.com::2e43a550-d27b-4754-a05c-c3cf9e976c93" providerId="AD" clId="Web-{DF038376-3F95-B49A-5A67-7242C4B95B52}"/>
    <pc:docChg chg="">
      <pc:chgData name="Laura Farrell" userId="S::laurahf@hkusa.com::2e43a550-d27b-4754-a05c-c3cf9e976c93" providerId="AD" clId="Web-{DF038376-3F95-B49A-5A67-7242C4B95B52}" dt="2024-06-29T11:31:35.989" v="0"/>
      <pc:docMkLst>
        <pc:docMk/>
      </pc:docMkLst>
      <pc:sldChg chg="addCm">
        <pc:chgData name="Laura Farrell" userId="S::laurahf@hkusa.com::2e43a550-d27b-4754-a05c-c3cf9e976c93" providerId="AD" clId="Web-{DF038376-3F95-B49A-5A67-7242C4B95B52}" dt="2024-06-29T11:31:35.989" v="0"/>
        <pc:sldMkLst>
          <pc:docMk/>
          <pc:sldMk cId="3419569964" sldId="275"/>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DF038376-3F95-B49A-5A67-7242C4B95B52}" dt="2024-06-29T11:31:35.989" v="0"/>
              <pc2:cmMkLst xmlns:pc2="http://schemas.microsoft.com/office/powerpoint/2019/9/main/command">
                <pc:docMk/>
                <pc:sldMk cId="3419569964" sldId="275"/>
                <pc2:cmMk id="{A8BF95F2-EE50-47D8-96EC-627CF0738107}"/>
              </pc2:cmMkLst>
            </pc226:cmChg>
          </p:ext>
        </pc:extLst>
      </pc:sldChg>
    </pc:docChg>
  </pc:docChgLst>
  <pc:docChgLst>
    <pc:chgData name="Ian Fricker" userId="5139194f-ddb1-4217-97d0-a5a6d0e1af53" providerId="ADAL" clId="{DD156AD2-1A23-4AB3-BEF2-275965153A85}"/>
    <pc:docChg chg="modSld">
      <pc:chgData name="Ian Fricker" userId="5139194f-ddb1-4217-97d0-a5a6d0e1af53" providerId="ADAL" clId="{DD156AD2-1A23-4AB3-BEF2-275965153A85}" dt="2024-08-30T16:48:06.920" v="1221"/>
      <pc:docMkLst>
        <pc:docMk/>
      </pc:docMkLst>
      <pc:sldChg chg="modSp mod">
        <pc:chgData name="Ian Fricker" userId="5139194f-ddb1-4217-97d0-a5a6d0e1af53" providerId="ADAL" clId="{DD156AD2-1A23-4AB3-BEF2-275965153A85}" dt="2024-08-27T21:49:12.770" v="1218"/>
        <pc:sldMkLst>
          <pc:docMk/>
          <pc:sldMk cId="2513209944" sldId="259"/>
        </pc:sldMkLst>
        <pc:spChg chg="mod">
          <ac:chgData name="Ian Fricker" userId="5139194f-ddb1-4217-97d0-a5a6d0e1af53" providerId="ADAL" clId="{DD156AD2-1A23-4AB3-BEF2-275965153A85}" dt="2024-08-27T21:49:12.770" v="1218"/>
          <ac:spMkLst>
            <pc:docMk/>
            <pc:sldMk cId="2513209944" sldId="259"/>
            <ac:spMk id="3" creationId="{06DDC65F-FF60-9E88-9A04-DC35A647156C}"/>
          </ac:spMkLst>
        </pc:spChg>
      </pc:sldChg>
      <pc:sldChg chg="modSp mod addCm delCm">
        <pc:chgData name="Ian Fricker" userId="5139194f-ddb1-4217-97d0-a5a6d0e1af53" providerId="ADAL" clId="{DD156AD2-1A23-4AB3-BEF2-275965153A85}" dt="2024-08-30T16:48:06.920" v="1221"/>
        <pc:sldMkLst>
          <pc:docMk/>
          <pc:sldMk cId="1460147337" sldId="277"/>
        </pc:sldMkLst>
        <pc:spChg chg="mod">
          <ac:chgData name="Ian Fricker" userId="5139194f-ddb1-4217-97d0-a5a6d0e1af53" providerId="ADAL" clId="{DD156AD2-1A23-4AB3-BEF2-275965153A85}" dt="2024-08-27T21:27:07.483" v="35" actId="255"/>
          <ac:spMkLst>
            <pc:docMk/>
            <pc:sldMk cId="1460147337" sldId="277"/>
            <ac:spMk id="3" creationId="{87012567-5EF1-F630-AB2D-B77047AD3D0C}"/>
          </ac:spMkLst>
        </pc:spChg>
        <pc:spChg chg="mod">
          <ac:chgData name="Ian Fricker" userId="5139194f-ddb1-4217-97d0-a5a6d0e1af53" providerId="ADAL" clId="{DD156AD2-1A23-4AB3-BEF2-275965153A85}" dt="2024-08-27T21:27:30.169" v="37" actId="20577"/>
          <ac:spMkLst>
            <pc:docMk/>
            <pc:sldMk cId="1460147337" sldId="277"/>
            <ac:spMk id="5" creationId="{F4459E40-EC22-C356-6D67-196765A7A0D4}"/>
          </ac:spMkLst>
        </pc:sp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DD156AD2-1A23-4AB3-BEF2-275965153A85}" dt="2024-08-27T21:27:24.899" v="36"/>
              <pc2:cmMkLst xmlns:pc2="http://schemas.microsoft.com/office/powerpoint/2019/9/main/command">
                <pc:docMk/>
                <pc:sldMk cId="1460147337" sldId="277"/>
                <pc2:cmMk id="{2311AB6C-2E12-4456-82A9-9419587F862F}"/>
              </pc2:cmMkLst>
            </pc226:cmChg>
            <pc226:cmChg xmlns:pc226="http://schemas.microsoft.com/office/powerpoint/2022/06/main/command" chg="add del">
              <pc226:chgData name="Ian Fricker" userId="5139194f-ddb1-4217-97d0-a5a6d0e1af53" providerId="ADAL" clId="{DD156AD2-1A23-4AB3-BEF2-275965153A85}" dt="2024-08-30T16:48:06.920" v="1221"/>
              <pc2:cmMkLst xmlns:pc2="http://schemas.microsoft.com/office/powerpoint/2019/9/main/command">
                <pc:docMk/>
                <pc:sldMk cId="1460147337" sldId="277"/>
                <pc2:cmMk id="{005EEBA9-A703-4242-B453-F6C28A62E3E0}"/>
              </pc2:cmMkLst>
            </pc226:cmChg>
          </p:ext>
        </pc:extLst>
      </pc:sldChg>
      <pc:sldChg chg="modSp mod addCm">
        <pc:chgData name="Ian Fricker" userId="5139194f-ddb1-4217-97d0-a5a6d0e1af53" providerId="ADAL" clId="{DD156AD2-1A23-4AB3-BEF2-275965153A85}" dt="2024-08-27T21:35:53.172" v="784"/>
        <pc:sldMkLst>
          <pc:docMk/>
          <pc:sldMk cId="4171718947" sldId="279"/>
        </pc:sldMkLst>
        <pc:picChg chg="mod">
          <ac:chgData name="Ian Fricker" userId="5139194f-ddb1-4217-97d0-a5a6d0e1af53" providerId="ADAL" clId="{DD156AD2-1A23-4AB3-BEF2-275965153A85}" dt="2024-08-27T21:30:39.325" v="208" actId="962"/>
          <ac:picMkLst>
            <pc:docMk/>
            <pc:sldMk cId="4171718947" sldId="279"/>
            <ac:picMk id="6" creationId="{355F4811-9F09-3F46-AA19-8BEE326D24D9}"/>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DD156AD2-1A23-4AB3-BEF2-275965153A85}" dt="2024-08-27T21:35:53.172" v="784"/>
              <pc2:cmMkLst xmlns:pc2="http://schemas.microsoft.com/office/powerpoint/2019/9/main/command">
                <pc:docMk/>
                <pc:sldMk cId="4171718947" sldId="279"/>
                <pc2:cmMk id="{89C3D7C1-881F-431D-8173-4C8E6FEE196B}"/>
              </pc2:cmMkLst>
            </pc226:cmChg>
          </p:ext>
        </pc:extLst>
      </pc:sldChg>
      <pc:sldChg chg="modSp mod addCm">
        <pc:chgData name="Ian Fricker" userId="5139194f-ddb1-4217-97d0-a5a6d0e1af53" providerId="ADAL" clId="{DD156AD2-1A23-4AB3-BEF2-275965153A85}" dt="2024-08-27T21:50:56.140" v="1220" actId="962"/>
        <pc:sldMkLst>
          <pc:docMk/>
          <pc:sldMk cId="2049640787" sldId="280"/>
        </pc:sldMkLst>
        <pc:picChg chg="mod">
          <ac:chgData name="Ian Fricker" userId="5139194f-ddb1-4217-97d0-a5a6d0e1af53" providerId="ADAL" clId="{DD156AD2-1A23-4AB3-BEF2-275965153A85}" dt="2024-08-27T21:50:56.140" v="1220" actId="962"/>
          <ac:picMkLst>
            <pc:docMk/>
            <pc:sldMk cId="2049640787" sldId="280"/>
            <ac:picMk id="4" creationId="{F12B6FE8-3159-1E45-A3E6-E5590D0D8984}"/>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DD156AD2-1A23-4AB3-BEF2-275965153A85}" dt="2024-08-27T21:35:08.885" v="783"/>
              <pc2:cmMkLst xmlns:pc2="http://schemas.microsoft.com/office/powerpoint/2019/9/main/command">
                <pc:docMk/>
                <pc:sldMk cId="2049640787" sldId="280"/>
                <pc2:cmMk id="{10A3BEAA-3FF8-49F0-8BD1-3A10E1456542}"/>
              </pc2:cmMkLst>
            </pc226:cmChg>
          </p:ext>
        </pc:extLst>
      </pc:sldChg>
      <pc:sldChg chg="modSp mod addCm">
        <pc:chgData name="Ian Fricker" userId="5139194f-ddb1-4217-97d0-a5a6d0e1af53" providerId="ADAL" clId="{DD156AD2-1A23-4AB3-BEF2-275965153A85}" dt="2024-08-27T21:42:54.128" v="1203"/>
        <pc:sldMkLst>
          <pc:docMk/>
          <pc:sldMk cId="1522281593" sldId="289"/>
        </pc:sldMkLst>
        <pc:picChg chg="mod">
          <ac:chgData name="Ian Fricker" userId="5139194f-ddb1-4217-97d0-a5a6d0e1af53" providerId="ADAL" clId="{DD156AD2-1A23-4AB3-BEF2-275965153A85}" dt="2024-08-27T21:41:50.878" v="1202" actId="962"/>
          <ac:picMkLst>
            <pc:docMk/>
            <pc:sldMk cId="1522281593" sldId="289"/>
            <ac:picMk id="3" creationId="{86835826-9F28-D037-8A2B-C87060560180}"/>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DD156AD2-1A23-4AB3-BEF2-275965153A85}" dt="2024-08-27T21:42:54.128" v="1203"/>
              <pc2:cmMkLst xmlns:pc2="http://schemas.microsoft.com/office/powerpoint/2019/9/main/command">
                <pc:docMk/>
                <pc:sldMk cId="1522281593" sldId="289"/>
                <pc2:cmMk id="{9801BBEE-A9B3-41AB-8575-EBFAD9C2683F}"/>
              </pc2:cmMkLst>
            </pc226:cmChg>
          </p:ext>
        </pc:extLst>
      </pc:sldChg>
      <pc:sldChg chg="modSp mod addCm">
        <pc:chgData name="Ian Fricker" userId="5139194f-ddb1-4217-97d0-a5a6d0e1af53" providerId="ADAL" clId="{DD156AD2-1A23-4AB3-BEF2-275965153A85}" dt="2024-08-27T21:48:27.881" v="1217"/>
        <pc:sldMkLst>
          <pc:docMk/>
          <pc:sldMk cId="3080605457" sldId="295"/>
        </pc:sldMkLst>
        <pc:spChg chg="mod">
          <ac:chgData name="Ian Fricker" userId="5139194f-ddb1-4217-97d0-a5a6d0e1af53" providerId="ADAL" clId="{DD156AD2-1A23-4AB3-BEF2-275965153A85}" dt="2024-08-27T21:48:03.985" v="1216" actId="20577"/>
          <ac:spMkLst>
            <pc:docMk/>
            <pc:sldMk cId="3080605457" sldId="295"/>
            <ac:spMk id="3" creationId="{06DDC65F-FF60-9E88-9A04-DC35A647156C}"/>
          </ac:spMkLst>
        </pc:sp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DD156AD2-1A23-4AB3-BEF2-275965153A85}" dt="2024-08-27T21:48:27.881" v="1217"/>
              <pc2:cmMkLst xmlns:pc2="http://schemas.microsoft.com/office/powerpoint/2019/9/main/command">
                <pc:docMk/>
                <pc:sldMk cId="3080605457" sldId="295"/>
                <pc2:cmMk id="{CA313555-ECCE-4D92-B5BE-8E1B38271DBB}"/>
              </pc2:cmMkLst>
            </pc226:cmChg>
          </p:ext>
        </pc:extLst>
      </pc:sldChg>
    </pc:docChg>
  </pc:docChgLst>
  <pc:docChgLst>
    <pc:chgData name="Ink Lynx" userId="43154123f283b917" providerId="LiveId" clId="{6A0F447D-8679-864E-AB05-851BF4CAD7AC}"/>
    <pc:docChg chg="undo custSel addSld delSld modSld">
      <pc:chgData name="Ink Lynx" userId="43154123f283b917" providerId="LiveId" clId="{6A0F447D-8679-864E-AB05-851BF4CAD7AC}" dt="2024-07-25T14:13:59.122" v="80" actId="1589"/>
      <pc:docMkLst>
        <pc:docMk/>
      </pc:docMkLst>
      <pc:sldChg chg="modSp">
        <pc:chgData name="Ink Lynx" userId="43154123f283b917" providerId="LiveId" clId="{6A0F447D-8679-864E-AB05-851BF4CAD7AC}" dt="2024-07-23T18:09:24.264" v="12" actId="20577"/>
        <pc:sldMkLst>
          <pc:docMk/>
          <pc:sldMk cId="2900287038" sldId="257"/>
        </pc:sldMkLst>
        <pc:spChg chg="mod">
          <ac:chgData name="Ink Lynx" userId="43154123f283b917" providerId="LiveId" clId="{6A0F447D-8679-864E-AB05-851BF4CAD7AC}" dt="2024-07-23T18:09:24.264" v="12" actId="20577"/>
          <ac:spMkLst>
            <pc:docMk/>
            <pc:sldMk cId="2900287038" sldId="257"/>
            <ac:spMk id="11" creationId="{53BC4F48-AAD7-FA32-0EC5-DA5B349E53B5}"/>
          </ac:spMkLst>
        </pc:spChg>
      </pc:sldChg>
      <pc:sldChg chg="modSp">
        <pc:chgData name="Ink Lynx" userId="43154123f283b917" providerId="LiveId" clId="{6A0F447D-8679-864E-AB05-851BF4CAD7AC}" dt="2024-07-23T18:10:54.876" v="23" actId="20577"/>
        <pc:sldMkLst>
          <pc:docMk/>
          <pc:sldMk cId="2513209944" sldId="259"/>
        </pc:sldMkLst>
        <pc:spChg chg="mod">
          <ac:chgData name="Ink Lynx" userId="43154123f283b917" providerId="LiveId" clId="{6A0F447D-8679-864E-AB05-851BF4CAD7AC}" dt="2024-07-23T18:10:54.876" v="23" actId="20577"/>
          <ac:spMkLst>
            <pc:docMk/>
            <pc:sldMk cId="2513209944" sldId="259"/>
            <ac:spMk id="2" creationId="{F69EF73D-6899-3B7E-AE5F-D6E09AB7AED8}"/>
          </ac:spMkLst>
        </pc:spChg>
      </pc:sldChg>
      <pc:sldChg chg="del">
        <pc:chgData name="Ink Lynx" userId="43154123f283b917" providerId="LiveId" clId="{6A0F447D-8679-864E-AB05-851BF4CAD7AC}" dt="2024-07-23T18:09:26.820" v="13" actId="2696"/>
        <pc:sldMkLst>
          <pc:docMk/>
          <pc:sldMk cId="1110540363" sldId="269"/>
        </pc:sldMkLst>
      </pc:sldChg>
      <pc:sldChg chg="add del">
        <pc:chgData name="Ink Lynx" userId="43154123f283b917" providerId="LiveId" clId="{6A0F447D-8679-864E-AB05-851BF4CAD7AC}" dt="2024-07-23T18:15:02.143" v="72" actId="2696"/>
        <pc:sldMkLst>
          <pc:docMk/>
          <pc:sldMk cId="3928300210" sldId="276"/>
        </pc:sldMkLst>
      </pc:sldChg>
      <pc:sldChg chg="modSp addCm">
        <pc:chgData name="Ink Lynx" userId="43154123f283b917" providerId="LiveId" clId="{6A0F447D-8679-864E-AB05-851BF4CAD7AC}" dt="2024-07-25T14:13:59.122" v="80" actId="1589"/>
        <pc:sldMkLst>
          <pc:docMk/>
          <pc:sldMk cId="1460147337" sldId="277"/>
        </pc:sldMkLst>
        <pc:spChg chg="mod">
          <ac:chgData name="Ink Lynx" userId="43154123f283b917" providerId="LiveId" clId="{6A0F447D-8679-864E-AB05-851BF4CAD7AC}" dt="2024-07-23T18:09:12.362" v="5" actId="20577"/>
          <ac:spMkLst>
            <pc:docMk/>
            <pc:sldMk cId="1460147337" sldId="277"/>
            <ac:spMk id="4" creationId="{9B0F9F82-8392-F0A1-62F4-8DC53C485B11}"/>
          </ac:spMkLst>
        </pc:spChg>
        <pc:spChg chg="mod">
          <ac:chgData name="Ink Lynx" userId="43154123f283b917" providerId="LiveId" clId="{6A0F447D-8679-864E-AB05-851BF4CAD7AC}" dt="2024-07-23T18:09:17.982" v="11" actId="20577"/>
          <ac:spMkLst>
            <pc:docMk/>
            <pc:sldMk cId="1460147337" sldId="277"/>
            <ac:spMk id="5" creationId="{F4459E40-EC22-C356-6D67-196765A7A0D4}"/>
          </ac:spMkLst>
        </pc:spChg>
      </pc:sldChg>
      <pc:sldChg chg="modSp">
        <pc:chgData name="Ink Lynx" userId="43154123f283b917" providerId="LiveId" clId="{6A0F447D-8679-864E-AB05-851BF4CAD7AC}" dt="2024-07-23T18:11:12.056" v="25" actId="1076"/>
        <pc:sldMkLst>
          <pc:docMk/>
          <pc:sldMk cId="4171718947" sldId="279"/>
        </pc:sldMkLst>
        <pc:picChg chg="mod modCrop">
          <ac:chgData name="Ink Lynx" userId="43154123f283b917" providerId="LiveId" clId="{6A0F447D-8679-864E-AB05-851BF4CAD7AC}" dt="2024-07-23T18:11:12.056" v="25" actId="1076"/>
          <ac:picMkLst>
            <pc:docMk/>
            <pc:sldMk cId="4171718947" sldId="279"/>
            <ac:picMk id="6" creationId="{355F4811-9F09-3F46-AA19-8BEE326D24D9}"/>
          </ac:picMkLst>
        </pc:picChg>
      </pc:sldChg>
      <pc:sldChg chg="del">
        <pc:chgData name="Ink Lynx" userId="43154123f283b917" providerId="LiveId" clId="{6A0F447D-8679-864E-AB05-851BF4CAD7AC}" dt="2024-07-23T18:11:22.584" v="26" actId="2696"/>
        <pc:sldMkLst>
          <pc:docMk/>
          <pc:sldMk cId="2492254268" sldId="287"/>
        </pc:sldMkLst>
      </pc:sldChg>
      <pc:sldChg chg="add del">
        <pc:chgData name="Ink Lynx" userId="43154123f283b917" providerId="LiveId" clId="{6A0F447D-8679-864E-AB05-851BF4CAD7AC}" dt="2024-07-23T18:14:55.385" v="67" actId="2696"/>
        <pc:sldMkLst>
          <pc:docMk/>
          <pc:sldMk cId="263610481" sldId="290"/>
        </pc:sldMkLst>
      </pc:sldChg>
      <pc:sldChg chg="add del">
        <pc:chgData name="Ink Lynx" userId="43154123f283b917" providerId="LiveId" clId="{6A0F447D-8679-864E-AB05-851BF4CAD7AC}" dt="2024-07-23T18:14:56.822" v="68" actId="2696"/>
        <pc:sldMkLst>
          <pc:docMk/>
          <pc:sldMk cId="1305082157" sldId="291"/>
        </pc:sldMkLst>
      </pc:sldChg>
      <pc:sldChg chg="add del">
        <pc:chgData name="Ink Lynx" userId="43154123f283b917" providerId="LiveId" clId="{6A0F447D-8679-864E-AB05-851BF4CAD7AC}" dt="2024-07-23T18:14:58.189" v="69" actId="2696"/>
        <pc:sldMkLst>
          <pc:docMk/>
          <pc:sldMk cId="1417592172" sldId="292"/>
        </pc:sldMkLst>
      </pc:sldChg>
      <pc:sldChg chg="add del">
        <pc:chgData name="Ink Lynx" userId="43154123f283b917" providerId="LiveId" clId="{6A0F447D-8679-864E-AB05-851BF4CAD7AC}" dt="2024-07-23T18:14:59.390" v="70" actId="2696"/>
        <pc:sldMkLst>
          <pc:docMk/>
          <pc:sldMk cId="3618008792" sldId="293"/>
        </pc:sldMkLst>
      </pc:sldChg>
      <pc:sldChg chg="add del">
        <pc:chgData name="Ink Lynx" userId="43154123f283b917" providerId="LiveId" clId="{6A0F447D-8679-864E-AB05-851BF4CAD7AC}" dt="2024-07-23T18:15:00.755" v="71" actId="2696"/>
        <pc:sldMkLst>
          <pc:docMk/>
          <pc:sldMk cId="2776079393" sldId="294"/>
        </pc:sldMkLst>
      </pc:sldChg>
      <pc:sldChg chg="modSp add mod modClrScheme chgLayout">
        <pc:chgData name="Ink Lynx" userId="43154123f283b917" providerId="LiveId" clId="{6A0F447D-8679-864E-AB05-851BF4CAD7AC}" dt="2024-07-23T18:10:42.740" v="15" actId="700"/>
        <pc:sldMkLst>
          <pc:docMk/>
          <pc:sldMk cId="3080605457" sldId="295"/>
        </pc:sldMkLst>
        <pc:spChg chg="mod ord">
          <ac:chgData name="Ink Lynx" userId="43154123f283b917" providerId="LiveId" clId="{6A0F447D-8679-864E-AB05-851BF4CAD7AC}" dt="2024-07-23T18:10:42.740" v="15" actId="700"/>
          <ac:spMkLst>
            <pc:docMk/>
            <pc:sldMk cId="3080605457" sldId="295"/>
            <ac:spMk id="2" creationId="{F69EF73D-6899-3B7E-AE5F-D6E09AB7AED8}"/>
          </ac:spMkLst>
        </pc:spChg>
        <pc:spChg chg="mod ord">
          <ac:chgData name="Ink Lynx" userId="43154123f283b917" providerId="LiveId" clId="{6A0F447D-8679-864E-AB05-851BF4CAD7AC}" dt="2024-07-23T18:10:42.740" v="15" actId="700"/>
          <ac:spMkLst>
            <pc:docMk/>
            <pc:sldMk cId="3080605457" sldId="295"/>
            <ac:spMk id="3" creationId="{06DDC65F-FF60-9E88-9A04-DC35A647156C}"/>
          </ac:spMkLst>
        </pc:spChg>
      </pc:sldChg>
      <pc:sldChg chg="modSp add del">
        <pc:chgData name="Ink Lynx" userId="43154123f283b917" providerId="LiveId" clId="{6A0F447D-8679-864E-AB05-851BF4CAD7AC}" dt="2024-07-23T18:13:42.542" v="54" actId="255"/>
        <pc:sldMkLst>
          <pc:docMk/>
          <pc:sldMk cId="4211778279" sldId="296"/>
        </pc:sldMkLst>
        <pc:spChg chg="mod">
          <ac:chgData name="Ink Lynx" userId="43154123f283b917" providerId="LiveId" clId="{6A0F447D-8679-864E-AB05-851BF4CAD7AC}" dt="2024-07-23T18:13:42.542" v="54" actId="255"/>
          <ac:spMkLst>
            <pc:docMk/>
            <pc:sldMk cId="4211778279" sldId="296"/>
            <ac:spMk id="3" creationId="{06DDC65F-FF60-9E88-9A04-DC35A647156C}"/>
          </ac:spMkLst>
        </pc:spChg>
      </pc:sldChg>
      <pc:sldChg chg="modSp add del">
        <pc:chgData name="Ink Lynx" userId="43154123f283b917" providerId="LiveId" clId="{6A0F447D-8679-864E-AB05-851BF4CAD7AC}" dt="2024-07-23T18:14:44.176" v="66" actId="20577"/>
        <pc:sldMkLst>
          <pc:docMk/>
          <pc:sldMk cId="3929254821" sldId="297"/>
        </pc:sldMkLst>
        <pc:spChg chg="mod">
          <ac:chgData name="Ink Lynx" userId="43154123f283b917" providerId="LiveId" clId="{6A0F447D-8679-864E-AB05-851BF4CAD7AC}" dt="2024-07-23T18:14:03.419" v="55" actId="22"/>
          <ac:spMkLst>
            <pc:docMk/>
            <pc:sldMk cId="3929254821" sldId="297"/>
            <ac:spMk id="2" creationId="{F69EF73D-6899-3B7E-AE5F-D6E09AB7AED8}"/>
          </ac:spMkLst>
        </pc:spChg>
        <pc:spChg chg="mod">
          <ac:chgData name="Ink Lynx" userId="43154123f283b917" providerId="LiveId" clId="{6A0F447D-8679-864E-AB05-851BF4CAD7AC}" dt="2024-07-23T18:14:44.176" v="66" actId="20577"/>
          <ac:spMkLst>
            <pc:docMk/>
            <pc:sldMk cId="3929254821" sldId="297"/>
            <ac:spMk id="3" creationId="{06DDC65F-FF60-9E88-9A04-DC35A647156C}"/>
          </ac:spMkLst>
        </pc:spChg>
      </pc:sldChg>
      <pc:sldChg chg="add del">
        <pc:chgData name="Ink Lynx" userId="43154123f283b917" providerId="LiveId" clId="{6A0F447D-8679-864E-AB05-851BF4CAD7AC}" dt="2024-07-23T18:12:39.327" v="39" actId="2696"/>
        <pc:sldMkLst>
          <pc:docMk/>
          <pc:sldMk cId="3816039318" sldId="298"/>
        </pc:sldMkLst>
      </pc:sldChg>
      <pc:sldChg chg="addSp delSp modSp add">
        <pc:chgData name="Ink Lynx" userId="43154123f283b917" providerId="LiveId" clId="{6A0F447D-8679-864E-AB05-851BF4CAD7AC}" dt="2024-07-25T12:35:25.054" v="79" actId="1076"/>
        <pc:sldMkLst>
          <pc:docMk/>
          <pc:sldMk cId="3960481188" sldId="299"/>
        </pc:sldMkLst>
        <pc:spChg chg="add del mod">
          <ac:chgData name="Ink Lynx" userId="43154123f283b917" providerId="LiveId" clId="{6A0F447D-8679-864E-AB05-851BF4CAD7AC}" dt="2024-07-25T12:35:16.218" v="76" actId="931"/>
          <ac:spMkLst>
            <pc:docMk/>
            <pc:sldMk cId="3960481188" sldId="299"/>
            <ac:spMk id="4" creationId="{01D7195B-83EB-465D-1A32-A16ED6DB2086}"/>
          </ac:spMkLst>
        </pc:spChg>
        <pc:spChg chg="del">
          <ac:chgData name="Ink Lynx" userId="43154123f283b917" providerId="LiveId" clId="{6A0F447D-8679-864E-AB05-851BF4CAD7AC}" dt="2024-07-25T12:35:01.914" v="74" actId="478"/>
          <ac:spMkLst>
            <pc:docMk/>
            <pc:sldMk cId="3960481188" sldId="299"/>
            <ac:spMk id="7" creationId="{20AB41AC-C095-A94D-B1D7-F4E3469F7443}"/>
          </ac:spMkLst>
        </pc:spChg>
        <pc:picChg chg="add mod ord modCrop">
          <ac:chgData name="Ink Lynx" userId="43154123f283b917" providerId="LiveId" clId="{6A0F447D-8679-864E-AB05-851BF4CAD7AC}" dt="2024-07-25T12:35:25.054" v="79" actId="1076"/>
          <ac:picMkLst>
            <pc:docMk/>
            <pc:sldMk cId="3960481188" sldId="299"/>
            <ac:picMk id="5" creationId="{8194B042-A031-0980-CDCC-9867C4EB06D2}"/>
          </ac:picMkLst>
        </pc:picChg>
        <pc:picChg chg="del">
          <ac:chgData name="Ink Lynx" userId="43154123f283b917" providerId="LiveId" clId="{6A0F447D-8679-864E-AB05-851BF4CAD7AC}" dt="2024-07-25T12:35:08.243" v="75" actId="478"/>
          <ac:picMkLst>
            <pc:docMk/>
            <pc:sldMk cId="3960481188" sldId="299"/>
            <ac:picMk id="10" creationId="{03A20F21-7196-9346-94DD-2872F8275121}"/>
          </ac:picMkLst>
        </pc:picChg>
      </pc:sldChg>
      <pc:sldMasterChg chg="addSldLayout">
        <pc:chgData name="Ink Lynx" userId="43154123f283b917" providerId="LiveId" clId="{6A0F447D-8679-864E-AB05-851BF4CAD7AC}" dt="2024-07-23T18:10:37.621" v="14" actId="22"/>
        <pc:sldMasterMkLst>
          <pc:docMk/>
          <pc:sldMasterMk cId="3897658583" sldId="2147483660"/>
        </pc:sldMasterMkLst>
        <pc:sldLayoutChg chg="add">
          <pc:chgData name="Ink Lynx" userId="43154123f283b917" providerId="LiveId" clId="{6A0F447D-8679-864E-AB05-851BF4CAD7AC}" dt="2024-07-23T18:10:37.621" v="14" actId="22"/>
          <pc:sldLayoutMkLst>
            <pc:docMk/>
            <pc:sldMasterMk cId="3897658583" sldId="2147483660"/>
            <pc:sldLayoutMk cId="2504857090" sldId="2147483716"/>
          </pc:sldLayoutMkLst>
        </pc:sldLayoutChg>
      </pc:sldMasterChg>
    </pc:docChg>
  </pc:docChgLst>
  <pc:docChgLst>
    <pc:chgData name="Laura Farrell" userId="S::laurahf@hkusa.com::2e43a550-d27b-4754-a05c-c3cf9e976c93" providerId="AD" clId="Web-{6E0D972F-B419-741D-F0A0-F9995056F097}"/>
    <pc:docChg chg="mod modSld">
      <pc:chgData name="Laura Farrell" userId="S::laurahf@hkusa.com::2e43a550-d27b-4754-a05c-c3cf9e976c93" providerId="AD" clId="Web-{6E0D972F-B419-741D-F0A0-F9995056F097}" dt="2024-06-29T11:19:59.943" v="16"/>
      <pc:docMkLst>
        <pc:docMk/>
      </pc:docMkLst>
      <pc:sldChg chg="modSp addCm">
        <pc:chgData name="Laura Farrell" userId="S::laurahf@hkusa.com::2e43a550-d27b-4754-a05c-c3cf9e976c93" providerId="AD" clId="Web-{6E0D972F-B419-741D-F0A0-F9995056F097}" dt="2024-06-29T11:18:11.300" v="8" actId="20577"/>
        <pc:sldMkLst>
          <pc:docMk/>
          <pc:sldMk cId="2513209944" sldId="259"/>
        </pc:sldMkLst>
        <pc:spChg chg="mod">
          <ac:chgData name="Laura Farrell" userId="S::laurahf@hkusa.com::2e43a550-d27b-4754-a05c-c3cf9e976c93" providerId="AD" clId="Web-{6E0D972F-B419-741D-F0A0-F9995056F097}" dt="2024-06-29T11:18:11.300" v="8" actId="20577"/>
          <ac:spMkLst>
            <pc:docMk/>
            <pc:sldMk cId="2513209944" sldId="259"/>
            <ac:spMk id="3" creationId="{06DDC65F-FF60-9E88-9A04-DC35A647156C}"/>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3:13.735" v="2"/>
              <pc2:cmMkLst xmlns:pc2="http://schemas.microsoft.com/office/powerpoint/2019/9/main/command">
                <pc:docMk/>
                <pc:sldMk cId="2513209944" sldId="259"/>
                <pc2:cmMk id="{2039EED2-6A40-4556-8D5F-BA75BF4A8570}"/>
              </pc2:cmMkLst>
            </pc226:cmChg>
          </p:ext>
        </pc:extLst>
      </pc:sldChg>
      <pc:sldChg chg="modSp addCm modCm">
        <pc:chgData name="Laura Farrell" userId="S::laurahf@hkusa.com::2e43a550-d27b-4754-a05c-c3cf9e976c93" providerId="AD" clId="Web-{6E0D972F-B419-741D-F0A0-F9995056F097}" dt="2024-06-29T11:18:53.098" v="15" actId="20577"/>
        <pc:sldMkLst>
          <pc:docMk/>
          <pc:sldMk cId="1979017778" sldId="260"/>
        </pc:sldMkLst>
        <pc:spChg chg="mod">
          <ac:chgData name="Laura Farrell" userId="S::laurahf@hkusa.com::2e43a550-d27b-4754-a05c-c3cf9e976c93" providerId="AD" clId="Web-{6E0D972F-B419-741D-F0A0-F9995056F097}" dt="2024-06-29T11:18:40.269" v="11" actId="20577"/>
          <ac:spMkLst>
            <pc:docMk/>
            <pc:sldMk cId="1979017778" sldId="260"/>
            <ac:spMk id="14" creationId="{B4915B3A-B353-C63A-EC0F-6AB11925A246}"/>
          </ac:spMkLst>
        </pc:spChg>
        <pc:spChg chg="mod">
          <ac:chgData name="Laura Farrell" userId="S::laurahf@hkusa.com::2e43a550-d27b-4754-a05c-c3cf9e976c93" providerId="AD" clId="Web-{6E0D972F-B419-741D-F0A0-F9995056F097}" dt="2024-06-29T11:18:45.207" v="13" actId="20577"/>
          <ac:spMkLst>
            <pc:docMk/>
            <pc:sldMk cId="1979017778" sldId="260"/>
            <ac:spMk id="25" creationId="{FBAC2120-FBD5-67C4-6917-9DD9F58B0259}"/>
          </ac:spMkLst>
        </pc:spChg>
        <pc:spChg chg="mod">
          <ac:chgData name="Laura Farrell" userId="S::laurahf@hkusa.com::2e43a550-d27b-4754-a05c-c3cf9e976c93" providerId="AD" clId="Web-{6E0D972F-B419-741D-F0A0-F9995056F097}" dt="2024-06-29T11:18:53.098" v="15" actId="20577"/>
          <ac:spMkLst>
            <pc:docMk/>
            <pc:sldMk cId="1979017778" sldId="260"/>
            <ac:spMk id="29" creationId="{2E693C9C-3B2C-C0CC-8018-CAC519B8E339}"/>
          </ac:spMkLst>
        </pc:spChg>
        <pc:extLst>
          <p:ext xmlns:p="http://schemas.openxmlformats.org/presentationml/2006/main" uri="{D6D511B9-2390-475A-947B-AFAB55BFBCF1}">
            <pc226:cmChg xmlns:pc226="http://schemas.microsoft.com/office/powerpoint/2022/06/main/command" chg="add mod">
              <pc226:chgData name="Laura Farrell" userId="S::laurahf@hkusa.com::2e43a550-d27b-4754-a05c-c3cf9e976c93" providerId="AD" clId="Web-{6E0D972F-B419-741D-F0A0-F9995056F097}" dt="2024-06-29T11:18:36.972" v="10"/>
              <pc2:cmMkLst xmlns:pc2="http://schemas.microsoft.com/office/powerpoint/2019/9/main/command">
                <pc:docMk/>
                <pc:sldMk cId="1979017778" sldId="260"/>
                <pc2:cmMk id="{ED0BB953-18FC-4C78-A1E1-00780F1AC107}"/>
              </pc2:cmMkLst>
            </pc226:cmChg>
            <pc226:cmChg xmlns:pc226="http://schemas.microsoft.com/office/powerpoint/2022/06/main/command" chg="add">
              <pc226:chgData name="Laura Farrell" userId="S::laurahf@hkusa.com::2e43a550-d27b-4754-a05c-c3cf9e976c93" providerId="AD" clId="Web-{6E0D972F-B419-741D-F0A0-F9995056F097}" dt="2024-06-29T11:16:14.412" v="5"/>
              <pc2:cmMkLst xmlns:pc2="http://schemas.microsoft.com/office/powerpoint/2019/9/main/command">
                <pc:docMk/>
                <pc:sldMk cId="1979017778" sldId="260"/>
                <pc2:cmMk id="{2F4CFE8B-53D5-4007-9DE4-112F608FFD5D}"/>
              </pc2:cmMkLst>
            </pc226:cmChg>
            <pc226:cmChg xmlns:pc226="http://schemas.microsoft.com/office/powerpoint/2022/06/main/command" chg="add mod">
              <pc226:chgData name="Laura Farrell" userId="S::laurahf@hkusa.com::2e43a550-d27b-4754-a05c-c3cf9e976c93" providerId="AD" clId="Web-{6E0D972F-B419-741D-F0A0-F9995056F097}" dt="2024-06-29T11:16:23.787" v="6"/>
              <pc2:cmMkLst xmlns:pc2="http://schemas.microsoft.com/office/powerpoint/2019/9/main/command">
                <pc:docMk/>
                <pc:sldMk cId="1979017778" sldId="260"/>
                <pc2:cmMk id="{84EAB997-55B7-4C11-BE84-A72B714444D1}"/>
              </pc2:cmMkLst>
            </pc226:cmChg>
          </p:ext>
        </pc:extLst>
      </pc:sldChg>
      <pc:sldChg chg="addCm">
        <pc:chgData name="Laura Farrell" userId="S::laurahf@hkusa.com::2e43a550-d27b-4754-a05c-c3cf9e976c93" providerId="AD" clId="Web-{6E0D972F-B419-741D-F0A0-F9995056F097}" dt="2024-06-29T11:19:59.943" v="16"/>
        <pc:sldMkLst>
          <pc:docMk/>
          <pc:sldMk cId="1923132370" sldId="270"/>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9:59.943" v="16"/>
              <pc2:cmMkLst xmlns:pc2="http://schemas.microsoft.com/office/powerpoint/2019/9/main/command">
                <pc:docMk/>
                <pc:sldMk cId="1923132370" sldId="270"/>
                <pc2:cmMk id="{E894392B-3B35-4035-A14B-A5652BA5E04F}"/>
              </pc2:cmMkLst>
            </pc226:cmChg>
          </p:ext>
        </pc:extLst>
      </pc:sldChg>
      <pc:sldChg chg="modSp addCm">
        <pc:chgData name="Laura Farrell" userId="S::laurahf@hkusa.com::2e43a550-d27b-4754-a05c-c3cf9e976c93" providerId="AD" clId="Web-{6E0D972F-B419-741D-F0A0-F9995056F097}" dt="2024-06-29T11:17:55.580" v="7" actId="20577"/>
        <pc:sldMkLst>
          <pc:docMk/>
          <pc:sldMk cId="1460147337" sldId="277"/>
        </pc:sldMkLst>
        <pc:spChg chg="mod">
          <ac:chgData name="Laura Farrell" userId="S::laurahf@hkusa.com::2e43a550-d27b-4754-a05c-c3cf9e976c93" providerId="AD" clId="Web-{6E0D972F-B419-741D-F0A0-F9995056F097}" dt="2024-06-29T11:17:55.580" v="7" actId="20577"/>
          <ac:spMkLst>
            <pc:docMk/>
            <pc:sldMk cId="1460147337" sldId="277"/>
            <ac:spMk id="5" creationId="{F4459E40-EC22-C356-6D67-196765A7A0D4}"/>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07:37.804" v="1"/>
              <pc2:cmMkLst xmlns:pc2="http://schemas.microsoft.com/office/powerpoint/2019/9/main/command">
                <pc:docMk/>
                <pc:sldMk cId="1460147337" sldId="277"/>
                <pc2:cmMk id="{B56F5C3F-2D0F-4F3D-8A62-3D8FABC1819D}"/>
              </pc2:cmMkLst>
            </pc226:cmChg>
          </p:ext>
        </pc:extLst>
      </pc:sldChg>
    </pc:docChg>
  </pc:docChgLst>
  <pc:docChgLst>
    <pc:chgData name="Laura Farrell" userId="2e43a550-d27b-4754-a05c-c3cf9e976c93" providerId="ADAL" clId="{33F15356-9B53-4938-B121-5D0979DFD833}"/>
    <pc:docChg chg="modSld">
      <pc:chgData name="Laura Farrell" userId="2e43a550-d27b-4754-a05c-c3cf9e976c93" providerId="ADAL" clId="{33F15356-9B53-4938-B121-5D0979DFD833}" dt="2024-09-04T15:58:50.133" v="5"/>
      <pc:docMkLst>
        <pc:docMk/>
      </pc:docMkLst>
      <pc:sldChg chg="modNotesTx">
        <pc:chgData name="Laura Farrell" userId="2e43a550-d27b-4754-a05c-c3cf9e976c93" providerId="ADAL" clId="{33F15356-9B53-4938-B121-5D0979DFD833}" dt="2024-09-04T15:58:12.573" v="1"/>
        <pc:sldMkLst>
          <pc:docMk/>
          <pc:sldMk cId="2513209944" sldId="259"/>
        </pc:sldMkLst>
      </pc:sldChg>
      <pc:sldChg chg="modNotesTx">
        <pc:chgData name="Laura Farrell" userId="2e43a550-d27b-4754-a05c-c3cf9e976c93" providerId="ADAL" clId="{33F15356-9B53-4938-B121-5D0979DFD833}" dt="2024-09-04T15:57:55.435" v="0"/>
        <pc:sldMkLst>
          <pc:docMk/>
          <pc:sldMk cId="1460147337" sldId="277"/>
        </pc:sldMkLst>
      </pc:sldChg>
      <pc:sldChg chg="modNotesTx">
        <pc:chgData name="Laura Farrell" userId="2e43a550-d27b-4754-a05c-c3cf9e976c93" providerId="ADAL" clId="{33F15356-9B53-4938-B121-5D0979DFD833}" dt="2024-09-04T15:58:26.860" v="4"/>
        <pc:sldMkLst>
          <pc:docMk/>
          <pc:sldMk cId="4171718947" sldId="279"/>
        </pc:sldMkLst>
      </pc:sldChg>
      <pc:sldChg chg="modNotesTx">
        <pc:chgData name="Laura Farrell" userId="2e43a550-d27b-4754-a05c-c3cf9e976c93" providerId="ADAL" clId="{33F15356-9B53-4938-B121-5D0979DFD833}" dt="2024-09-04T15:58:50.133" v="5"/>
        <pc:sldMkLst>
          <pc:docMk/>
          <pc:sldMk cId="2790000299" sldId="28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D87F5-D721-43E6-A7D4-50B5E78ABB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3C7F3C-C620-8091-E3A6-D1589913A1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1D5CA5-D553-458B-927E-70034B0ED966}" type="datetimeFigureOut">
              <a:rPr lang="en-US" smtClean="0"/>
              <a:t>10/8/2024</a:t>
            </a:fld>
            <a:endParaRPr lang="en-US"/>
          </a:p>
        </p:txBody>
      </p:sp>
      <p:sp>
        <p:nvSpPr>
          <p:cNvPr id="4" name="Footer Placeholder 3">
            <a:extLst>
              <a:ext uri="{FF2B5EF4-FFF2-40B4-BE49-F238E27FC236}">
                <a16:creationId xmlns:a16="http://schemas.microsoft.com/office/drawing/2014/main" id="{7F2FE673-A798-C44D-0A0F-33F2E07A2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8FE35-3101-6B5B-AF9E-5573AFB9C2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67B8DD-9A56-45BC-9D8C-E886C2431184}" type="slidenum">
              <a:rPr lang="en-US" smtClean="0"/>
              <a:t>‹#›</a:t>
            </a:fld>
            <a:endParaRPr lang="en-US"/>
          </a:p>
        </p:txBody>
      </p:sp>
    </p:spTree>
    <p:extLst>
      <p:ext uri="{BB962C8B-B14F-4D97-AF65-F5344CB8AC3E}">
        <p14:creationId xmlns:p14="http://schemas.microsoft.com/office/powerpoint/2010/main" val="2911255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Fstop123/E+/Getty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3324562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Francesco Carta </a:t>
            </a:r>
            <a:r>
              <a:rPr lang="en-US" sz="1800" b="0" i="0" u="none" strike="noStrike" baseline="0" dirty="0" err="1">
                <a:solidFill>
                  <a:srgbClr val="000000"/>
                </a:solidFill>
                <a:latin typeface="ITC Garamond Std Lt"/>
              </a:rPr>
              <a:t>fotografo</a:t>
            </a:r>
            <a:r>
              <a:rPr lang="en-US" sz="1800" b="0" i="0" u="none" strike="noStrike" baseline="0" dirty="0">
                <a:solidFill>
                  <a:srgbClr val="000000"/>
                </a:solidFill>
                <a:latin typeface="ITC Garamond Std Lt"/>
              </a:rPr>
              <a:t>/ Moment/Getty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343348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Figure 9.7 </a:t>
            </a:r>
            <a:r>
              <a:rPr lang="en-US" dirty="0">
                <a:cs typeface="Arial"/>
              </a:rPr>
              <a:t>Types of bullying.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ITC Garamond Std Book"/>
              </a:rPr>
              <a:t>photos in figure 9.7: </a:t>
            </a:r>
            <a:r>
              <a:rPr lang="en-US" sz="1800" b="0" i="0" u="none" strike="noStrike" baseline="0" dirty="0" err="1">
                <a:solidFill>
                  <a:srgbClr val="000000"/>
                </a:solidFill>
                <a:latin typeface="ITC Garamond Std Lt"/>
              </a:rPr>
              <a:t>Constantinis</a:t>
            </a:r>
            <a:r>
              <a:rPr lang="en-US" sz="1800" b="0" i="0" u="none" strike="noStrike" baseline="0" dirty="0">
                <a:solidFill>
                  <a:srgbClr val="000000"/>
                </a:solidFill>
                <a:latin typeface="ITC Garamond Std Lt"/>
              </a:rPr>
              <a:t>/E+/ Getty Images (left); SDI Productions/ E+/Getty Images (middle); </a:t>
            </a:r>
            <a:r>
              <a:rPr lang="en-US" sz="1800" b="0" i="0" u="none" strike="noStrike" baseline="0" dirty="0" err="1">
                <a:solidFill>
                  <a:srgbClr val="000000"/>
                </a:solidFill>
                <a:latin typeface="ITC Garamond Std Lt"/>
              </a:rPr>
              <a:t>FatCamera</a:t>
            </a:r>
            <a:r>
              <a:rPr lang="en-US" sz="1800" b="0" i="0" u="none" strike="noStrike" baseline="0" dirty="0">
                <a:solidFill>
                  <a:srgbClr val="000000"/>
                </a:solidFill>
                <a:latin typeface="ITC Garamond Std Lt"/>
              </a:rPr>
              <a:t>/ E+/Getty Images (right)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5</a:t>
            </a:fld>
            <a:endParaRPr lang="en-US"/>
          </a:p>
        </p:txBody>
      </p:sp>
    </p:spTree>
    <p:extLst>
      <p:ext uri="{BB962C8B-B14F-4D97-AF65-F5344CB8AC3E}">
        <p14:creationId xmlns:p14="http://schemas.microsoft.com/office/powerpoint/2010/main" val="4099635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9.8 </a:t>
            </a:r>
            <a:r>
              <a:rPr lang="en-US" dirty="0"/>
              <a:t>Characteristics of bullies and victims of bullying.</a:t>
            </a:r>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4073466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Daisy-Daisy/iStock/Getty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47297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dirty="0">
                <a:effectLst/>
                <a:latin typeface="CenturyGothicStd"/>
              </a:rPr>
              <a:t>Figure 9.9 </a:t>
            </a:r>
            <a:r>
              <a:rPr lang="en-IN" sz="1200" b="0" dirty="0">
                <a:effectLst/>
                <a:latin typeface="HelveticaLTStd"/>
              </a:rPr>
              <a:t>What cyberbullying looks like. </a:t>
            </a:r>
            <a:endParaRPr lang="en-IN" dirty="0"/>
          </a:p>
          <a:p>
            <a:endParaRPr lang="en-US" dirty="0"/>
          </a:p>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10</a:t>
            </a:fld>
            <a:endParaRPr lang="en-US"/>
          </a:p>
        </p:txBody>
      </p:sp>
    </p:spTree>
    <p:extLst>
      <p:ext uri="{BB962C8B-B14F-4D97-AF65-F5344CB8AC3E}">
        <p14:creationId xmlns:p14="http://schemas.microsoft.com/office/powerpoint/2010/main" val="3217800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11</a:t>
            </a:fld>
            <a:endParaRPr lang="en-US"/>
          </a:p>
        </p:txBody>
      </p:sp>
    </p:spTree>
    <p:extLst>
      <p:ext uri="{BB962C8B-B14F-4D97-AF65-F5344CB8AC3E}">
        <p14:creationId xmlns:p14="http://schemas.microsoft.com/office/powerpoint/2010/main" val="24865618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8E4E94-DEC0-6E5D-6F2A-2B1AF8D7982C}"/>
              </a:ext>
            </a:extLst>
          </p:cNvPr>
          <p:cNvPicPr>
            <a:picLocks noChangeAspect="1"/>
          </p:cNvPicPr>
          <p:nvPr userDrawn="1"/>
        </p:nvPicPr>
        <p:blipFill>
          <a:blip r:embed="rId2" cstate="email">
            <a:extLst>
              <a:ext uri="{28A0092B-C50C-407E-A947-70E740481C1C}">
                <a14:useLocalDpi xmlns:a14="http://schemas.microsoft.com/office/drawing/2010/main"/>
              </a:ext>
            </a:extLst>
          </a:blip>
          <a:srcRect t="-934"/>
          <a:stretch/>
        </p:blipFill>
        <p:spPr>
          <a:xfrm>
            <a:off x="576720" y="497776"/>
            <a:ext cx="4939027" cy="4855515"/>
          </a:xfrm>
          <a:prstGeom prst="ellipse">
            <a:avLst/>
          </a:prstGeom>
        </p:spPr>
      </p:pic>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483350" y="2673349"/>
            <a:ext cx="5002213" cy="3034723"/>
          </a:xfrm>
          <a:prstGeom prst="rect">
            <a:avLst/>
          </a:prstGeom>
        </p:spPr>
        <p:txBody>
          <a:bodyPr anchor="ctr"/>
          <a:lstStyle>
            <a:lvl1pPr marL="0" indent="0" algn="ctr">
              <a:buNone/>
              <a:defRPr sz="6400" b="1">
                <a:solidFill>
                  <a:srgbClr val="C52039"/>
                </a:solidFill>
                <a:latin typeface="Century Gothic" panose="020B0502020202020204" pitchFamily="34" charset="0"/>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4" y="875290"/>
            <a:ext cx="4759036" cy="1463675"/>
          </a:xfrm>
          <a:prstGeom prst="rect">
            <a:avLst/>
          </a:prstGeom>
        </p:spPr>
        <p:txBody>
          <a:bodyPr anchor="ctr"/>
          <a:lstStyle>
            <a:lvl1pPr algn="ctr">
              <a:defRPr sz="4000" b="0" i="0">
                <a:latin typeface="Rockwell" panose="02060603020205020403" pitchFamily="18" charset="77"/>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3" name="Picture 2">
            <a:extLst>
              <a:ext uri="{FF2B5EF4-FFF2-40B4-BE49-F238E27FC236}">
                <a16:creationId xmlns:a16="http://schemas.microsoft.com/office/drawing/2014/main" id="{12BC248F-93E4-40C9-D1DD-5B1A4D3C97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4292" y="494868"/>
            <a:ext cx="5047155" cy="4916709"/>
          </a:xfrm>
          <a:prstGeom prst="rect">
            <a:avLst/>
          </a:prstGeom>
        </p:spPr>
      </p:pic>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6C5E2-5598-872C-D879-2A79F22DF10B}"/>
              </a:ext>
            </a:extLst>
          </p:cNvPr>
          <p:cNvPicPr>
            <a:picLocks noChangeAspect="1"/>
          </p:cNvPicPr>
          <p:nvPr userDrawn="1"/>
        </p:nvPicPr>
        <p:blipFill>
          <a:blip r:embed="rId2"/>
          <a:stretch>
            <a:fillRect/>
          </a:stretch>
        </p:blipFill>
        <p:spPr>
          <a:xfrm rot="21147235">
            <a:off x="-2233650" y="3619630"/>
            <a:ext cx="7217592" cy="3913539"/>
          </a:xfrm>
          <a:prstGeom prst="rect">
            <a:avLst/>
          </a:prstGeom>
        </p:spPr>
      </p:pic>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3"/>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800"/>
            <a:ext cx="4371975" cy="9525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5962650" y="2098675"/>
            <a:ext cx="53911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50485709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7192625"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70046311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14763640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70832014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661889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411944687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985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B3F91-AA90-FEB5-FF51-AE7F05335AF5}"/>
              </a:ext>
            </a:extLst>
          </p:cNvPr>
          <p:cNvPicPr>
            <a:picLocks noChangeAspect="1"/>
          </p:cNvPicPr>
          <p:nvPr userDrawn="1"/>
        </p:nvPicPr>
        <p:blipFill>
          <a:blip r:embed="rId2"/>
          <a:stretch>
            <a:fillRect/>
          </a:stretch>
        </p:blipFill>
        <p:spPr>
          <a:xfrm rot="20338355">
            <a:off x="3911678" y="3730088"/>
            <a:ext cx="7981742" cy="4327878"/>
          </a:xfrm>
          <a:prstGeom prst="rect">
            <a:avLst/>
          </a:prstGeom>
        </p:spPr>
      </p:pic>
      <p:pic>
        <p:nvPicPr>
          <p:cNvPr id="3" name="Picture 2">
            <a:extLst>
              <a:ext uri="{FF2B5EF4-FFF2-40B4-BE49-F238E27FC236}">
                <a16:creationId xmlns:a16="http://schemas.microsoft.com/office/drawing/2014/main" id="{1E38833F-E5A5-ECDE-62BE-8199133B1D47}"/>
              </a:ext>
            </a:extLst>
          </p:cNvPr>
          <p:cNvPicPr>
            <a:picLocks noChangeAspect="1"/>
          </p:cNvPicPr>
          <p:nvPr userDrawn="1"/>
        </p:nvPicPr>
        <p:blipFill>
          <a:blip r:embed="rId3"/>
          <a:stretch>
            <a:fillRect/>
          </a:stretch>
        </p:blipFill>
        <p:spPr>
          <a:xfrm rot="6280645" flipV="1">
            <a:off x="4967773" y="3642697"/>
            <a:ext cx="1369827" cy="3350845"/>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4"/>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199" y="1620860"/>
            <a:ext cx="8944429" cy="4547711"/>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pic>
        <p:nvPicPr>
          <p:cNvPr id="6" name="Picture 5">
            <a:extLst>
              <a:ext uri="{FF2B5EF4-FFF2-40B4-BE49-F238E27FC236}">
                <a16:creationId xmlns:a16="http://schemas.microsoft.com/office/drawing/2014/main" id="{04F23B57-C6B0-35D8-EC55-CCFB52D20EA2}"/>
              </a:ext>
            </a:extLst>
          </p:cNvPr>
          <p:cNvPicPr>
            <a:picLocks noChangeAspect="1"/>
          </p:cNvPicPr>
          <p:nvPr userDrawn="1"/>
        </p:nvPicPr>
        <p:blipFill>
          <a:blip r:embed="rId2"/>
          <a:stretch>
            <a:fillRect/>
          </a:stretch>
        </p:blipFill>
        <p:spPr>
          <a:xfrm>
            <a:off x="3400981" y="1280461"/>
            <a:ext cx="5331853" cy="340399"/>
          </a:xfrm>
          <a:prstGeom prst="rect">
            <a:avLst/>
          </a:prstGeom>
        </p:spPr>
      </p:pic>
    </p:spTree>
    <p:extLst>
      <p:ext uri="{BB962C8B-B14F-4D97-AF65-F5344CB8AC3E}">
        <p14:creationId xmlns:p14="http://schemas.microsoft.com/office/powerpoint/2010/main" val="226696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5.jp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25" r:id="rId3"/>
    <p:sldLayoutId id="2147483724" r:id="rId4"/>
    <p:sldLayoutId id="2147483723" r:id="rId5"/>
    <p:sldLayoutId id="2147483722" r:id="rId6"/>
    <p:sldLayoutId id="214748372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715" r:id="rId2"/>
    <p:sldLayoutId id="2147483685" r:id="rId3"/>
    <p:sldLayoutId id="214748371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0F9F82-8392-F0A1-62F4-8DC53C485B11}"/>
              </a:ext>
            </a:extLst>
          </p:cNvPr>
          <p:cNvSpPr>
            <a:spLocks noGrp="1"/>
          </p:cNvSpPr>
          <p:nvPr>
            <p:ph sz="quarter" idx="10"/>
          </p:nvPr>
        </p:nvSpPr>
        <p:spPr>
          <a:xfrm>
            <a:off x="6491312" y="760304"/>
            <a:ext cx="5002213" cy="1805562"/>
          </a:xfrm>
        </p:spPr>
        <p:txBody>
          <a:bodyPr/>
          <a:lstStyle/>
          <a:p>
            <a:pPr>
              <a:lnSpc>
                <a:spcPct val="113000"/>
              </a:lnSpc>
              <a:spcBef>
                <a:spcPts val="1200"/>
              </a:spcBef>
            </a:pPr>
            <a:r>
              <a:rPr lang="en-US" sz="4000" b="0" dirty="0">
                <a:solidFill>
                  <a:schemeClr val="tx1"/>
                </a:solidFill>
                <a:latin typeface="Rockwell" panose="02060603020205020403" pitchFamily="18" charset="77"/>
              </a:rPr>
              <a:t>Chapter </a:t>
            </a:r>
            <a:r>
              <a:rPr lang="en-IN" sz="4000" b="0" dirty="0">
                <a:solidFill>
                  <a:schemeClr val="tx1"/>
                </a:solidFill>
                <a:latin typeface="Rockwell" panose="02060603020205020403" pitchFamily="18" charset="77"/>
              </a:rPr>
              <a:t>9</a:t>
            </a:r>
            <a:endParaRPr lang="en-US" sz="4000" b="0" dirty="0">
              <a:solidFill>
                <a:schemeClr val="tx1"/>
              </a:solidFill>
              <a:latin typeface="Rockwell" panose="02060603020205020403" pitchFamily="18" charset="77"/>
            </a:endParaRPr>
          </a:p>
          <a:p>
            <a:pPr>
              <a:lnSpc>
                <a:spcPct val="113000"/>
              </a:lnSpc>
              <a:spcBef>
                <a:spcPts val="1200"/>
              </a:spcBef>
            </a:pPr>
            <a:r>
              <a:rPr lang="en-US" sz="4000" b="0" dirty="0">
                <a:solidFill>
                  <a:schemeClr val="tx1"/>
                </a:solidFill>
                <a:latin typeface="Rockwell" panose="02060603020205020403" pitchFamily="18" charset="77"/>
              </a:rPr>
              <a:t>LESSON </a:t>
            </a:r>
            <a:r>
              <a:rPr lang="en-IN" sz="4000" b="0" dirty="0">
                <a:solidFill>
                  <a:schemeClr val="tx1"/>
                </a:solidFill>
                <a:latin typeface="Rockwell" panose="02060603020205020403" pitchFamily="18" charset="77"/>
              </a:rPr>
              <a:t>9</a:t>
            </a:r>
            <a:r>
              <a:rPr lang="en-US" sz="4000" b="0" dirty="0">
                <a:solidFill>
                  <a:schemeClr val="tx1"/>
                </a:solidFill>
                <a:latin typeface="Rockwell" panose="02060603020205020403" pitchFamily="18" charset="77"/>
              </a:rPr>
              <a:t>.3</a:t>
            </a:r>
          </a:p>
        </p:txBody>
      </p:sp>
      <p:sp>
        <p:nvSpPr>
          <p:cNvPr id="3" name="Title 2">
            <a:extLst>
              <a:ext uri="{FF2B5EF4-FFF2-40B4-BE49-F238E27FC236}">
                <a16:creationId xmlns:a16="http://schemas.microsoft.com/office/drawing/2014/main" id="{87012567-5EF1-F630-AB2D-B77047AD3D0C}"/>
              </a:ext>
            </a:extLst>
          </p:cNvPr>
          <p:cNvSpPr>
            <a:spLocks noGrp="1"/>
          </p:cNvSpPr>
          <p:nvPr>
            <p:ph type="title"/>
          </p:nvPr>
        </p:nvSpPr>
        <p:spPr>
          <a:xfrm>
            <a:off x="5938673" y="2451600"/>
            <a:ext cx="6107490" cy="3034723"/>
          </a:xfrm>
        </p:spPr>
        <p:txBody>
          <a:bodyPr anchor="t"/>
          <a:lstStyle/>
          <a:p>
            <a:pPr>
              <a:lnSpc>
                <a:spcPct val="100000"/>
              </a:lnSpc>
              <a:spcBef>
                <a:spcPts val="0"/>
              </a:spcBef>
            </a:pPr>
            <a:r>
              <a:rPr lang="en-US" sz="6000" b="1" dirty="0">
                <a:solidFill>
                  <a:srgbClr val="C52039"/>
                </a:solidFill>
                <a:latin typeface="Century Gothic" panose="020B0502020202020204" pitchFamily="34" charset="0"/>
                <a:ea typeface="+mn-ea"/>
                <a:cs typeface="+mn-cs"/>
              </a:rPr>
              <a:t>Youth Violence, Bullying, and Gangs</a:t>
            </a:r>
          </a:p>
        </p:txBody>
      </p:sp>
      <p:sp>
        <p:nvSpPr>
          <p:cNvPr id="5" name="Content Placeholder 4">
            <a:extLst>
              <a:ext uri="{FF2B5EF4-FFF2-40B4-BE49-F238E27FC236}">
                <a16:creationId xmlns:a16="http://schemas.microsoft.com/office/drawing/2014/main" id="{F4459E40-EC22-C356-6D67-196765A7A0D4}"/>
              </a:ext>
            </a:extLst>
          </p:cNvPr>
          <p:cNvSpPr>
            <a:spLocks noGrp="1"/>
          </p:cNvSpPr>
          <p:nvPr>
            <p:ph sz="quarter" idx="11"/>
          </p:nvPr>
        </p:nvSpPr>
        <p:spPr>
          <a:xfrm>
            <a:off x="1428280" y="5879137"/>
            <a:ext cx="9338397" cy="638175"/>
          </a:xfrm>
        </p:spPr>
        <p:txBody>
          <a:bodyPr lIns="91440" tIns="45720" rIns="91440" bIns="45720" anchor="ctr"/>
          <a:lstStyle/>
          <a:p>
            <a:pPr algn="ctr"/>
            <a:r>
              <a:rPr lang="en-US" sz="2800" dirty="0">
                <a:latin typeface="Century Gothic"/>
              </a:rPr>
              <a:t>Live Well: </a:t>
            </a:r>
            <a:r>
              <a:rPr lang="en-IN" sz="2800" dirty="0">
                <a:latin typeface="Century Gothic"/>
              </a:rPr>
              <a:t>Middle</a:t>
            </a:r>
            <a:r>
              <a:rPr lang="en-US" sz="2800" dirty="0">
                <a:latin typeface="Century Gothic"/>
              </a:rPr>
              <a:t> School Health</a:t>
            </a:r>
          </a:p>
        </p:txBody>
      </p:sp>
    </p:spTree>
    <p:extLst>
      <p:ext uri="{BB962C8B-B14F-4D97-AF65-F5344CB8AC3E}">
        <p14:creationId xmlns:p14="http://schemas.microsoft.com/office/powerpoint/2010/main" val="1460147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Cyberbullying</a:t>
            </a:r>
          </a:p>
        </p:txBody>
      </p:sp>
      <p:sp>
        <p:nvSpPr>
          <p:cNvPr id="7" name="Content Placeholder 2">
            <a:extLst>
              <a:ext uri="{FF2B5EF4-FFF2-40B4-BE49-F238E27FC236}">
                <a16:creationId xmlns:a16="http://schemas.microsoft.com/office/drawing/2014/main" id="{20AB41AC-C095-A94D-B1D7-F4E3469F7443}"/>
              </a:ext>
            </a:extLst>
          </p:cNvPr>
          <p:cNvSpPr>
            <a:spLocks noGrp="1"/>
          </p:cNvSpPr>
          <p:nvPr>
            <p:ph sz="quarter" idx="10"/>
          </p:nvPr>
        </p:nvSpPr>
        <p:spPr>
          <a:xfrm>
            <a:off x="857613" y="1970684"/>
            <a:ext cx="6861004" cy="4148762"/>
          </a:xfrm>
        </p:spPr>
        <p:txBody>
          <a:bodyPr lIns="91440" tIns="45720" rIns="91440" bIns="45720" anchor="t"/>
          <a:lstStyle/>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Cyberbullying </a:t>
            </a:r>
            <a:r>
              <a:rPr lang="en-US" sz="2400" dirty="0">
                <a:latin typeface="Century Gothic" panose="020B0502020202020204" pitchFamily="34" charset="0"/>
                <a:cs typeface="Aptos Light" panose="020F0302020204030204" pitchFamily="34" charset="0"/>
              </a:rPr>
              <a:t>is bullying that occurs through technology, such as by text or social media.</a:t>
            </a:r>
          </a:p>
          <a:p>
            <a:pPr marL="1028700" lvl="1" indent="-342900">
              <a:lnSpc>
                <a:spcPct val="110000"/>
              </a:lnSpc>
              <a:spcBef>
                <a:spcPts val="1200"/>
              </a:spcBef>
            </a:pPr>
            <a:r>
              <a:rPr lang="en-US" sz="2000" dirty="0">
                <a:latin typeface="Century Gothic" panose="020B0502020202020204" pitchFamily="34" charset="0"/>
              </a:rPr>
              <a:t>Electronic media are very fast, and damage can be done quickly.</a:t>
            </a:r>
          </a:p>
          <a:p>
            <a:pPr marL="1028700" lvl="1" indent="-342900">
              <a:lnSpc>
                <a:spcPct val="110000"/>
              </a:lnSpc>
              <a:spcBef>
                <a:spcPts val="1200"/>
              </a:spcBef>
            </a:pPr>
            <a:r>
              <a:rPr lang="en-US" sz="2000" dirty="0">
                <a:latin typeface="Century Gothic" panose="020B0502020202020204" pitchFamily="34" charset="0"/>
              </a:rPr>
              <a:t>People are more aggressive when they can “hide” online.</a:t>
            </a:r>
          </a:p>
          <a:p>
            <a:pPr>
              <a:lnSpc>
                <a:spcPct val="114000"/>
              </a:lnSpc>
              <a:spcBef>
                <a:spcPts val="1200"/>
              </a:spcBef>
            </a:pPr>
            <a:r>
              <a:rPr lang="en-US" sz="2400" dirty="0">
                <a:latin typeface="Century Gothic" panose="020B0502020202020204" pitchFamily="34" charset="0"/>
                <a:cs typeface="Aptos Light" panose="020F0302020204030204" pitchFamily="34" charset="0"/>
              </a:rPr>
              <a:t>Cyberbullying can happen repeatedly over time.</a:t>
            </a:r>
            <a:endParaRPr lang="en-US" sz="2000" dirty="0">
              <a:cs typeface="+mn-cs"/>
            </a:endParaRPr>
          </a:p>
          <a:p>
            <a:pPr marL="1028700" lvl="1" indent="-342900">
              <a:lnSpc>
                <a:spcPct val="110000"/>
              </a:lnSpc>
              <a:spcBef>
                <a:spcPts val="1200"/>
              </a:spcBef>
            </a:pPr>
            <a:r>
              <a:rPr lang="en-US" sz="2000" dirty="0">
                <a:latin typeface="Century Gothic" panose="020B0502020202020204" pitchFamily="34" charset="0"/>
              </a:rPr>
              <a:t>It is definitely bullying; treat it as bullying.</a:t>
            </a:r>
          </a:p>
        </p:txBody>
      </p:sp>
      <p:pic>
        <p:nvPicPr>
          <p:cNvPr id="3" name="Picture 4" descr="Cyberbullying includes: sending mean, aggressive texts; spreading hurtful rumors; using a fake profile to spy on or attack others; sending a lot of messages to someone every day, even if they aren't hurtful; sharing embarrassing private photos or reposting personal content; or responding to other people's posts with disrespectful comments.">
            <a:extLst>
              <a:ext uri="{FF2B5EF4-FFF2-40B4-BE49-F238E27FC236}">
                <a16:creationId xmlns:a16="http://schemas.microsoft.com/office/drawing/2014/main" id="{86835826-9F28-D037-8A2B-C870605601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64179" y="1588168"/>
            <a:ext cx="4172219" cy="5079698"/>
          </a:xfrm>
          <a:prstGeom prst="rect">
            <a:avLst/>
          </a:prstGeom>
        </p:spPr>
      </p:pic>
    </p:spTree>
    <p:extLst>
      <p:ext uri="{BB962C8B-B14F-4D97-AF65-F5344CB8AC3E}">
        <p14:creationId xmlns:p14="http://schemas.microsoft.com/office/powerpoint/2010/main" val="1522281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Gang Violence</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2" y="1970684"/>
            <a:ext cx="9730875" cy="3429000"/>
          </a:xfrm>
        </p:spPr>
        <p:txBody>
          <a:bodyPr lIns="91440" tIns="45720" rIns="91440" bIns="45720" anchor="t"/>
          <a:lstStyle/>
          <a:p>
            <a:pPr>
              <a:lnSpc>
                <a:spcPct val="114000"/>
              </a:lnSpc>
              <a:spcBef>
                <a:spcPts val="1200"/>
              </a:spcBef>
            </a:pPr>
            <a:r>
              <a:rPr lang="en-US" dirty="0"/>
              <a:t>Risks of gang violence include illegal activities, friends in gangs, friends who use drugs, family members who use drugs, lack of role models, family violence, and neglect.</a:t>
            </a:r>
          </a:p>
          <a:p>
            <a:pPr>
              <a:lnSpc>
                <a:spcPct val="114000"/>
              </a:lnSpc>
              <a:spcBef>
                <a:spcPts val="1200"/>
              </a:spcBef>
            </a:pPr>
            <a:r>
              <a:rPr lang="en-US" dirty="0"/>
              <a:t>Consequences of gang violence often last a lifetime.</a:t>
            </a:r>
            <a:endParaRPr lang="en-IN" dirty="0"/>
          </a:p>
          <a:p>
            <a:pPr lvl="1">
              <a:lnSpc>
                <a:spcPct val="114000"/>
              </a:lnSpc>
              <a:spcBef>
                <a:spcPts val="1200"/>
              </a:spcBef>
            </a:pPr>
            <a:r>
              <a:rPr lang="en-US" sz="2200" dirty="0">
                <a:latin typeface="Century Gothic" panose="020B0502020202020204" pitchFamily="34" charset="0"/>
              </a:rPr>
              <a:t>They include death, injury, criminal record, and loss of job or </a:t>
            </a:r>
            <a:r>
              <a:rPr lang="en-IN" sz="2200" dirty="0">
                <a:latin typeface="Century Gothic" panose="020B0502020202020204" pitchFamily="34" charset="0"/>
              </a:rPr>
              <a:t> </a:t>
            </a:r>
            <a:r>
              <a:rPr lang="en-US" sz="2200" dirty="0">
                <a:latin typeface="Century Gothic" panose="020B0502020202020204" pitchFamily="34" charset="0"/>
              </a:rPr>
              <a:t>inability to go to school or get work in the future.</a:t>
            </a:r>
            <a:endParaRPr lang="en-US" sz="2200" dirty="0">
              <a:latin typeface="Century Gothic" panose="020B0502020202020204" pitchFamily="34" charset="0"/>
              <a:cs typeface="Aptos Light" panose="020F0302020204030204" pitchFamily="34" charset="0"/>
            </a:endParaRPr>
          </a:p>
        </p:txBody>
      </p:sp>
    </p:spTree>
    <p:extLst>
      <p:ext uri="{BB962C8B-B14F-4D97-AF65-F5344CB8AC3E}">
        <p14:creationId xmlns:p14="http://schemas.microsoft.com/office/powerpoint/2010/main" val="4211778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6"/>
            <a:ext cx="11353799" cy="1456017"/>
          </a:xfrm>
        </p:spPr>
        <p:txBody>
          <a:bodyPr/>
          <a:lstStyle/>
          <a:p>
            <a:pPr algn="ctr"/>
            <a:r>
              <a:rPr lang="en-US" sz="5000" dirty="0"/>
              <a:t>Avoid and Report Gang Violence</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9838096" cy="3429000"/>
          </a:xfrm>
        </p:spPr>
        <p:txBody>
          <a:bodyPr lIns="91440" tIns="45720" rIns="91440" bIns="45720" anchor="t"/>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Use a strong voice, stand up tall, and be clear that your answer is no.</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Give a reason for saying no. </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Walk away, and go to a safe place, such as your classroom, your home, or a community center.</a:t>
            </a:r>
            <a:endParaRPr lang="en-IN" sz="2400" dirty="0">
              <a:latin typeface="Century Gothic" panose="020B0502020202020204" pitchFamily="34" charset="0"/>
              <a:cs typeface="Aptos Light" panose="020F0302020204030204" pitchFamily="34" charset="0"/>
            </a:endParaRP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Reach out for help. </a:t>
            </a:r>
            <a:endParaRPr lang="en-US" sz="2000" dirty="0">
              <a:latin typeface="Century Gothic" panose="020B0502020202020204" pitchFamily="34" charset="0"/>
              <a:cs typeface="Aptos Light" panose="020F0302020204030204" pitchFamily="34" charset="0"/>
            </a:endParaRPr>
          </a:p>
        </p:txBody>
      </p:sp>
    </p:spTree>
    <p:extLst>
      <p:ext uri="{BB962C8B-B14F-4D97-AF65-F5344CB8AC3E}">
        <p14:creationId xmlns:p14="http://schemas.microsoft.com/office/powerpoint/2010/main" val="3929254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908540" y="523390"/>
            <a:ext cx="10515600" cy="1325563"/>
          </a:xfrm>
        </p:spPr>
        <p:txBody>
          <a:bodyPr/>
          <a:lstStyle/>
          <a:p>
            <a:pPr algn="ctr"/>
            <a:r>
              <a:rPr lang="en-US" sz="5000" dirty="0"/>
              <a:t>School Violence</a:t>
            </a:r>
          </a:p>
        </p:txBody>
      </p:sp>
      <p:sp>
        <p:nvSpPr>
          <p:cNvPr id="7" name="Content Placeholder 2">
            <a:extLst>
              <a:ext uri="{FF2B5EF4-FFF2-40B4-BE49-F238E27FC236}">
                <a16:creationId xmlns:a16="http://schemas.microsoft.com/office/drawing/2014/main" id="{20AB41AC-C095-A94D-B1D7-F4E3469F7443}"/>
              </a:ext>
            </a:extLst>
          </p:cNvPr>
          <p:cNvSpPr>
            <a:spLocks noGrp="1"/>
          </p:cNvSpPr>
          <p:nvPr>
            <p:ph sz="quarter" idx="10"/>
          </p:nvPr>
        </p:nvSpPr>
        <p:spPr>
          <a:xfrm>
            <a:off x="855785" y="1989990"/>
            <a:ext cx="10089306" cy="3429000"/>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School violence is any violence that happens on school property.</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It can have consequences for education even if criminal charges are not filed.</a:t>
            </a:r>
          </a:p>
          <a:p>
            <a:pPr>
              <a:lnSpc>
                <a:spcPct val="114000"/>
              </a:lnSpc>
              <a:spcBef>
                <a:spcPts val="1200"/>
              </a:spcBef>
            </a:pPr>
            <a:r>
              <a:rPr lang="en-US" sz="2400" dirty="0">
                <a:latin typeface="Century Gothic" panose="020B0502020202020204" pitchFamily="34" charset="0"/>
                <a:cs typeface="Aptos Light" panose="020F0302020204030204" pitchFamily="34" charset="0"/>
              </a:rPr>
              <a:t>Follow rules and policies at school.</a:t>
            </a:r>
          </a:p>
          <a:p>
            <a:pPr>
              <a:lnSpc>
                <a:spcPct val="114000"/>
              </a:lnSpc>
              <a:spcBef>
                <a:spcPts val="1200"/>
              </a:spcBef>
            </a:pPr>
            <a:r>
              <a:rPr lang="en-US" sz="2400" dirty="0">
                <a:latin typeface="Century Gothic" panose="020B0502020202020204" pitchFamily="34" charset="0"/>
                <a:cs typeface="Aptos Light" panose="020F0302020204030204" pitchFamily="34" charset="0"/>
              </a:rPr>
              <a:t>Report suspicious activity and violence.</a:t>
            </a:r>
          </a:p>
          <a:p>
            <a:pPr marL="1028700" lvl="1" indent="-342900">
              <a:lnSpc>
                <a:spcPct val="114000"/>
              </a:lnSpc>
              <a:spcBef>
                <a:spcPts val="1200"/>
              </a:spcBef>
            </a:pPr>
            <a:r>
              <a:rPr lang="en-US" sz="2000" spc="-10000" dirty="0">
                <a:latin typeface="Century Gothic" panose="020B0502020202020204" pitchFamily="34" charset="0"/>
                <a:cs typeface="Aptos Light" panose="020F0302020204030204" pitchFamily="34" charset="0"/>
              </a:rPr>
              <a:t> </a:t>
            </a:r>
            <a:r>
              <a:rPr lang="en-US" sz="2000" b="1" dirty="0">
                <a:solidFill>
                  <a:srgbClr val="BF0071"/>
                </a:solidFill>
                <a:latin typeface="Century Gothic" panose="020B0502020202020204" pitchFamily="34" charset="0"/>
              </a:rPr>
              <a:t>Suspicious activity </a:t>
            </a:r>
            <a:r>
              <a:rPr lang="en-US" sz="2000" dirty="0">
                <a:latin typeface="Century Gothic" panose="020B0502020202020204" pitchFamily="34" charset="0"/>
              </a:rPr>
              <a:t>is anything that seems out of place or doesn’t belong.</a:t>
            </a:r>
          </a:p>
        </p:txBody>
      </p:sp>
    </p:spTree>
    <p:extLst>
      <p:ext uri="{BB962C8B-B14F-4D97-AF65-F5344CB8AC3E}">
        <p14:creationId xmlns:p14="http://schemas.microsoft.com/office/powerpoint/2010/main" val="3816039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53F4F0-95C0-7F10-FA97-D5FD48FF24B5}"/>
              </a:ext>
            </a:extLst>
          </p:cNvPr>
          <p:cNvSpPr>
            <a:spLocks noGrp="1"/>
          </p:cNvSpPr>
          <p:nvPr>
            <p:ph type="title"/>
          </p:nvPr>
        </p:nvSpPr>
        <p:spPr>
          <a:xfrm>
            <a:off x="2876032" y="450806"/>
            <a:ext cx="6438900" cy="915336"/>
          </a:xfrm>
        </p:spPr>
        <p:txBody>
          <a:bodyPr/>
          <a:lstStyle/>
          <a:p>
            <a:r>
              <a:rPr lang="en-US" sz="5000" dirty="0"/>
              <a:t>Write About It</a:t>
            </a:r>
          </a:p>
        </p:txBody>
      </p:sp>
      <p:sp>
        <p:nvSpPr>
          <p:cNvPr id="11" name="Content Placeholder 10">
            <a:extLst>
              <a:ext uri="{FF2B5EF4-FFF2-40B4-BE49-F238E27FC236}">
                <a16:creationId xmlns:a16="http://schemas.microsoft.com/office/drawing/2014/main" id="{53BC4F48-AAD7-FA32-0EC5-DA5B349E53B5}"/>
              </a:ext>
            </a:extLst>
          </p:cNvPr>
          <p:cNvSpPr>
            <a:spLocks noGrp="1"/>
          </p:cNvSpPr>
          <p:nvPr>
            <p:ph sz="quarter" idx="10"/>
          </p:nvPr>
        </p:nvSpPr>
        <p:spPr>
          <a:xfrm>
            <a:off x="850900" y="1970910"/>
            <a:ext cx="7894638" cy="1858940"/>
          </a:xfrm>
        </p:spPr>
        <p:txBody>
          <a:bodyPr/>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Do you think teasing someone is the same as bullying? </a:t>
            </a:r>
            <a:endParaRPr lang="en-IN" sz="2400" dirty="0">
              <a:latin typeface="Century Gothic" panose="020B0502020202020204" pitchFamily="34" charset="0"/>
              <a:cs typeface="Aptos Light" panose="020F0302020204030204" pitchFamily="34" charset="0"/>
            </a:endParaRP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Explain your answer.</a:t>
            </a: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p:txBody>
          <a:bodyPr/>
          <a:lstStyle/>
          <a:p>
            <a:pPr algn="ctr"/>
            <a:r>
              <a:rPr lang="en-US" sz="5000" dirty="0"/>
              <a:t>Youth Violence</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38200" y="2095500"/>
            <a:ext cx="10515600" cy="4234962"/>
          </a:xfrm>
        </p:spPr>
        <p:txBody>
          <a:bodyPr lIns="91440" tIns="45720" rIns="91440" bIns="45720" anchor="t"/>
          <a:lstStyle/>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Youth violence </a:t>
            </a:r>
            <a:r>
              <a:rPr lang="en-US" sz="2400" dirty="0">
                <a:latin typeface="Century Gothic" panose="020B0502020202020204" pitchFamily="34" charset="0"/>
                <a:cs typeface="Aptos Light" panose="020F0302020204030204" pitchFamily="34" charset="0"/>
              </a:rPr>
              <a:t>is any violent behavior between young people ages 10 to 24.</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It includes fights, threats with weapons, gang violence, and bullying.</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It is linked with lack of impulse and emotion control.</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One in five students report being bullied at school.</a:t>
            </a:r>
          </a:p>
          <a:p>
            <a:pPr>
              <a:lnSpc>
                <a:spcPct val="114000"/>
              </a:lnSpc>
              <a:spcBef>
                <a:spcPts val="1200"/>
              </a:spcBef>
            </a:pPr>
            <a:r>
              <a:rPr lang="en-US" sz="2400" dirty="0">
                <a:latin typeface="Century Gothic" panose="020B0502020202020204" pitchFamily="34" charset="0"/>
                <a:cs typeface="Aptos Light" panose="020F0302020204030204" pitchFamily="34" charset="0"/>
              </a:rPr>
              <a:t>Youth violence also affects the larger community.</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It creates a need for more emergency medical care, makes certain neighborhoods undesirable, and creates a greater burden for police and social service workers.</a:t>
            </a:r>
          </a:p>
        </p:txBody>
      </p:sp>
    </p:spTree>
    <p:extLst>
      <p:ext uri="{BB962C8B-B14F-4D97-AF65-F5344CB8AC3E}">
        <p14:creationId xmlns:p14="http://schemas.microsoft.com/office/powerpoint/2010/main" val="3080605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908540" y="259616"/>
            <a:ext cx="10515600" cy="1325563"/>
          </a:xfrm>
        </p:spPr>
        <p:txBody>
          <a:bodyPr anchor="ctr"/>
          <a:lstStyle/>
          <a:p>
            <a:pPr algn="ctr"/>
            <a:r>
              <a:rPr lang="en-IN" sz="5000" dirty="0"/>
              <a:t>Bullying</a:t>
            </a:r>
            <a:endParaRPr lang="en-US" sz="5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5784" y="1972405"/>
            <a:ext cx="6954077" cy="3672254"/>
          </a:xfrm>
        </p:spPr>
        <p:txBody>
          <a:bodyPr lIns="91440" tIns="45720" rIns="91440" bIns="45720" anchor="t"/>
          <a:lstStyle/>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Bullying </a:t>
            </a:r>
            <a:r>
              <a:rPr lang="en-US" sz="2400" dirty="0">
                <a:latin typeface="Century Gothic" panose="020B0502020202020204" pitchFamily="34" charset="0"/>
                <a:cs typeface="Aptos Light" panose="020F0302020204030204" pitchFamily="34" charset="0"/>
              </a:rPr>
              <a:t>is the most common form of youth violence.</a:t>
            </a:r>
          </a:p>
          <a:p>
            <a:pPr>
              <a:lnSpc>
                <a:spcPct val="114000"/>
              </a:lnSpc>
              <a:spcBef>
                <a:spcPts val="1200"/>
              </a:spcBef>
            </a:pPr>
            <a:r>
              <a:rPr lang="en-US" sz="2400" dirty="0">
                <a:latin typeface="Century Gothic" panose="020B0502020202020204" pitchFamily="34" charset="0"/>
                <a:cs typeface="Aptos Light" panose="020F0302020204030204" pitchFamily="34" charset="0"/>
              </a:rPr>
              <a:t>Bullying is any unwanted aggressive behavior by another youth or group of youths who are not siblings or dating partners.</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Bullying involves perceived differences in power.</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Bullying can be physical, emotional, or social.</a:t>
            </a:r>
          </a:p>
        </p:txBody>
      </p:sp>
      <p:pic>
        <p:nvPicPr>
          <p:cNvPr id="4" name="Picture 3">
            <a:extLst>
              <a:ext uri="{FF2B5EF4-FFF2-40B4-BE49-F238E27FC236}">
                <a16:creationId xmlns:a16="http://schemas.microsoft.com/office/drawing/2014/main" id="{CCCC5E4D-39BA-4250-8646-0D6AF2A314B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809861" y="1972405"/>
            <a:ext cx="4002912" cy="4000500"/>
          </a:xfrm>
          <a:prstGeom prst="rect">
            <a:avLst/>
          </a:prstGeom>
          <a:ln>
            <a:noFill/>
          </a:ln>
          <a:effectLst>
            <a:softEdge rad="112500"/>
          </a:effectLst>
        </p:spPr>
      </p:pic>
    </p:spTree>
    <p:extLst>
      <p:ext uri="{BB962C8B-B14F-4D97-AF65-F5344CB8AC3E}">
        <p14:creationId xmlns:p14="http://schemas.microsoft.com/office/powerpoint/2010/main" val="2513209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Types of Bullying</a:t>
            </a:r>
          </a:p>
        </p:txBody>
      </p:sp>
      <p:pic>
        <p:nvPicPr>
          <p:cNvPr id="6" name="Picture 5" descr="Physical bullying includes hitting, kicking, spitting, tripping, and pushing. Emotional bullying includes teasing, name calling, inappropriate sexual comments, and threats. Social bullying includes excluding someone, spreading rumors, and making embarrassing comments.">
            <a:extLst>
              <a:ext uri="{FF2B5EF4-FFF2-40B4-BE49-F238E27FC236}">
                <a16:creationId xmlns:a16="http://schemas.microsoft.com/office/drawing/2014/main" id="{355F4811-9F09-3F46-AA19-8BEE326D24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87719" y="1836439"/>
            <a:ext cx="7943560" cy="4506894"/>
          </a:xfrm>
          <a:prstGeom prst="rect">
            <a:avLst/>
          </a:prstGeom>
        </p:spPr>
      </p:pic>
    </p:spTree>
    <p:extLst>
      <p:ext uri="{BB962C8B-B14F-4D97-AF65-F5344CB8AC3E}">
        <p14:creationId xmlns:p14="http://schemas.microsoft.com/office/powerpoint/2010/main" val="4171718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1402056"/>
          </a:xfrm>
        </p:spPr>
        <p:txBody>
          <a:bodyPr/>
          <a:lstStyle/>
          <a:p>
            <a:pPr algn="ctr"/>
            <a:r>
              <a:rPr lang="en-US" sz="5000" dirty="0"/>
              <a:t>Influences on Bullying Behavior</a:t>
            </a:r>
          </a:p>
        </p:txBody>
      </p:sp>
      <p:pic>
        <p:nvPicPr>
          <p:cNvPr id="4" name="Picture 3" descr="Bullies seek power and want attention. They may also be a victim of violence or have a history of being bullied. They lack empathy, are often impulsive, and want to control others. Victims may be seen as weak or small, may look different in some way, are often from a minority group, may be unpoplular or socially awkward, may have low self-esteem, or have interests that aren't &quot;cool&quot;.">
            <a:extLst>
              <a:ext uri="{FF2B5EF4-FFF2-40B4-BE49-F238E27FC236}">
                <a16:creationId xmlns:a16="http://schemas.microsoft.com/office/drawing/2014/main" id="{F12B6FE8-3159-1E45-A3E6-E5590D0D89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0057" y="1409701"/>
            <a:ext cx="8718884" cy="5096395"/>
          </a:xfrm>
          <a:prstGeom prst="rect">
            <a:avLst/>
          </a:prstGeom>
        </p:spPr>
      </p:pic>
    </p:spTree>
    <p:extLst>
      <p:ext uri="{BB962C8B-B14F-4D97-AF65-F5344CB8AC3E}">
        <p14:creationId xmlns:p14="http://schemas.microsoft.com/office/powerpoint/2010/main" val="2049640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900619" y="518170"/>
            <a:ext cx="10515600" cy="1325563"/>
          </a:xfrm>
        </p:spPr>
        <p:txBody>
          <a:bodyPr/>
          <a:lstStyle/>
          <a:p>
            <a:pPr algn="ctr"/>
            <a:r>
              <a:rPr lang="en-US" sz="5000" dirty="0"/>
              <a:t>Consequences of Bullying </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5785" y="1989990"/>
            <a:ext cx="10029092" cy="3429000"/>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Consequences of bullying can be short- and long-term for the victim. They include the following:</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Fear</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Anxiety</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Difficulty concentrating</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Poor academic performance</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Depression</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Suicide</a:t>
            </a:r>
          </a:p>
        </p:txBody>
      </p:sp>
    </p:spTree>
    <p:extLst>
      <p:ext uri="{BB962C8B-B14F-4D97-AF65-F5344CB8AC3E}">
        <p14:creationId xmlns:p14="http://schemas.microsoft.com/office/powerpoint/2010/main" val="2869728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Responding to Bullying</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5527145" cy="3429000"/>
          </a:xfrm>
        </p:spPr>
        <p:txBody>
          <a:bodyPr lIns="91440" tIns="45720" rIns="91440" bIns="45720" anchor="t"/>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Speak up and tell someone.</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Ask the bully to stop.</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Don’t respond; just walk away.</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Avoid a physical confrontation.</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Stay close to friends and adults.</a:t>
            </a:r>
            <a:endParaRPr lang="en-US" sz="2000" dirty="0">
              <a:latin typeface="Century Gothic" panose="020B0502020202020204" pitchFamily="34" charset="0"/>
              <a:cs typeface="Aptos Light" panose="020F0302020204030204" pitchFamily="34" charset="0"/>
            </a:endParaRPr>
          </a:p>
        </p:txBody>
      </p:sp>
      <p:pic>
        <p:nvPicPr>
          <p:cNvPr id="4" name="Picture 3">
            <a:extLst>
              <a:ext uri="{FF2B5EF4-FFF2-40B4-BE49-F238E27FC236}">
                <a16:creationId xmlns:a16="http://schemas.microsoft.com/office/drawing/2014/main" id="{48D3DCEB-918D-ED06-BF6C-2EB06263EC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4758" y="1970684"/>
            <a:ext cx="5366152" cy="3575540"/>
          </a:xfrm>
          <a:prstGeom prst="rect">
            <a:avLst/>
          </a:prstGeom>
        </p:spPr>
      </p:pic>
    </p:spTree>
    <p:extLst>
      <p:ext uri="{BB962C8B-B14F-4D97-AF65-F5344CB8AC3E}">
        <p14:creationId xmlns:p14="http://schemas.microsoft.com/office/powerpoint/2010/main" val="2790000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908540" y="523388"/>
            <a:ext cx="10515600" cy="1325563"/>
          </a:xfrm>
        </p:spPr>
        <p:txBody>
          <a:bodyPr/>
          <a:lstStyle/>
          <a:p>
            <a:pPr algn="ctr"/>
            <a:r>
              <a:rPr lang="en-US" sz="5000" dirty="0"/>
              <a:t>Helping Others Who Are Bullied</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5784" y="1972406"/>
            <a:ext cx="7110579" cy="3429000"/>
          </a:xfrm>
        </p:spPr>
        <p:txBody>
          <a:bodyPr lIns="91440" tIns="45720" rIns="91440" bIns="45720" anchor="t"/>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Say something to the bully.</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Don’t bully back.</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Be a friend to the victim.</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Say something to other bystanders.</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Tell an adult or someone in authority.</a:t>
            </a:r>
            <a:endParaRPr lang="en-US" sz="2000" dirty="0">
              <a:latin typeface="Century Gothic" panose="020B0502020202020204" pitchFamily="34" charset="0"/>
              <a:cs typeface="Aptos Light" panose="020F0302020204030204" pitchFamily="34" charset="0"/>
            </a:endParaRPr>
          </a:p>
        </p:txBody>
      </p:sp>
    </p:spTree>
    <p:extLst>
      <p:ext uri="{BB962C8B-B14F-4D97-AF65-F5344CB8AC3E}">
        <p14:creationId xmlns:p14="http://schemas.microsoft.com/office/powerpoint/2010/main" val="156180934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14846</TotalTime>
  <Words>602</Words>
  <Application>Microsoft Office PowerPoint</Application>
  <PresentationFormat>Widescreen</PresentationFormat>
  <Paragraphs>77</Paragraphs>
  <Slides>13</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Aptos</vt:lpstr>
      <vt:lpstr>Arial</vt:lpstr>
      <vt:lpstr>Century Gothic</vt:lpstr>
      <vt:lpstr>CenturyGothicStd</vt:lpstr>
      <vt:lpstr>HelveticaLTStd</vt:lpstr>
      <vt:lpstr>ITC Garamond Std Book</vt:lpstr>
      <vt:lpstr>ITC Garamond Std Lt</vt:lpstr>
      <vt:lpstr>Rockwell</vt:lpstr>
      <vt:lpstr>1_Office Theme</vt:lpstr>
      <vt:lpstr>Custom Design</vt:lpstr>
      <vt:lpstr>Youth Violence, Bullying, and Gangs</vt:lpstr>
      <vt:lpstr>Write About It</vt:lpstr>
      <vt:lpstr>Youth Violence</vt:lpstr>
      <vt:lpstr>Bullying</vt:lpstr>
      <vt:lpstr>Types of Bullying</vt:lpstr>
      <vt:lpstr>Influences on Bullying Behavior</vt:lpstr>
      <vt:lpstr>Consequences of Bullying </vt:lpstr>
      <vt:lpstr>Responding to Bullying</vt:lpstr>
      <vt:lpstr>Helping Others Who Are Bullied</vt:lpstr>
      <vt:lpstr>Cyberbullying</vt:lpstr>
      <vt:lpstr>Gang Violence</vt:lpstr>
      <vt:lpstr>Avoid and Report Gang Violence</vt:lpstr>
      <vt:lpstr>School Violence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9: Lesson 9.3: Bullying and Hazing</dc:title>
  <dc:creator>Joanne Brummett</dc:creator>
  <cp:lastModifiedBy>Laura Farrell</cp:lastModifiedBy>
  <cp:revision>184</cp:revision>
  <dcterms:created xsi:type="dcterms:W3CDTF">2024-04-04T14:49:27Z</dcterms:created>
  <dcterms:modified xsi:type="dcterms:W3CDTF">2024-10-08T12:33:23Z</dcterms:modified>
</cp:coreProperties>
</file>