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77" r:id="rId3"/>
    <p:sldId id="257" r:id="rId4"/>
    <p:sldId id="259" r:id="rId5"/>
    <p:sldId id="299" r:id="rId6"/>
    <p:sldId id="295" r:id="rId7"/>
    <p:sldId id="279" r:id="rId8"/>
    <p:sldId id="300" r:id="rId9"/>
    <p:sldId id="296" r:id="rId10"/>
    <p:sldId id="301" r:id="rId11"/>
    <p:sldId id="302" r:id="rId12"/>
    <p:sldId id="303" r:id="rId13"/>
    <p:sldId id="304" r:id="rId14"/>
    <p:sldId id="305" r:id="rId15"/>
    <p:sldId id="298" r:id="rId16"/>
    <p:sldId id="306" r:id="rId17"/>
    <p:sldId id="3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6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3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Ink Lynx" initials="IL" lastIdx="1" clrIdx="3">
    <p:extLst>
      <p:ext uri="{19B8F6BF-5375-455C-9EA6-DF929625EA0E}">
        <p15:presenceInfo xmlns:p15="http://schemas.microsoft.com/office/powerpoint/2012/main" userId="43154123f283b917" providerId="Windows Live"/>
      </p:ext>
    </p:extLst>
  </p:cmAuthor>
  <p:cmAuthor id="5" name="Copy Editor" initials="CE [2]" lastIdx="1" clrIdx="4">
    <p:extLst>
      <p:ext uri="{19B8F6BF-5375-455C-9EA6-DF929625EA0E}">
        <p15:presenceInfo xmlns:p15="http://schemas.microsoft.com/office/powerpoint/2012/main" userId="Copy 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2B5"/>
    <a:srgbClr val="00A800"/>
    <a:srgbClr val="C52039"/>
    <a:srgbClr val="CD008D"/>
    <a:srgbClr val="D62D00"/>
    <a:srgbClr val="DB5407"/>
    <a:srgbClr val="F55D00"/>
    <a:srgbClr val="D86A30"/>
    <a:srgbClr val="E16F32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S::laurahf@hkusa.com::2e43a550-d27b-4754-a05c-c3cf9e976c93" providerId="AD" clId="Web-{DF038376-3F95-B49A-5A67-7242C4B95B52}"/>
    <pc:docChg chg="">
      <pc:chgData name="Laura Farrell" userId="S::laurahf@hkusa.com::2e43a550-d27b-4754-a05c-c3cf9e976c93" providerId="AD" clId="Web-{DF038376-3F95-B49A-5A67-7242C4B95B52}" dt="2024-06-29T11:31:35.989" v="0"/>
      <pc:docMkLst>
        <pc:docMk/>
      </pc:docMkLst>
      <pc:sldChg chg="addCm">
        <pc:chgData name="Laura Farrell" userId="S::laurahf@hkusa.com::2e43a550-d27b-4754-a05c-c3cf9e976c93" providerId="AD" clId="Web-{DF038376-3F95-B49A-5A67-7242C4B95B52}" dt="2024-06-29T11:31:35.989" v="0"/>
        <pc:sldMkLst>
          <pc:docMk/>
          <pc:sldMk cId="3419569964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DF038376-3F95-B49A-5A67-7242C4B95B52}" dt="2024-06-29T11:31:35.989" v="0"/>
              <pc2:cmMkLst xmlns:pc2="http://schemas.microsoft.com/office/powerpoint/2019/9/main/command">
                <pc:docMk/>
                <pc:sldMk cId="3419569964" sldId="275"/>
                <pc2:cmMk id="{A8BF95F2-EE50-47D8-96EC-627CF0738107}"/>
              </pc2:cmMkLst>
            </pc226:cmChg>
          </p:ext>
        </pc:extLst>
      </pc:sldChg>
    </pc:docChg>
  </pc:docChgLst>
  <pc:docChgLst>
    <pc:chgData name="Ink Lynx" userId="43154123f283b917" providerId="LiveId" clId="{3E5D2392-2D47-534C-A3C2-ECFDA7EEEB15}"/>
    <pc:docChg chg="addSld delSld modSld">
      <pc:chgData name="Ink Lynx" userId="43154123f283b917" providerId="LiveId" clId="{3E5D2392-2D47-534C-A3C2-ECFDA7EEEB15}" dt="2024-07-25T14:14:20.837" v="115" actId="1589"/>
      <pc:docMkLst>
        <pc:docMk/>
      </pc:docMkLst>
      <pc:sldChg chg="modSp">
        <pc:chgData name="Ink Lynx" userId="43154123f283b917" providerId="LiveId" clId="{3E5D2392-2D47-534C-A3C2-ECFDA7EEEB15}" dt="2024-07-23T18:16:23.885" v="17" actId="20577"/>
        <pc:sldMkLst>
          <pc:docMk/>
          <pc:sldMk cId="2900287038" sldId="257"/>
        </pc:sldMkLst>
        <pc:spChg chg="mod">
          <ac:chgData name="Ink Lynx" userId="43154123f283b917" providerId="LiveId" clId="{3E5D2392-2D47-534C-A3C2-ECFDA7EEEB15}" dt="2024-07-23T18:16:23.885" v="17" actId="20577"/>
          <ac:spMkLst>
            <pc:docMk/>
            <pc:sldMk cId="2900287038" sldId="257"/>
            <ac:spMk id="11" creationId="{53BC4F48-AAD7-FA32-0EC5-DA5B349E53B5}"/>
          </ac:spMkLst>
        </pc:spChg>
      </pc:sldChg>
      <pc:sldChg chg="modSp">
        <pc:chgData name="Ink Lynx" userId="43154123f283b917" providerId="LiveId" clId="{3E5D2392-2D47-534C-A3C2-ECFDA7EEEB15}" dt="2024-07-23T18:16:53.226" v="19" actId="20577"/>
        <pc:sldMkLst>
          <pc:docMk/>
          <pc:sldMk cId="2513209944" sldId="259"/>
        </pc:sldMkLst>
        <pc:spChg chg="mod">
          <ac:chgData name="Ink Lynx" userId="43154123f283b917" providerId="LiveId" clId="{3E5D2392-2D47-534C-A3C2-ECFDA7EEEB15}" dt="2024-07-23T18:16:53.226" v="19" actId="20577"/>
          <ac:spMkLst>
            <pc:docMk/>
            <pc:sldMk cId="2513209944" sldId="259"/>
            <ac:spMk id="3" creationId="{06DDC65F-FF60-9E88-9A04-DC35A647156C}"/>
          </ac:spMkLst>
        </pc:spChg>
      </pc:sldChg>
      <pc:sldChg chg="del">
        <pc:chgData name="Ink Lynx" userId="43154123f283b917" providerId="LiveId" clId="{3E5D2392-2D47-534C-A3C2-ECFDA7EEEB15}" dt="2024-07-23T18:16:26.396" v="18" actId="2696"/>
        <pc:sldMkLst>
          <pc:docMk/>
          <pc:sldMk cId="1110540363" sldId="269"/>
        </pc:sldMkLst>
      </pc:sldChg>
      <pc:sldChg chg="del">
        <pc:chgData name="Ink Lynx" userId="43154123f283b917" providerId="LiveId" clId="{3E5D2392-2D47-534C-A3C2-ECFDA7EEEB15}" dt="2024-07-23T18:20:12.917" v="73" actId="2696"/>
        <pc:sldMkLst>
          <pc:docMk/>
          <pc:sldMk cId="3928300210" sldId="276"/>
        </pc:sldMkLst>
      </pc:sldChg>
      <pc:sldChg chg="modSp addCm">
        <pc:chgData name="Ink Lynx" userId="43154123f283b917" providerId="LiveId" clId="{3E5D2392-2D47-534C-A3C2-ECFDA7EEEB15}" dt="2024-07-25T14:14:20.837" v="115" actId="1589"/>
        <pc:sldMkLst>
          <pc:docMk/>
          <pc:sldMk cId="1460147337" sldId="277"/>
        </pc:sldMkLst>
        <pc:spChg chg="mod">
          <ac:chgData name="Ink Lynx" userId="43154123f283b917" providerId="LiveId" clId="{3E5D2392-2D47-534C-A3C2-ECFDA7EEEB15}" dt="2024-07-23T18:29:18.807" v="114" actId="20577"/>
          <ac:spMkLst>
            <pc:docMk/>
            <pc:sldMk cId="1460147337" sldId="277"/>
            <ac:spMk id="4" creationId="{9B0F9F82-8392-F0A1-62F4-8DC53C485B11}"/>
          </ac:spMkLst>
        </pc:spChg>
        <pc:spChg chg="mod">
          <ac:chgData name="Ink Lynx" userId="43154123f283b917" providerId="LiveId" clId="{3E5D2392-2D47-534C-A3C2-ECFDA7EEEB15}" dt="2024-07-23T18:16:01.769" v="11" actId="20577"/>
          <ac:spMkLst>
            <pc:docMk/>
            <pc:sldMk cId="1460147337" sldId="277"/>
            <ac:spMk id="5" creationId="{F4459E40-EC22-C356-6D67-196765A7A0D4}"/>
          </ac:spMkLst>
        </pc:spChg>
      </pc:sldChg>
      <pc:sldChg chg="modSp">
        <pc:chgData name="Ink Lynx" userId="43154123f283b917" providerId="LiveId" clId="{3E5D2392-2D47-534C-A3C2-ECFDA7EEEB15}" dt="2024-07-23T18:18:42.445" v="50" actId="20577"/>
        <pc:sldMkLst>
          <pc:docMk/>
          <pc:sldMk cId="2952266305" sldId="298"/>
        </pc:sldMkLst>
        <pc:spChg chg="mod">
          <ac:chgData name="Ink Lynx" userId="43154123f283b917" providerId="LiveId" clId="{3E5D2392-2D47-534C-A3C2-ECFDA7EEEB15}" dt="2024-07-23T18:18:42.445" v="50" actId="20577"/>
          <ac:spMkLst>
            <pc:docMk/>
            <pc:sldMk cId="2952266305" sldId="298"/>
            <ac:spMk id="3" creationId="{06DDC65F-FF60-9E88-9A04-DC35A647156C}"/>
          </ac:spMkLst>
        </pc:spChg>
      </pc:sldChg>
      <pc:sldChg chg="modSp">
        <pc:chgData name="Ink Lynx" userId="43154123f283b917" providerId="LiveId" clId="{3E5D2392-2D47-534C-A3C2-ECFDA7EEEB15}" dt="2024-07-23T18:17:21.315" v="24" actId="20577"/>
        <pc:sldMkLst>
          <pc:docMk/>
          <pc:sldMk cId="1022755785" sldId="302"/>
        </pc:sldMkLst>
        <pc:spChg chg="mod">
          <ac:chgData name="Ink Lynx" userId="43154123f283b917" providerId="LiveId" clId="{3E5D2392-2D47-534C-A3C2-ECFDA7EEEB15}" dt="2024-07-23T18:17:21.315" v="24" actId="20577"/>
          <ac:spMkLst>
            <pc:docMk/>
            <pc:sldMk cId="1022755785" sldId="302"/>
            <ac:spMk id="3" creationId="{06DDC65F-FF60-9E88-9A04-DC35A647156C}"/>
          </ac:spMkLst>
        </pc:spChg>
      </pc:sldChg>
      <pc:sldChg chg="modSp">
        <pc:chgData name="Ink Lynx" userId="43154123f283b917" providerId="LiveId" clId="{3E5D2392-2D47-534C-A3C2-ECFDA7EEEB15}" dt="2024-07-23T18:18:15.273" v="33" actId="20577"/>
        <pc:sldMkLst>
          <pc:docMk/>
          <pc:sldMk cId="2861949143" sldId="303"/>
        </pc:sldMkLst>
        <pc:spChg chg="mod">
          <ac:chgData name="Ink Lynx" userId="43154123f283b917" providerId="LiveId" clId="{3E5D2392-2D47-534C-A3C2-ECFDA7EEEB15}" dt="2024-07-23T18:18:15.273" v="33" actId="20577"/>
          <ac:spMkLst>
            <pc:docMk/>
            <pc:sldMk cId="2861949143" sldId="303"/>
            <ac:spMk id="3" creationId="{06DDC65F-FF60-9E88-9A04-DC35A647156C}"/>
          </ac:spMkLst>
        </pc:spChg>
      </pc:sldChg>
      <pc:sldChg chg="modSp">
        <pc:chgData name="Ink Lynx" userId="43154123f283b917" providerId="LiveId" clId="{3E5D2392-2D47-534C-A3C2-ECFDA7EEEB15}" dt="2024-07-23T18:18:25.654" v="41" actId="20577"/>
        <pc:sldMkLst>
          <pc:docMk/>
          <pc:sldMk cId="2607128874" sldId="304"/>
        </pc:sldMkLst>
        <pc:spChg chg="mod">
          <ac:chgData name="Ink Lynx" userId="43154123f283b917" providerId="LiveId" clId="{3E5D2392-2D47-534C-A3C2-ECFDA7EEEB15}" dt="2024-07-23T18:18:25.654" v="41" actId="20577"/>
          <ac:spMkLst>
            <pc:docMk/>
            <pc:sldMk cId="2607128874" sldId="304"/>
            <ac:spMk id="2" creationId="{F69EF73D-6899-3B7E-AE5F-D6E09AB7AED8}"/>
          </ac:spMkLst>
        </pc:spChg>
      </pc:sldChg>
      <pc:sldChg chg="modSp">
        <pc:chgData name="Ink Lynx" userId="43154123f283b917" providerId="LiveId" clId="{3E5D2392-2D47-534C-A3C2-ECFDA7EEEB15}" dt="2024-07-23T18:18:31.615" v="49" actId="20577"/>
        <pc:sldMkLst>
          <pc:docMk/>
          <pc:sldMk cId="1135307443" sldId="305"/>
        </pc:sldMkLst>
        <pc:spChg chg="mod">
          <ac:chgData name="Ink Lynx" userId="43154123f283b917" providerId="LiveId" clId="{3E5D2392-2D47-534C-A3C2-ECFDA7EEEB15}" dt="2024-07-23T18:18:31.615" v="49" actId="20577"/>
          <ac:spMkLst>
            <pc:docMk/>
            <pc:sldMk cId="1135307443" sldId="305"/>
            <ac:spMk id="2" creationId="{F69EF73D-6899-3B7E-AE5F-D6E09AB7AED8}"/>
          </ac:spMkLst>
        </pc:spChg>
      </pc:sldChg>
      <pc:sldChg chg="modSp">
        <pc:chgData name="Ink Lynx" userId="43154123f283b917" providerId="LiveId" clId="{3E5D2392-2D47-534C-A3C2-ECFDA7EEEB15}" dt="2024-07-23T18:20:06.748" v="71" actId="21"/>
        <pc:sldMkLst>
          <pc:docMk/>
          <pc:sldMk cId="67610539" sldId="306"/>
        </pc:sldMkLst>
        <pc:spChg chg="mod">
          <ac:chgData name="Ink Lynx" userId="43154123f283b917" providerId="LiveId" clId="{3E5D2392-2D47-534C-A3C2-ECFDA7EEEB15}" dt="2024-07-23T18:20:06.748" v="71" actId="21"/>
          <ac:spMkLst>
            <pc:docMk/>
            <pc:sldMk cId="67610539" sldId="306"/>
            <ac:spMk id="3" creationId="{06DDC65F-FF60-9E88-9A04-DC35A647156C}"/>
          </ac:spMkLst>
        </pc:spChg>
      </pc:sldChg>
      <pc:sldChg chg="modSp add">
        <pc:chgData name="Ink Lynx" userId="43154123f283b917" providerId="LiveId" clId="{3E5D2392-2D47-534C-A3C2-ECFDA7EEEB15}" dt="2024-07-23T18:22:11.434" v="112" actId="1076"/>
        <pc:sldMkLst>
          <pc:docMk/>
          <pc:sldMk cId="2493222367" sldId="307"/>
        </pc:sldMkLst>
        <pc:spChg chg="mod">
          <ac:chgData name="Ink Lynx" userId="43154123f283b917" providerId="LiveId" clId="{3E5D2392-2D47-534C-A3C2-ECFDA7EEEB15}" dt="2024-07-23T18:22:11.434" v="112" actId="1076"/>
          <ac:spMkLst>
            <pc:docMk/>
            <pc:sldMk cId="2493222367" sldId="307"/>
            <ac:spMk id="3" creationId="{06DDC65F-FF60-9E88-9A04-DC35A647156C}"/>
          </ac:spMkLst>
        </pc:spChg>
      </pc:sldChg>
    </pc:docChg>
  </pc:docChgLst>
  <pc:docChgLst>
    <pc:chgData name="Laura Farrell" userId="S::laurahf@hkusa.com::2e43a550-d27b-4754-a05c-c3cf9e976c93" providerId="AD" clId="Web-{6E0D972F-B419-741D-F0A0-F9995056F097}"/>
    <pc:docChg chg="mod modSld">
      <pc:chgData name="Laura Farrell" userId="S::laurahf@hkusa.com::2e43a550-d27b-4754-a05c-c3cf9e976c93" providerId="AD" clId="Web-{6E0D972F-B419-741D-F0A0-F9995056F097}" dt="2024-06-29T11:19:59.943" v="16"/>
      <pc:docMkLst>
        <pc:docMk/>
      </pc:docMkLst>
      <pc:sldChg chg="modSp addCm">
        <pc:chgData name="Laura Farrell" userId="S::laurahf@hkusa.com::2e43a550-d27b-4754-a05c-c3cf9e976c93" providerId="AD" clId="Web-{6E0D972F-B419-741D-F0A0-F9995056F097}" dt="2024-06-29T11:18:11.300" v="8" actId="20577"/>
        <pc:sldMkLst>
          <pc:docMk/>
          <pc:sldMk cId="2513209944" sldId="259"/>
        </pc:sldMkLst>
        <pc:spChg chg="mod">
          <ac:chgData name="Laura Farrell" userId="S::laurahf@hkusa.com::2e43a550-d27b-4754-a05c-c3cf9e976c93" providerId="AD" clId="Web-{6E0D972F-B419-741D-F0A0-F9995056F097}" dt="2024-06-29T11:18:11.300" v="8" actId="20577"/>
          <ac:spMkLst>
            <pc:docMk/>
            <pc:sldMk cId="2513209944" sldId="259"/>
            <ac:spMk id="3" creationId="{06DDC65F-FF60-9E88-9A04-DC35A64715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3:13.735" v="2"/>
              <pc2:cmMkLst xmlns:pc2="http://schemas.microsoft.com/office/powerpoint/2019/9/main/command">
                <pc:docMk/>
                <pc:sldMk cId="2513209944" sldId="259"/>
                <pc2:cmMk id="{2039EED2-6A40-4556-8D5F-BA75BF4A8570}"/>
              </pc2:cmMkLst>
            </pc226:cmChg>
          </p:ext>
        </pc:extLst>
      </pc:sldChg>
      <pc:sldChg chg="modSp addCm modCm">
        <pc:chgData name="Laura Farrell" userId="S::laurahf@hkusa.com::2e43a550-d27b-4754-a05c-c3cf9e976c93" providerId="AD" clId="Web-{6E0D972F-B419-741D-F0A0-F9995056F097}" dt="2024-06-29T11:18:53.098" v="15" actId="20577"/>
        <pc:sldMkLst>
          <pc:docMk/>
          <pc:sldMk cId="1979017778" sldId="260"/>
        </pc:sldMkLst>
        <pc:spChg chg="mod">
          <ac:chgData name="Laura Farrell" userId="S::laurahf@hkusa.com::2e43a550-d27b-4754-a05c-c3cf9e976c93" providerId="AD" clId="Web-{6E0D972F-B419-741D-F0A0-F9995056F097}" dt="2024-06-29T11:18:40.269" v="11" actId="20577"/>
          <ac:spMkLst>
            <pc:docMk/>
            <pc:sldMk cId="1979017778" sldId="260"/>
            <ac:spMk id="14" creationId="{B4915B3A-B353-C63A-EC0F-6AB11925A246}"/>
          </ac:spMkLst>
        </pc:spChg>
        <pc:spChg chg="mod">
          <ac:chgData name="Laura Farrell" userId="S::laurahf@hkusa.com::2e43a550-d27b-4754-a05c-c3cf9e976c93" providerId="AD" clId="Web-{6E0D972F-B419-741D-F0A0-F9995056F097}" dt="2024-06-29T11:18:45.207" v="13" actId="20577"/>
          <ac:spMkLst>
            <pc:docMk/>
            <pc:sldMk cId="1979017778" sldId="260"/>
            <ac:spMk id="25" creationId="{FBAC2120-FBD5-67C4-6917-9DD9F58B0259}"/>
          </ac:spMkLst>
        </pc:spChg>
        <pc:spChg chg="mod">
          <ac:chgData name="Laura Farrell" userId="S::laurahf@hkusa.com::2e43a550-d27b-4754-a05c-c3cf9e976c93" providerId="AD" clId="Web-{6E0D972F-B419-741D-F0A0-F9995056F097}" dt="2024-06-29T11:18:53.098" v="15" actId="20577"/>
          <ac:spMkLst>
            <pc:docMk/>
            <pc:sldMk cId="1979017778" sldId="260"/>
            <ac:spMk id="29" creationId="{2E693C9C-3B2C-C0CC-8018-CAC519B8E3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8:36.972" v="10"/>
              <pc2:cmMkLst xmlns:pc2="http://schemas.microsoft.com/office/powerpoint/2019/9/main/command">
                <pc:docMk/>
                <pc:sldMk cId="1979017778" sldId="260"/>
                <pc2:cmMk id="{ED0BB953-18FC-4C78-A1E1-00780F1AC107}"/>
              </pc2:cmMkLst>
            </pc226:cmChg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6:14.412" v="5"/>
              <pc2:cmMkLst xmlns:pc2="http://schemas.microsoft.com/office/powerpoint/2019/9/main/command">
                <pc:docMk/>
                <pc:sldMk cId="1979017778" sldId="260"/>
                <pc2:cmMk id="{2F4CFE8B-53D5-4007-9DE4-112F608FFD5D}"/>
              </pc2:cmMkLst>
            </pc226:cmChg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6:23.787" v="6"/>
              <pc2:cmMkLst xmlns:pc2="http://schemas.microsoft.com/office/powerpoint/2019/9/main/command">
                <pc:docMk/>
                <pc:sldMk cId="1979017778" sldId="260"/>
                <pc2:cmMk id="{84EAB997-55B7-4C11-BE84-A72B714444D1}"/>
              </pc2:cmMkLst>
            </pc226:cmChg>
          </p:ext>
        </pc:extLst>
      </pc:sldChg>
      <pc:sldChg chg="addCm">
        <pc:chgData name="Laura Farrell" userId="S::laurahf@hkusa.com::2e43a550-d27b-4754-a05c-c3cf9e976c93" providerId="AD" clId="Web-{6E0D972F-B419-741D-F0A0-F9995056F097}" dt="2024-06-29T11:19:59.943" v="16"/>
        <pc:sldMkLst>
          <pc:docMk/>
          <pc:sldMk cId="192313237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9:59.943" v="16"/>
              <pc2:cmMkLst xmlns:pc2="http://schemas.microsoft.com/office/powerpoint/2019/9/main/command">
                <pc:docMk/>
                <pc:sldMk cId="1923132370" sldId="270"/>
                <pc2:cmMk id="{E894392B-3B35-4035-A14B-A5652BA5E04F}"/>
              </pc2:cmMkLst>
            </pc226:cmChg>
          </p:ext>
        </pc:extLst>
      </pc:sldChg>
      <pc:sldChg chg="modSp addCm">
        <pc:chgData name="Laura Farrell" userId="S::laurahf@hkusa.com::2e43a550-d27b-4754-a05c-c3cf9e976c93" providerId="AD" clId="Web-{6E0D972F-B419-741D-F0A0-F9995056F097}" dt="2024-06-29T11:17:55.580" v="7" actId="20577"/>
        <pc:sldMkLst>
          <pc:docMk/>
          <pc:sldMk cId="1460147337" sldId="277"/>
        </pc:sldMkLst>
        <pc:spChg chg="mod">
          <ac:chgData name="Laura Farrell" userId="S::laurahf@hkusa.com::2e43a550-d27b-4754-a05c-c3cf9e976c93" providerId="AD" clId="Web-{6E0D972F-B419-741D-F0A0-F9995056F097}" dt="2024-06-29T11:17:55.580" v="7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07:37.804" v="1"/>
              <pc2:cmMkLst xmlns:pc2="http://schemas.microsoft.com/office/powerpoint/2019/9/main/command">
                <pc:docMk/>
                <pc:sldMk cId="1460147337" sldId="277"/>
                <pc2:cmMk id="{B56F5C3F-2D0F-4F3D-8A62-3D8FABC1819D}"/>
              </pc2:cmMkLst>
            </pc226:cmChg>
          </p:ext>
        </pc:extLst>
      </pc:sldChg>
    </pc:docChg>
  </pc:docChgLst>
  <pc:docChgLst>
    <pc:chgData name="Ian Fricker" userId="5139194f-ddb1-4217-97d0-a5a6d0e1af53" providerId="ADAL" clId="{A8A2EF6E-A676-4BFB-ACAB-C1D5A235691D}"/>
    <pc:docChg chg="undo custSel modSld">
      <pc:chgData name="Ian Fricker" userId="5139194f-ddb1-4217-97d0-a5a6d0e1af53" providerId="ADAL" clId="{A8A2EF6E-A676-4BFB-ACAB-C1D5A235691D}" dt="2024-08-30T16:48:19.465" v="122"/>
      <pc:docMkLst>
        <pc:docMk/>
      </pc:docMkLst>
      <pc:sldChg chg="modSp mod addCm delCm">
        <pc:chgData name="Ian Fricker" userId="5139194f-ddb1-4217-97d0-a5a6d0e1af53" providerId="ADAL" clId="{A8A2EF6E-A676-4BFB-ACAB-C1D5A235691D}" dt="2024-08-30T16:48:19.465" v="122"/>
        <pc:sldMkLst>
          <pc:docMk/>
          <pc:sldMk cId="1460147337" sldId="277"/>
        </pc:sldMkLst>
        <pc:spChg chg="mod">
          <ac:chgData name="Ian Fricker" userId="5139194f-ddb1-4217-97d0-a5a6d0e1af53" providerId="ADAL" clId="{A8A2EF6E-A676-4BFB-ACAB-C1D5A235691D}" dt="2024-08-27T21:57:30.978" v="0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A8A2EF6E-A676-4BFB-ACAB-C1D5A235691D}" dt="2024-08-30T16:48:19.465" v="122"/>
              <pc2:cmMkLst xmlns:pc2="http://schemas.microsoft.com/office/powerpoint/2019/9/main/command">
                <pc:docMk/>
                <pc:sldMk cId="1460147337" sldId="277"/>
                <pc2:cmMk id="{FB7E49FB-B283-461A-987E-0DF625E9BDE7}"/>
              </pc2:cmMkLst>
            </pc226:cmChg>
          </p:ext>
        </pc:extLst>
      </pc:sldChg>
      <pc:sldChg chg="modSp mod addCm delCm">
        <pc:chgData name="Ian Fricker" userId="5139194f-ddb1-4217-97d0-a5a6d0e1af53" providerId="ADAL" clId="{A8A2EF6E-A676-4BFB-ACAB-C1D5A235691D}" dt="2024-08-28T16:01:54.063" v="120"/>
        <pc:sldMkLst>
          <pc:docMk/>
          <pc:sldMk cId="4171718947" sldId="279"/>
        </pc:sldMkLst>
        <pc:graphicFrameChg chg="modGraphic">
          <ac:chgData name="Ian Fricker" userId="5139194f-ddb1-4217-97d0-a5a6d0e1af53" providerId="ADAL" clId="{A8A2EF6E-A676-4BFB-ACAB-C1D5A235691D}" dt="2024-08-27T22:02:40.958" v="104" actId="20577"/>
          <ac:graphicFrameMkLst>
            <pc:docMk/>
            <pc:sldMk cId="4171718947" sldId="279"/>
            <ac:graphicFrameMk id="4" creationId="{3ECE076A-6EE1-BE44-8E7F-9C711A4AA3ED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A8A2EF6E-A676-4BFB-ACAB-C1D5A235691D}" dt="2024-08-28T16:01:54.063" v="120"/>
              <pc2:cmMkLst xmlns:pc2="http://schemas.microsoft.com/office/powerpoint/2019/9/main/command">
                <pc:docMk/>
                <pc:sldMk cId="4171718947" sldId="279"/>
                <pc2:cmMk id="{A83F802D-E8F0-4706-B7F7-1FA78B1A3EAA}"/>
              </pc2:cmMkLst>
            </pc226:cmChg>
          </p:ext>
        </pc:extLst>
      </pc:sldChg>
      <pc:sldChg chg="modSp mod addCm">
        <pc:chgData name="Ian Fricker" userId="5139194f-ddb1-4217-97d0-a5a6d0e1af53" providerId="ADAL" clId="{A8A2EF6E-A676-4BFB-ACAB-C1D5A235691D}" dt="2024-08-27T22:00:05.806" v="102"/>
        <pc:sldMkLst>
          <pc:docMk/>
          <pc:sldMk cId="2997569428" sldId="295"/>
        </pc:sldMkLst>
        <pc:picChg chg="mod">
          <ac:chgData name="Ian Fricker" userId="5139194f-ddb1-4217-97d0-a5a6d0e1af53" providerId="ADAL" clId="{A8A2EF6E-A676-4BFB-ACAB-C1D5A235691D}" dt="2024-08-27T21:59:55.328" v="101" actId="962"/>
          <ac:picMkLst>
            <pc:docMk/>
            <pc:sldMk cId="2997569428" sldId="295"/>
            <ac:picMk id="6" creationId="{69C12C50-E484-324E-97AD-D45B7A93701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A8A2EF6E-A676-4BFB-ACAB-C1D5A235691D}" dt="2024-08-27T22:00:05.806" v="102"/>
              <pc2:cmMkLst xmlns:pc2="http://schemas.microsoft.com/office/powerpoint/2019/9/main/command">
                <pc:docMk/>
                <pc:sldMk cId="2997569428" sldId="295"/>
                <pc2:cmMk id="{27A15FF9-6486-44B1-8498-9C4E3652CE05}"/>
              </pc2:cmMkLst>
            </pc226:cmChg>
          </p:ext>
        </pc:extLst>
      </pc:sldChg>
      <pc:sldChg chg="modSp mod addCm modCm">
        <pc:chgData name="Ian Fricker" userId="5139194f-ddb1-4217-97d0-a5a6d0e1af53" providerId="ADAL" clId="{A8A2EF6E-A676-4BFB-ACAB-C1D5A235691D}" dt="2024-08-28T16:04:10.552" v="121"/>
        <pc:sldMkLst>
          <pc:docMk/>
          <pc:sldMk cId="2952266305" sldId="298"/>
        </pc:sldMkLst>
        <pc:spChg chg="mod">
          <ac:chgData name="Ian Fricker" userId="5139194f-ddb1-4217-97d0-a5a6d0e1af53" providerId="ADAL" clId="{A8A2EF6E-A676-4BFB-ACAB-C1D5A235691D}" dt="2024-08-27T22:14:46.483" v="112" actId="20577"/>
          <ac:spMkLst>
            <pc:docMk/>
            <pc:sldMk cId="2952266305" sldId="298"/>
            <ac:spMk id="3" creationId="{06DDC65F-FF60-9E88-9A04-DC35A64715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A8A2EF6E-A676-4BFB-ACAB-C1D5A235691D}" dt="2024-08-27T22:16:41.680" v="113"/>
              <pc2:cmMkLst xmlns:pc2="http://schemas.microsoft.com/office/powerpoint/2019/9/main/command">
                <pc:docMk/>
                <pc:sldMk cId="2952266305" sldId="298"/>
                <pc2:cmMk id="{3967F359-CE91-4B55-95E7-523239215E90}"/>
              </pc2:cmMkLst>
            </pc226:cmChg>
            <pc226:cmChg xmlns:pc226="http://schemas.microsoft.com/office/powerpoint/2022/06/main/command" chg="add mod">
              <pc226:chgData name="Ian Fricker" userId="5139194f-ddb1-4217-97d0-a5a6d0e1af53" providerId="ADAL" clId="{A8A2EF6E-A676-4BFB-ACAB-C1D5A235691D}" dt="2024-08-28T16:04:10.552" v="121"/>
              <pc2:cmMkLst xmlns:pc2="http://schemas.microsoft.com/office/powerpoint/2019/9/main/command">
                <pc:docMk/>
                <pc:sldMk cId="2952266305" sldId="298"/>
                <pc2:cmMk id="{4C942C78-85F4-4010-8708-1DBB9BBDA6EA}"/>
              </pc2:cmMkLst>
            </pc226:cmChg>
          </p:ext>
        </pc:extLst>
      </pc:sldChg>
      <pc:sldChg chg="modSp mod">
        <pc:chgData name="Ian Fricker" userId="5139194f-ddb1-4217-97d0-a5a6d0e1af53" providerId="ADAL" clId="{A8A2EF6E-A676-4BFB-ACAB-C1D5A235691D}" dt="2024-08-27T22:11:37.002" v="107" actId="20577"/>
        <pc:sldMkLst>
          <pc:docMk/>
          <pc:sldMk cId="1022755785" sldId="302"/>
        </pc:sldMkLst>
        <pc:spChg chg="mod">
          <ac:chgData name="Ian Fricker" userId="5139194f-ddb1-4217-97d0-a5a6d0e1af53" providerId="ADAL" clId="{A8A2EF6E-A676-4BFB-ACAB-C1D5A235691D}" dt="2024-08-27T22:11:37.002" v="107" actId="20577"/>
          <ac:spMkLst>
            <pc:docMk/>
            <pc:sldMk cId="1022755785" sldId="302"/>
            <ac:spMk id="3" creationId="{06DDC65F-FF60-9E88-9A04-DC35A647156C}"/>
          </ac:spMkLst>
        </pc:spChg>
      </pc:sldChg>
      <pc:sldChg chg="modSp mod">
        <pc:chgData name="Ian Fricker" userId="5139194f-ddb1-4217-97d0-a5a6d0e1af53" providerId="ADAL" clId="{A8A2EF6E-A676-4BFB-ACAB-C1D5A235691D}" dt="2024-08-27T22:19:17.533" v="116" actId="20577"/>
        <pc:sldMkLst>
          <pc:docMk/>
          <pc:sldMk cId="67610539" sldId="306"/>
        </pc:sldMkLst>
        <pc:spChg chg="mod">
          <ac:chgData name="Ian Fricker" userId="5139194f-ddb1-4217-97d0-a5a6d0e1af53" providerId="ADAL" clId="{A8A2EF6E-A676-4BFB-ACAB-C1D5A235691D}" dt="2024-08-27T22:19:17.533" v="116" actId="20577"/>
          <ac:spMkLst>
            <pc:docMk/>
            <pc:sldMk cId="67610539" sldId="306"/>
            <ac:spMk id="3" creationId="{06DDC65F-FF60-9E88-9A04-DC35A647156C}"/>
          </ac:spMkLst>
        </pc:spChg>
      </pc:sldChg>
      <pc:sldChg chg="modSp mod">
        <pc:chgData name="Ian Fricker" userId="5139194f-ddb1-4217-97d0-a5a6d0e1af53" providerId="ADAL" clId="{A8A2EF6E-A676-4BFB-ACAB-C1D5A235691D}" dt="2024-08-27T22:20:57.054" v="119" actId="255"/>
        <pc:sldMkLst>
          <pc:docMk/>
          <pc:sldMk cId="3569864454" sldId="308"/>
        </pc:sldMkLst>
        <pc:spChg chg="mod">
          <ac:chgData name="Ian Fricker" userId="5139194f-ddb1-4217-97d0-a5a6d0e1af53" providerId="ADAL" clId="{A8A2EF6E-A676-4BFB-ACAB-C1D5A235691D}" dt="2024-08-27T22:20:57.054" v="119" actId="255"/>
          <ac:spMkLst>
            <pc:docMk/>
            <pc:sldMk cId="3569864454" sldId="308"/>
            <ac:spMk id="6" creationId="{108CDCC1-60C3-C6B1-CEB8-5F50941C43E9}"/>
          </ac:spMkLst>
        </pc:spChg>
      </pc:sldChg>
    </pc:docChg>
  </pc:docChgLst>
  <pc:docChgLst>
    <pc:chgData name="Laura Farrell" userId="2e43a550-d27b-4754-a05c-c3cf9e976c93" providerId="ADAL" clId="{320F5F06-C8EB-43F8-841E-E1D8CDAACBE8}"/>
    <pc:docChg chg="modSld">
      <pc:chgData name="Laura Farrell" userId="2e43a550-d27b-4754-a05c-c3cf9e976c93" providerId="ADAL" clId="{320F5F06-C8EB-43F8-841E-E1D8CDAACBE8}" dt="2024-09-04T16:00:26.780" v="4"/>
      <pc:docMkLst>
        <pc:docMk/>
      </pc:docMkLst>
      <pc:sldChg chg="modNotesTx">
        <pc:chgData name="Laura Farrell" userId="2e43a550-d27b-4754-a05c-c3cf9e976c93" providerId="ADAL" clId="{320F5F06-C8EB-43F8-841E-E1D8CDAACBE8}" dt="2024-09-04T15:59:45.672" v="1"/>
        <pc:sldMkLst>
          <pc:docMk/>
          <pc:sldMk cId="2513209944" sldId="259"/>
        </pc:sldMkLst>
      </pc:sldChg>
      <pc:sldChg chg="modNotesTx">
        <pc:chgData name="Laura Farrell" userId="2e43a550-d27b-4754-a05c-c3cf9e976c93" providerId="ADAL" clId="{320F5F06-C8EB-43F8-841E-E1D8CDAACBE8}" dt="2024-09-04T15:59:24.291" v="0"/>
        <pc:sldMkLst>
          <pc:docMk/>
          <pc:sldMk cId="1460147337" sldId="277"/>
        </pc:sldMkLst>
      </pc:sldChg>
      <pc:sldChg chg="delCm">
        <pc:chgData name="Laura Farrell" userId="2e43a550-d27b-4754-a05c-c3cf9e976c93" providerId="ADAL" clId="{320F5F06-C8EB-43F8-841E-E1D8CDAACBE8}" dt="2024-09-04T16:00:26.780" v="4"/>
        <pc:sldMkLst>
          <pc:docMk/>
          <pc:sldMk cId="2952266305" sldId="2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320F5F06-C8EB-43F8-841E-E1D8CDAACBE8}" dt="2024-09-04T16:00:26.780" v="4"/>
              <pc2:cmMkLst xmlns:pc2="http://schemas.microsoft.com/office/powerpoint/2019/9/main/command">
                <pc:docMk/>
                <pc:sldMk cId="2952266305" sldId="298"/>
                <pc2:cmMk id="{4C942C78-85F4-4010-8708-1DBB9BBDA6EA}"/>
              </pc2:cmMkLst>
            </pc226:cmChg>
          </p:ext>
        </pc:extLst>
      </pc:sldChg>
      <pc:sldChg chg="modNotesTx">
        <pc:chgData name="Laura Farrell" userId="2e43a550-d27b-4754-a05c-c3cf9e976c93" providerId="ADAL" clId="{320F5F06-C8EB-43F8-841E-E1D8CDAACBE8}" dt="2024-09-04T16:00:12.815" v="3" actId="20577"/>
        <pc:sldMkLst>
          <pc:docMk/>
          <pc:sldMk cId="3458805361" sldId="3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D87F5-D721-43E6-A7D4-50B5E78ABB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C7F3C-C620-8091-E3A6-D1589913A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D5CA5-D553-458B-927E-70034B0ED96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FE673-A798-C44D-0A0F-33F2E07A2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8FE35-3101-6B5B-AF9E-5573AFB9C2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7B8DD-9A56-45BC-9D8C-E886C243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5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Juanmonino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6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SDI Productions/E+/Getty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90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cs typeface="Arial"/>
              </a:rPr>
              <a:t>Figure 9.11 </a:t>
            </a:r>
            <a:r>
              <a:rPr lang="en-US">
                <a:cs typeface="Arial"/>
              </a:rPr>
              <a:t>Consequences of child abuse and neglect.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4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Arial"/>
              </a:rPr>
              <a:t>Figure 10.12 </a:t>
            </a:r>
            <a:r>
              <a:rPr lang="en-US">
                <a:cs typeface="Arial"/>
              </a:rPr>
              <a:t>Risks associated with access to firearms.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35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Arial"/>
              </a:rPr>
              <a:t>Figure 10.12 </a:t>
            </a:r>
            <a:r>
              <a:rPr lang="en-US">
                <a:cs typeface="Arial"/>
              </a:rPr>
              <a:t>Risks associated with access to firearms.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40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Juanmonino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 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5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09C74E-5324-CA7C-2664-AFDB47990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7"/>
          <a:stretch/>
        </p:blipFill>
        <p:spPr>
          <a:xfrm>
            <a:off x="625677" y="576348"/>
            <a:ext cx="4971560" cy="4753747"/>
          </a:xfrm>
          <a:prstGeom prst="ellipse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3350" y="2673349"/>
            <a:ext cx="5002213" cy="30347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00" b="1">
                <a:solidFill>
                  <a:srgbClr val="C5203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4" y="875290"/>
            <a:ext cx="4759036" cy="1463675"/>
          </a:xfrm>
          <a:prstGeom prst="rect">
            <a:avLst/>
          </a:prstGeom>
        </p:spPr>
        <p:txBody>
          <a:bodyPr anchor="ctr"/>
          <a:lstStyle>
            <a:lvl1pPr algn="ctr">
              <a:defRPr sz="4000" b="0" i="0">
                <a:latin typeface="Rockwell" panose="02060603020205020403" pitchFamily="18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FC8F3-72BA-4E8E-57B3-66188AE02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92" y="494868"/>
            <a:ext cx="5047155" cy="49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6C5E2-5598-872C-D879-2A79F22DF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147235">
            <a:off x="-2233650" y="3619630"/>
            <a:ext cx="7217592" cy="3913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4371975" cy="95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62650" y="2098675"/>
            <a:ext cx="53911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6" y="43684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129" y="1934139"/>
            <a:ext cx="5849471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13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6" y="43684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129" y="1934139"/>
            <a:ext cx="5849471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99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CCDB6-BE6A-A6D8-6B3C-F0164521B82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32125" y="5821363"/>
            <a:ext cx="2225675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43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310" y="319797"/>
            <a:ext cx="117157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590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9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B3F91-AA90-FEB5-FF51-AE7F05335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38355">
            <a:off x="3911678" y="3730088"/>
            <a:ext cx="7981742" cy="4327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8833F-E5A5-ECDE-62BE-8199133B1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6280645" flipV="1">
            <a:off x="4967773" y="3642697"/>
            <a:ext cx="1369827" cy="3350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620860"/>
            <a:ext cx="8944429" cy="4547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23B57-C6B0-35D8-EC55-CCFB52D20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24" r:id="rId3"/>
    <p:sldLayoutId id="2147483725" r:id="rId4"/>
    <p:sldLayoutId id="2147483723" r:id="rId5"/>
    <p:sldLayoutId id="2147483722" r:id="rId6"/>
    <p:sldLayoutId id="214748372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5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9F82-8392-F0A1-62F4-8DC53C485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1312" y="760304"/>
            <a:ext cx="5002213" cy="180556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>
                <a:solidFill>
                  <a:schemeClr val="tx1"/>
                </a:solidFill>
                <a:latin typeface="Rockwell" panose="02060603020205020403" pitchFamily="18" charset="77"/>
              </a:rPr>
              <a:t>Chapter </a:t>
            </a:r>
            <a:r>
              <a:rPr lang="en-IN" sz="4000" b="0">
                <a:solidFill>
                  <a:schemeClr val="tx1"/>
                </a:solidFill>
                <a:latin typeface="Rockwell" panose="02060603020205020403" pitchFamily="18" charset="77"/>
              </a:rPr>
              <a:t>9</a:t>
            </a:r>
            <a:endParaRPr lang="en-US" sz="4000" b="0">
              <a:solidFill>
                <a:schemeClr val="tx1"/>
              </a:solidFill>
              <a:latin typeface="Rockwell" panose="02060603020205020403" pitchFamily="18" charset="77"/>
            </a:endParaRP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>
                <a:solidFill>
                  <a:schemeClr val="tx1"/>
                </a:solidFill>
                <a:latin typeface="Rockwell" panose="02060603020205020403" pitchFamily="18" charset="77"/>
              </a:rPr>
              <a:t>LESSON </a:t>
            </a:r>
            <a:r>
              <a:rPr lang="en-IN" sz="4000" b="0">
                <a:solidFill>
                  <a:schemeClr val="tx1"/>
                </a:solidFill>
                <a:latin typeface="Rockwell" panose="02060603020205020403" pitchFamily="18" charset="77"/>
              </a:rPr>
              <a:t>9</a:t>
            </a:r>
            <a:r>
              <a:rPr lang="en-US" sz="4000" b="0">
                <a:solidFill>
                  <a:schemeClr val="tx1"/>
                </a:solidFill>
                <a:latin typeface="Rockwell" panose="02060603020205020403" pitchFamily="18" charset="77"/>
              </a:rPr>
              <a:t>.</a:t>
            </a:r>
            <a:r>
              <a:rPr lang="en-IN" sz="4000" b="0">
                <a:solidFill>
                  <a:schemeClr val="tx1"/>
                </a:solidFill>
                <a:latin typeface="Rockwell" panose="02060603020205020403" pitchFamily="18" charset="77"/>
              </a:rPr>
              <a:t>4</a:t>
            </a:r>
            <a:endParaRPr lang="en-US" sz="4000" b="0">
              <a:solidFill>
                <a:schemeClr val="tx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012567-5EF1-F630-AB2D-B77047AD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673" y="2451600"/>
            <a:ext cx="6107490" cy="3034723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6400" b="1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  <a:t>Relationships</a:t>
            </a:r>
            <a:br>
              <a:rPr lang="en-US" sz="6400" b="1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US" sz="6400" b="1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  <a:t>and Violence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459E40-EC22-C356-6D67-196765A7A0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28280" y="5879137"/>
            <a:ext cx="9338397" cy="638175"/>
          </a:xfrm>
        </p:spPr>
        <p:txBody>
          <a:bodyPr lIns="91440" tIns="45720" rIns="91440" bIns="45720" anchor="ctr"/>
          <a:lstStyle/>
          <a:p>
            <a:pPr algn="ctr"/>
            <a:r>
              <a:rPr lang="en-US" sz="2800">
                <a:latin typeface="Century Gothic"/>
              </a:rPr>
              <a:t>Live Well: </a:t>
            </a:r>
            <a:r>
              <a:rPr lang="en-IN" sz="2800">
                <a:latin typeface="Century Gothic"/>
              </a:rPr>
              <a:t>Middle</a:t>
            </a:r>
            <a:r>
              <a:rPr lang="en-US" sz="2800">
                <a:latin typeface="Century Gothic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146014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/>
              <a:t>Sexual Assault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9433870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b="1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Sexual assault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is any forced or unwanted sexual contact.</a:t>
            </a: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  <a:cs typeface="Aptos Light" panose="020F0302020204030204" pitchFamily="34" charset="0"/>
              </a:rPr>
              <a:t>It can occur between strangers, romantic partners, or friends.</a:t>
            </a: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  <a:cs typeface="Aptos Light" panose="020F0302020204030204" pitchFamily="34" charset="0"/>
              </a:rPr>
              <a:t>Both sexes can be victims.</a:t>
            </a: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  <a:cs typeface="Aptos Light" panose="020F0302020204030204" pitchFamily="34" charset="0"/>
              </a:rPr>
              <a:t>Sexual assault is never okay.</a:t>
            </a:r>
            <a:endParaRPr lang="en-IN" sz="200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IN" sz="2000">
                <a:latin typeface="Century Gothic" panose="020B0502020202020204" pitchFamily="34" charset="0"/>
                <a:cs typeface="Aptos Light" panose="020F0302020204030204" pitchFamily="34" charset="0"/>
              </a:rPr>
              <a:t>It </a:t>
            </a:r>
            <a:r>
              <a:rPr lang="en-US" sz="2000">
                <a:latin typeface="Century Gothic" panose="020B0502020202020204" pitchFamily="34" charset="0"/>
                <a:cs typeface="Aptos Light" panose="020F0302020204030204" pitchFamily="34" charset="0"/>
              </a:rPr>
              <a:t>should be reported as soon as possible.</a:t>
            </a:r>
          </a:p>
        </p:txBody>
      </p:sp>
    </p:spTree>
    <p:extLst>
      <p:ext uri="{BB962C8B-B14F-4D97-AF65-F5344CB8AC3E}">
        <p14:creationId xmlns:p14="http://schemas.microsoft.com/office/powerpoint/2010/main" val="1022755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/>
              <a:t>Coercive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9810388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b="1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Coercion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is the act or process of persuading someone to do something that they do not want to do.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Coercion can exist in any type of relationship.</a:t>
            </a:r>
            <a:endParaRPr lang="en-IN" sz="240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 It is unhealthy and can lead to violence and abuse. </a:t>
            </a:r>
          </a:p>
        </p:txBody>
      </p:sp>
    </p:spTree>
    <p:extLst>
      <p:ext uri="{BB962C8B-B14F-4D97-AF65-F5344CB8AC3E}">
        <p14:creationId xmlns:p14="http://schemas.microsoft.com/office/powerpoint/2010/main" val="2861949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40" y="509097"/>
            <a:ext cx="10515600" cy="1111251"/>
          </a:xfrm>
        </p:spPr>
        <p:txBody>
          <a:bodyPr/>
          <a:lstStyle/>
          <a:p>
            <a:pPr algn="ctr"/>
            <a:r>
              <a:rPr lang="en-US" sz="5000"/>
              <a:t>Human Trafficking </a:t>
            </a:r>
            <a:r>
              <a:rPr lang="en-US" sz="300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5784" y="1972405"/>
            <a:ext cx="10032609" cy="4306158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b="1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Human trafficking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happens when people are forced to perform a service or job against their will or in exchange for a basic human right like food or water.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When the victim is required to perform sexual acts, it is called </a:t>
            </a:r>
            <a:r>
              <a:rPr lang="en-US" b="1">
                <a:solidFill>
                  <a:srgbClr val="BF0071"/>
                </a:solidFill>
              </a:rPr>
              <a:t>sex trafficking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Human trafficking and sex trafficking are major crimes that should be reported immediately.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20BE7A-C44F-2E51-5BBF-C24A36B7307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9865" y="6173053"/>
            <a:ext cx="6176351" cy="457200"/>
          </a:xfrm>
        </p:spPr>
        <p:txBody>
          <a:bodyPr/>
          <a:lstStyle/>
          <a:p>
            <a:pPr algn="r">
              <a:lnSpc>
                <a:spcPct val="114000"/>
              </a:lnSpc>
              <a:spcBef>
                <a:spcPts val="1200"/>
              </a:spcBef>
            </a:pPr>
            <a:r>
              <a:rPr lang="en-US" sz="1600" i="1"/>
              <a:t>(continued)</a:t>
            </a:r>
            <a:endParaRPr lang="en-US" sz="1600" i="1"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28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/>
              <a:t>Human Trafficking </a:t>
            </a:r>
            <a:r>
              <a:rPr lang="en-US" sz="3000"/>
              <a:t>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1" y="1970683"/>
            <a:ext cx="9774529" cy="3709147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Young children and teens are most vulnerable to human trafficking and sex trafficking.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Girls are the most common victims.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Coercion is often used to lure victims.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Offenders are often older males who pretend to be younger online and use flattery and gifts to lure victims.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Setting boundaries to protect yourself is important.</a:t>
            </a:r>
            <a:endParaRPr lang="en-US" sz="1600" i="1"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07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/>
              <a:t>Breaking the Cycle of Abuse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9838096" cy="3429000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Acknowledge the abuse.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Avoid trying to be the hero.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Help an abuse victim leave the situation.</a:t>
            </a:r>
          </a:p>
        </p:txBody>
      </p:sp>
    </p:spTree>
    <p:extLst>
      <p:ext uri="{BB962C8B-B14F-4D97-AF65-F5344CB8AC3E}">
        <p14:creationId xmlns:p14="http://schemas.microsoft.com/office/powerpoint/2010/main" val="2952266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2000" cy="1325563"/>
          </a:xfrm>
        </p:spPr>
        <p:txBody>
          <a:bodyPr/>
          <a:lstStyle/>
          <a:p>
            <a:pPr algn="ctr"/>
            <a:r>
              <a:rPr lang="en-US" sz="5000"/>
              <a:t>Setting Personal Boundaries </a:t>
            </a:r>
            <a:r>
              <a:rPr lang="en-US" sz="300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80000"/>
            <a:ext cx="10515600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b="1">
                <a:solidFill>
                  <a:srgbClr val="BF0071"/>
                </a:solidFill>
              </a:rPr>
              <a:t>Intellectual boundaries: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You are entitled to your own thoughts and opinions.</a:t>
            </a:r>
            <a:endParaRPr lang="en-IN" sz="240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lvl="1">
              <a:lnSpc>
                <a:spcPct val="114000"/>
              </a:lnSpc>
              <a:spcBef>
                <a:spcPts val="1000"/>
              </a:spcBef>
            </a:pPr>
            <a:r>
              <a:rPr lang="en-US" sz="2200">
                <a:latin typeface="Century Gothic" panose="020B0502020202020204" pitchFamily="34" charset="0"/>
                <a:cs typeface="Aptos Light" panose="020F0302020204030204" pitchFamily="34" charset="0"/>
              </a:rPr>
              <a:t>If someone tries to silence your perspective or doesn’t value your thoughts, they may be crossing this boundary.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b="1">
                <a:solidFill>
                  <a:srgbClr val="BF0071"/>
                </a:solidFill>
              </a:rPr>
              <a:t>Emotional boundaries: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You are entitled to your own feelings.</a:t>
            </a:r>
            <a:endParaRPr lang="en-IN" sz="240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IN" sz="2200">
                <a:solidFill>
                  <a:schemeClr val="bg1">
                    <a:lumMod val="10000"/>
                  </a:schemeClr>
                </a:solidFill>
                <a:latin typeface="Century Gothic" panose="020B0502020202020204" pitchFamily="34" charset="0"/>
              </a:rPr>
              <a:t>If someone tries to tell you how you should feel or dismisses how you feel, they may be crossing this boundary.</a:t>
            </a:r>
          </a:p>
        </p:txBody>
      </p:sp>
    </p:spTree>
    <p:extLst>
      <p:ext uri="{BB962C8B-B14F-4D97-AF65-F5344CB8AC3E}">
        <p14:creationId xmlns:p14="http://schemas.microsoft.com/office/powerpoint/2010/main" val="67610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2000" cy="1325563"/>
          </a:xfrm>
        </p:spPr>
        <p:txBody>
          <a:bodyPr/>
          <a:lstStyle/>
          <a:p>
            <a:pPr algn="ctr"/>
            <a:r>
              <a:rPr lang="en-US" sz="5000"/>
              <a:t>Setting Personal Boundaries </a:t>
            </a:r>
            <a:r>
              <a:rPr lang="en-US" sz="3000"/>
              <a:t>(2 of 2)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8CDCC1-60C3-C6B1-CEB8-5F50941C43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4265" y="1980000"/>
            <a:ext cx="10427924" cy="4887316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</a:pPr>
            <a:r>
              <a:rPr lang="en-US" b="1">
                <a:solidFill>
                  <a:srgbClr val="BF0071"/>
                </a:solidFill>
              </a:rPr>
              <a:t>Physical boundaries: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You are entitled to your own space.</a:t>
            </a:r>
            <a:endParaRPr lang="en-IN" sz="240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lvl="1">
              <a:lnSpc>
                <a:spcPct val="114000"/>
              </a:lnSpc>
              <a:spcBef>
                <a:spcPts val="1000"/>
              </a:spcBef>
            </a:pPr>
            <a:r>
              <a:rPr lang="en-US" sz="2200">
                <a:latin typeface="Century Gothic" panose="020B0502020202020204" pitchFamily="34" charset="0"/>
                <a:cs typeface="Aptos Light" panose="020F0302020204030204" pitchFamily="34" charset="0"/>
              </a:rPr>
              <a:t>When someone touches you without permission or tries to coerce you into sexual acts, they may be crossing this boundary.</a:t>
            </a:r>
            <a:endParaRPr lang="en-US" sz="240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>
                <a:solidFill>
                  <a:srgbClr val="BF0071"/>
                </a:solidFill>
              </a:rPr>
              <a:t>Social boundaries: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You are entitled to your own friends and social activities.</a:t>
            </a:r>
            <a:r>
              <a:rPr lang="en-IN" sz="2400">
                <a:latin typeface="Century Gothic" panose="020B0502020202020204" pitchFamily="34" charset="0"/>
                <a:cs typeface="Aptos Light" panose="020F0302020204030204" pitchFamily="34" charset="0"/>
              </a:rPr>
              <a:t> </a:t>
            </a:r>
          </a:p>
          <a:p>
            <a:pPr lvl="1">
              <a:lnSpc>
                <a:spcPct val="114000"/>
              </a:lnSpc>
              <a:spcBef>
                <a:spcPts val="1000"/>
              </a:spcBef>
            </a:pPr>
            <a:r>
              <a:rPr lang="en-IN" sz="2200">
                <a:latin typeface="Century Gothic" panose="020B0502020202020204" pitchFamily="34" charset="0"/>
                <a:cs typeface="Aptos Light" panose="020F0302020204030204" pitchFamily="34" charset="0"/>
              </a:rPr>
              <a:t>When someone tries to isolate you from others, they may be crossing this boundary.</a:t>
            </a:r>
          </a:p>
          <a:p>
            <a:pPr>
              <a:lnSpc>
                <a:spcPct val="114000"/>
              </a:lnSpc>
            </a:pPr>
            <a:r>
              <a:rPr lang="en-US" b="1">
                <a:solidFill>
                  <a:srgbClr val="BF0071"/>
                </a:solidFill>
              </a:rPr>
              <a:t>Spiritual boundaries: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You are entitled to your own beliefs.</a:t>
            </a:r>
            <a:endParaRPr lang="en-IN" sz="240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lvl="1">
              <a:lnSpc>
                <a:spcPct val="114000"/>
              </a:lnSpc>
              <a:spcBef>
                <a:spcPts val="1000"/>
              </a:spcBef>
            </a:pPr>
            <a:r>
              <a:rPr lang="en-US" sz="2200">
                <a:latin typeface="Century Gothic" panose="020B0502020202020204" pitchFamily="34" charset="0"/>
                <a:cs typeface="Aptos Light" panose="020F0302020204030204" pitchFamily="34" charset="0"/>
              </a:rPr>
              <a:t>When someone disrespects your religion or beliefs, they may be </a:t>
            </a:r>
            <a:r>
              <a:rPr lang="en-IN" sz="2200">
                <a:latin typeface="Century Gothic" panose="020B0502020202020204" pitchFamily="34" charset="0"/>
                <a:cs typeface="Aptos Light" panose="020F0302020204030204" pitchFamily="34" charset="0"/>
              </a:rPr>
              <a:t>crossing t</a:t>
            </a:r>
            <a:r>
              <a:rPr lang="en-US" sz="2200">
                <a:latin typeface="Century Gothic" panose="020B0502020202020204" pitchFamily="34" charset="0"/>
                <a:cs typeface="Aptos Light" panose="020F0302020204030204" pitchFamily="34" charset="0"/>
              </a:rPr>
              <a:t>his boundary</a:t>
            </a:r>
            <a:r>
              <a:rPr lang="en-IN" sz="2200"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  <a:endParaRPr lang="en-US" sz="2200"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6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653F4F0-95C0-7F10-FA97-D5FD48FF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032" y="450806"/>
            <a:ext cx="6438900" cy="915336"/>
          </a:xfrm>
        </p:spPr>
        <p:txBody>
          <a:bodyPr/>
          <a:lstStyle/>
          <a:p>
            <a:r>
              <a:rPr lang="en-US" sz="5000"/>
              <a:t>Write About It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BC4F48-AAD7-FA32-0EC5-DA5B349E53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0900" y="1970910"/>
            <a:ext cx="7894638" cy="2671428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How does the media you use (television, social media, and movies) portray violence in relationships?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Do you think it is accurate?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6" y="508557"/>
            <a:ext cx="10515600" cy="1325563"/>
          </a:xfrm>
        </p:spPr>
        <p:txBody>
          <a:bodyPr/>
          <a:lstStyle/>
          <a:p>
            <a:pPr algn="ctr"/>
            <a:r>
              <a:rPr lang="en-US" sz="5000"/>
              <a:t>Understanding Abuse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129" y="1969997"/>
            <a:ext cx="5849471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b="1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Abuse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 is the consistent and violent mistreatment of a person.</a:t>
            </a: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</a:rPr>
              <a:t>Abuse can be physical, emotional, or sexual.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Healthy relationships are neither violent nor abusive.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FAFD5-F539-D15E-69CE-6DD6146E45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342" y="1969997"/>
            <a:ext cx="4824070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0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/>
              <a:t>Child Abuse and Neglect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9744126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Child abuse is when a parent or caregiver causes injury, death, emotional harm, or risk of serious harm to a child. </a:t>
            </a: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</a:rPr>
              <a:t>A report of child abuse is made every 10 seconds in the United States.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b="1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Neglect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happens when adults fail to meet the basic physical, emotional, medical, or educational needs of a child.</a:t>
            </a:r>
            <a:endParaRPr lang="en-US" sz="2000"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860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2000" cy="1325563"/>
          </a:xfrm>
        </p:spPr>
        <p:txBody>
          <a:bodyPr/>
          <a:lstStyle/>
          <a:p>
            <a:pPr algn="ctr"/>
            <a:r>
              <a:rPr lang="en-US" sz="5000" spc="-150"/>
              <a:t>Consequences of Child Abuse and Neglect</a:t>
            </a:r>
          </a:p>
        </p:txBody>
      </p:sp>
      <p:pic>
        <p:nvPicPr>
          <p:cNvPr id="6" name="Picture 5" descr="Consequences include: physical harm like broken bones and bruises; psychological harm like anxiety, depression, and anger; relationship harm like inability to trust others and make meaningful connections; and links to smoking, alcohol, drug abuse, and difficulty in school.">
            <a:extLst>
              <a:ext uri="{FF2B5EF4-FFF2-40B4-BE49-F238E27FC236}">
                <a16:creationId xmlns:a16="http://schemas.microsoft.com/office/drawing/2014/main" id="{69C12C50-E484-324E-97AD-D45B7A9370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55" y="2162494"/>
            <a:ext cx="11311689" cy="267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6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514667"/>
            <a:ext cx="11926956" cy="1310958"/>
          </a:xfrm>
        </p:spPr>
        <p:txBody>
          <a:bodyPr/>
          <a:lstStyle/>
          <a:p>
            <a:pPr algn="ctr"/>
            <a:r>
              <a:rPr lang="en-US" sz="5000" spc="-150"/>
              <a:t>Signs and Symptoms of Child Abuse </a:t>
            </a:r>
            <a:r>
              <a:rPr lang="en-US" sz="3000" spc="-150"/>
              <a:t>(1 of 2)</a:t>
            </a:r>
          </a:p>
        </p:txBody>
      </p:sp>
      <p:graphicFrame>
        <p:nvGraphicFramePr>
          <p:cNvPr id="4" name="Table 4" descr="Table 1 of 2">
            <a:extLst>
              <a:ext uri="{FF2B5EF4-FFF2-40B4-BE49-F238E27FC236}">
                <a16:creationId xmlns:a16="http://schemas.microsoft.com/office/drawing/2014/main" id="{3ECE076A-6EE1-BE44-8E7F-9C711A4AA3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7658098"/>
              </p:ext>
            </p:extLst>
          </p:nvPr>
        </p:nvGraphicFramePr>
        <p:xfrm>
          <a:off x="628649" y="1825625"/>
          <a:ext cx="11133046" cy="47915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3140">
                  <a:extLst>
                    <a:ext uri="{9D8B030D-6E8A-4147-A177-3AD203B41FA5}">
                      <a16:colId xmlns:a16="http://schemas.microsoft.com/office/drawing/2014/main" val="2679302346"/>
                    </a:ext>
                  </a:extLst>
                </a:gridCol>
                <a:gridCol w="4958891">
                  <a:extLst>
                    <a:ext uri="{9D8B030D-6E8A-4147-A177-3AD203B41FA5}">
                      <a16:colId xmlns:a16="http://schemas.microsoft.com/office/drawing/2014/main" val="3417659865"/>
                    </a:ext>
                  </a:extLst>
                </a:gridCol>
                <a:gridCol w="3711015">
                  <a:extLst>
                    <a:ext uri="{9D8B030D-6E8A-4147-A177-3AD203B41FA5}">
                      <a16:colId xmlns:a16="http://schemas.microsoft.com/office/drawing/2014/main" val="4145523080"/>
                    </a:ext>
                  </a:extLst>
                </a:gridCol>
              </a:tblGrid>
              <a:tr h="469783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Type of abuse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Examples of abuse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Signs of abuse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5656793"/>
                  </a:ext>
                </a:extLst>
              </a:tr>
              <a:tr h="1621717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Physical abuse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Burns the child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Hits, kicks, or bites the child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Holds the child under water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Shakes or throws the child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Throws objects at the child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Ties up the child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Bruising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Severe injuries (e.g., broken bones)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Several injuries spread over the body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Injuries over a period of time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8572988"/>
                  </a:ext>
                </a:extLst>
              </a:tr>
              <a:tr h="1892004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Emotional abuse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Abuses others when the child is around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Fails to show love and affection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Ignores the child and doesn’t provide emotional support and guidance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Shames, belittles, criticizes, or embarrasses the child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Teases, threatens, bullies, or yells at the child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Withdrawn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Anxiety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Difficulty sleeping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Difficulty concentrating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Aggressive or inappropriate behavior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3524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718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514667"/>
            <a:ext cx="11926956" cy="818834"/>
          </a:xfrm>
        </p:spPr>
        <p:txBody>
          <a:bodyPr/>
          <a:lstStyle/>
          <a:p>
            <a:pPr algn="ctr"/>
            <a:r>
              <a:rPr lang="en-US" sz="5000" spc="-150"/>
              <a:t>Signs and Symptoms of Child Abuse </a:t>
            </a:r>
            <a:r>
              <a:rPr lang="en-US" sz="3000" spc="-150"/>
              <a:t>(2 of 2)</a:t>
            </a:r>
          </a:p>
        </p:txBody>
      </p:sp>
      <p:graphicFrame>
        <p:nvGraphicFramePr>
          <p:cNvPr id="4" name="Table 4" descr="Table 2 of 2">
            <a:extLst>
              <a:ext uri="{FF2B5EF4-FFF2-40B4-BE49-F238E27FC236}">
                <a16:creationId xmlns:a16="http://schemas.microsoft.com/office/drawing/2014/main" id="{3ECE076A-6EE1-BE44-8E7F-9C711A4AA3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027888"/>
              </p:ext>
            </p:extLst>
          </p:nvPr>
        </p:nvGraphicFramePr>
        <p:xfrm>
          <a:off x="688433" y="1827170"/>
          <a:ext cx="10741570" cy="48819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45672">
                  <a:extLst>
                    <a:ext uri="{9D8B030D-6E8A-4147-A177-3AD203B41FA5}">
                      <a16:colId xmlns:a16="http://schemas.microsoft.com/office/drawing/2014/main" val="2679302346"/>
                    </a:ext>
                  </a:extLst>
                </a:gridCol>
                <a:gridCol w="6141201">
                  <a:extLst>
                    <a:ext uri="{9D8B030D-6E8A-4147-A177-3AD203B41FA5}">
                      <a16:colId xmlns:a16="http://schemas.microsoft.com/office/drawing/2014/main" val="3417659865"/>
                    </a:ext>
                  </a:extLst>
                </a:gridCol>
                <a:gridCol w="2654697">
                  <a:extLst>
                    <a:ext uri="{9D8B030D-6E8A-4147-A177-3AD203B41FA5}">
                      <a16:colId xmlns:a16="http://schemas.microsoft.com/office/drawing/2014/main" val="4145523080"/>
                    </a:ext>
                  </a:extLst>
                </a:gridCol>
              </a:tblGrid>
              <a:tr h="456203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Type of abuse</a:t>
                      </a:r>
                      <a:endParaRPr lang="en-US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Examples of abuse</a:t>
                      </a:r>
                      <a:endParaRPr lang="en-US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Signs of abuse</a:t>
                      </a:r>
                      <a:endParaRPr lang="en-US" sz="2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 anchor="ctr"/>
                </a:tc>
                <a:extLst>
                  <a:ext uri="{0D108BD9-81ED-4DB2-BD59-A6C34878D82A}">
                    <a16:rowId xmlns:a16="http://schemas.microsoft.com/office/drawing/2014/main" val="1715656793"/>
                  </a:ext>
                </a:extLst>
              </a:tr>
              <a:tr h="2588424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Sexual abuse</a:t>
                      </a:r>
                      <a:endParaRPr lang="en-US" sz="19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Forces the child to take part in sexual images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Has any sexual contact with the child, including kissing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Talks to child in sexually inappropriate ways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Sends the child sexually explicit emails, texts, or other messages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Exposes (abuser’s) genitals to the child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Shows pornography to the child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Tells dirty jokes or stories</a:t>
                      </a:r>
                      <a:endParaRPr lang="en-US" sz="19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Fear of being touched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Pain when walking or sitting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Torn clothing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Bruising around genitals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Sexual knowledge not typical for child’s age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Inappropriate touching</a:t>
                      </a:r>
                      <a:endParaRPr lang="en-US" sz="19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/>
                </a:tc>
                <a:extLst>
                  <a:ext uri="{0D108BD9-81ED-4DB2-BD59-A6C34878D82A}">
                    <a16:rowId xmlns:a16="http://schemas.microsoft.com/office/drawing/2014/main" val="3568572988"/>
                  </a:ext>
                </a:extLst>
              </a:tr>
              <a:tr h="1837311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Neglect</a:t>
                      </a:r>
                      <a:endParaRPr lang="en-US" sz="19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Fails to provide clothing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Fails to provide food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Fails to provide heat in cold weather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Forces the child to live in unclean or unsanitary conditions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Does not provide needed medical care</a:t>
                      </a:r>
                      <a:endParaRPr lang="en-US" sz="19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Missing school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Poor hygiene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Underweight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n-lt"/>
                        </a:rPr>
                        <a:t>Lack of development</a:t>
                      </a:r>
                      <a:endParaRPr lang="en-US" sz="19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/>
                </a:tc>
                <a:extLst>
                  <a:ext uri="{0D108BD9-81ED-4DB2-BD59-A6C34878D82A}">
                    <a16:rowId xmlns:a16="http://schemas.microsoft.com/office/drawing/2014/main" val="3863524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875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/>
              <a:t>Sibling and Elder Abuse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9730875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b="1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Sibling abuse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is the mistreatment of one sibling by another.</a:t>
            </a: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  <a:cs typeface="Aptos Light" panose="020F0302020204030204" pitchFamily="34" charset="0"/>
              </a:rPr>
              <a:t>Half of children report some degree of sibling abuse.</a:t>
            </a: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  <a:cs typeface="Aptos Light" panose="020F0302020204030204" pitchFamily="34" charset="0"/>
              </a:rPr>
              <a:t>Injury between siblings is always serious.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b="1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Elder abuse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is abuse of an older adult in a nursing home, in a hospital, or at home.</a:t>
            </a: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  <a:cs typeface="Aptos Light" panose="020F0302020204030204" pitchFamily="34" charset="0"/>
              </a:rPr>
              <a:t>Caregivers and family members are most likely to commit elder abuse.</a:t>
            </a:r>
          </a:p>
        </p:txBody>
      </p:sp>
    </p:spTree>
    <p:extLst>
      <p:ext uri="{BB962C8B-B14F-4D97-AF65-F5344CB8AC3E}">
        <p14:creationId xmlns:p14="http://schemas.microsoft.com/office/powerpoint/2010/main" val="4211778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6" y="508557"/>
            <a:ext cx="10515600" cy="1325563"/>
          </a:xfrm>
        </p:spPr>
        <p:txBody>
          <a:bodyPr/>
          <a:lstStyle/>
          <a:p>
            <a:pPr algn="ctr"/>
            <a:r>
              <a:rPr lang="en-US" sz="5000"/>
              <a:t>Domestic Violence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129" y="1969997"/>
            <a:ext cx="5723965" cy="3803274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b="1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Domestic violence </a:t>
            </a:r>
            <a:r>
              <a:rPr lang="en-US" sz="2400">
                <a:latin typeface="Century Gothic" panose="020B0502020202020204" pitchFamily="34" charset="0"/>
                <a:cs typeface="Aptos Light" panose="020F0302020204030204" pitchFamily="34" charset="0"/>
              </a:rPr>
              <a:t>is violence in a romantic relationship or between a married couple.</a:t>
            </a: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  <a:cs typeface="Aptos Light" panose="020F0302020204030204" pitchFamily="34" charset="0"/>
              </a:rPr>
              <a:t>It can happen in any relationship.</a:t>
            </a: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  <a:cs typeface="Aptos Light" panose="020F0302020204030204" pitchFamily="34" charset="0"/>
              </a:rPr>
              <a:t>It often begins with verbal insults and escalates over time.</a:t>
            </a:r>
          </a:p>
          <a:p>
            <a:pPr marL="1028700" lvl="1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>
                <a:latin typeface="Century Gothic" panose="020B0502020202020204" pitchFamily="34" charset="0"/>
                <a:cs typeface="Aptos Light" panose="020F0302020204030204" pitchFamily="34" charset="0"/>
              </a:rPr>
              <a:t>It often includes controlling behavior, with one person trying to control the other.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AB320-8326-296B-4D2E-225A6A2150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033" y="1969997"/>
            <a:ext cx="4693563" cy="31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0536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1010</Words>
  <Application>Microsoft Office PowerPoint</Application>
  <PresentationFormat>Widescreen</PresentationFormat>
  <Paragraphs>131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Century Gothic</vt:lpstr>
      <vt:lpstr>ITC Garamond Std Lt</vt:lpstr>
      <vt:lpstr>Rockwell</vt:lpstr>
      <vt:lpstr>Times New Roman</vt:lpstr>
      <vt:lpstr>1_Office Theme</vt:lpstr>
      <vt:lpstr>Custom Design</vt:lpstr>
      <vt:lpstr>Relationships and Violence</vt:lpstr>
      <vt:lpstr>Write About It</vt:lpstr>
      <vt:lpstr>Understanding Abuse</vt:lpstr>
      <vt:lpstr>Child Abuse and Neglect</vt:lpstr>
      <vt:lpstr>Consequences of Child Abuse and Neglect</vt:lpstr>
      <vt:lpstr>Signs and Symptoms of Child Abuse (1 of 2)</vt:lpstr>
      <vt:lpstr>Signs and Symptoms of Child Abuse (2 of 2)</vt:lpstr>
      <vt:lpstr>Sibling and Elder Abuse</vt:lpstr>
      <vt:lpstr>Domestic Violence</vt:lpstr>
      <vt:lpstr>Sexual Assault</vt:lpstr>
      <vt:lpstr>Coercive Relationships</vt:lpstr>
      <vt:lpstr>Human Trafficking (1 of 2)</vt:lpstr>
      <vt:lpstr>Human Trafficking (2 of 2)</vt:lpstr>
      <vt:lpstr>Breaking the Cycle of Abuse</vt:lpstr>
      <vt:lpstr>Setting Personal Boundaries (1 of 2)</vt:lpstr>
      <vt:lpstr>Setting Personal Boundaries (2 of 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9: Lesson 9.4: Relationships and Violence</dc:title>
  <dc:creator>Joanne Brummett</dc:creator>
  <cp:lastModifiedBy>Laura Farrell</cp:lastModifiedBy>
  <cp:revision>2</cp:revision>
  <dcterms:created xsi:type="dcterms:W3CDTF">2024-04-04T14:49:27Z</dcterms:created>
  <dcterms:modified xsi:type="dcterms:W3CDTF">2024-10-08T12:47:41Z</dcterms:modified>
</cp:coreProperties>
</file>