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60" r:id="rId2"/>
  </p:sldMasterIdLst>
  <p:notesMasterIdLst>
    <p:notesMasterId r:id="rId14"/>
  </p:notesMasterIdLst>
  <p:handoutMasterIdLst>
    <p:handoutMasterId r:id="rId15"/>
  </p:handoutMasterIdLst>
  <p:sldIdLst>
    <p:sldId id="277" r:id="rId3"/>
    <p:sldId id="257" r:id="rId4"/>
    <p:sldId id="259" r:id="rId5"/>
    <p:sldId id="299" r:id="rId6"/>
    <p:sldId id="310" r:id="rId7"/>
    <p:sldId id="315" r:id="rId8"/>
    <p:sldId id="309" r:id="rId9"/>
    <p:sldId id="316" r:id="rId10"/>
    <p:sldId id="313" r:id="rId11"/>
    <p:sldId id="317" r:id="rId12"/>
    <p:sldId id="31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A1DF04-340B-3450-F99A-8BDC315EA8C1}" name="Laura Farrell" initials="LF" userId="S::laurahf@hkusa.com::2e43a550-d27b-4754-a05c-c3cf9e976c93" providerId="AD"/>
  <p188:author id="{C361460D-7215-A4C9-D48E-A42F83D2172D}" name="Ian Fricker" initials="IF" userId="S::ianf@hkusa.com::5139194f-ddb1-4217-97d0-a5a6d0e1af53" providerId="AD"/>
  <p188:author id="{5FE70E16-5445-046E-D88B-776AFB394D67}" name="Copy Editor" initials="CE" userId="Copy Editor" providerId="None"/>
  <p188:author id="{29EDB9C1-DB70-D46F-995A-03CE1E2C71D4}" name="Laura Farrell" initials="LF" userId="S::LAURAHF@hkusa.com::2e43a550-d27b-4754-a05c-c3cf9e976c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py Editor" initials="CE" lastIdx="6" clrIdx="0">
    <p:extLst>
      <p:ext uri="{19B8F6BF-5375-455C-9EA6-DF929625EA0E}">
        <p15:presenceInfo xmlns:p15="http://schemas.microsoft.com/office/powerpoint/2012/main" userId="2e8529772bf0378b" providerId="Windows Live"/>
      </p:ext>
    </p:extLst>
  </p:cmAuthor>
  <p:cmAuthor id="2" name="Rajesh Kumar Vimalamurthy" initials="RKV" lastIdx="14" clrIdx="1">
    <p:extLst>
      <p:ext uri="{19B8F6BF-5375-455C-9EA6-DF929625EA0E}">
        <p15:presenceInfo xmlns:p15="http://schemas.microsoft.com/office/powerpoint/2012/main" userId="Rajesh Kumar Vimalamurthy" providerId="None"/>
      </p:ext>
    </p:extLst>
  </p:cmAuthor>
  <p:cmAuthor id="3" name="Nancy Rasmus" initials="NR" lastIdx="3" clrIdx="2">
    <p:extLst>
      <p:ext uri="{19B8F6BF-5375-455C-9EA6-DF929625EA0E}">
        <p15:presenceInfo xmlns:p15="http://schemas.microsoft.com/office/powerpoint/2012/main" userId="Nancy Rasmus" providerId="None"/>
      </p:ext>
    </p:extLst>
  </p:cmAuthor>
  <p:cmAuthor id="4" name="Copyeditor" initials="CE" lastIdx="1" clrIdx="3">
    <p:extLst>
      <p:ext uri="{19B8F6BF-5375-455C-9EA6-DF929625EA0E}">
        <p15:presenceInfo xmlns:p15="http://schemas.microsoft.com/office/powerpoint/2012/main" userId="Copyeditor" providerId="None"/>
      </p:ext>
    </p:extLst>
  </p:cmAuthor>
  <p:cmAuthor id="5" name="Ink Lynx" initials="IL" lastIdx="1" clrIdx="4">
    <p:extLst>
      <p:ext uri="{19B8F6BF-5375-455C-9EA6-DF929625EA0E}">
        <p15:presenceInfo xmlns:p15="http://schemas.microsoft.com/office/powerpoint/2012/main" userId="43154123f283b91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08D"/>
    <a:srgbClr val="D62D00"/>
    <a:srgbClr val="9142B5"/>
    <a:srgbClr val="00A800"/>
    <a:srgbClr val="C52039"/>
    <a:srgbClr val="DB5407"/>
    <a:srgbClr val="F55D00"/>
    <a:srgbClr val="D86A30"/>
    <a:srgbClr val="E16F32"/>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505" autoAdjust="0"/>
    <p:restoredTop sz="86408" autoAdjust="0"/>
  </p:normalViewPr>
  <p:slideViewPr>
    <p:cSldViewPr snapToGrid="0" snapToObjects="1">
      <p:cViewPr varScale="1">
        <p:scale>
          <a:sx n="103" d="100"/>
          <a:sy n="103" d="100"/>
        </p:scale>
        <p:origin x="132" y="252"/>
      </p:cViewPr>
      <p:guideLst/>
    </p:cSldViewPr>
  </p:slideViewPr>
  <p:outlineViewPr>
    <p:cViewPr>
      <p:scale>
        <a:sx n="33" d="100"/>
        <a:sy n="33" d="100"/>
      </p:scale>
      <p:origin x="0" y="-3516"/>
    </p:cViewPr>
  </p:outlineViewPr>
  <p:notesTextViewPr>
    <p:cViewPr>
      <p:scale>
        <a:sx n="1" d="1"/>
        <a:sy n="1" d="1"/>
      </p:scale>
      <p:origin x="0" y="0"/>
    </p:cViewPr>
  </p:notesTextViewPr>
  <p:notesViewPr>
    <p:cSldViewPr snapToGrid="0" snapToObjects="1">
      <p:cViewPr varScale="1">
        <p:scale>
          <a:sx n="52" d="100"/>
          <a:sy n="52" d="100"/>
        </p:scale>
        <p:origin x="219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Farrell" userId="2e43a550-d27b-4754-a05c-c3cf9e976c93" providerId="ADAL" clId="{AD12C325-6B44-43BF-8340-93BE50ECD711}"/>
    <pc:docChg chg="modSld">
      <pc:chgData name="Laura Farrell" userId="2e43a550-d27b-4754-a05c-c3cf9e976c93" providerId="ADAL" clId="{AD12C325-6B44-43BF-8340-93BE50ECD711}" dt="2024-09-04T16:01:55.135" v="1"/>
      <pc:docMkLst>
        <pc:docMk/>
      </pc:docMkLst>
      <pc:sldChg chg="modNotesTx">
        <pc:chgData name="Laura Farrell" userId="2e43a550-d27b-4754-a05c-c3cf9e976c93" providerId="ADAL" clId="{AD12C325-6B44-43BF-8340-93BE50ECD711}" dt="2024-09-04T16:01:11.475" v="0"/>
        <pc:sldMkLst>
          <pc:docMk/>
          <pc:sldMk cId="1460147337" sldId="277"/>
        </pc:sldMkLst>
      </pc:sldChg>
      <pc:sldChg chg="modNotesTx">
        <pc:chgData name="Laura Farrell" userId="2e43a550-d27b-4754-a05c-c3cf9e976c93" providerId="ADAL" clId="{AD12C325-6B44-43BF-8340-93BE50ECD711}" dt="2024-09-04T16:01:55.135" v="1"/>
        <pc:sldMkLst>
          <pc:docMk/>
          <pc:sldMk cId="1850553566" sldId="310"/>
        </pc:sldMkLst>
      </pc:sldChg>
    </pc:docChg>
  </pc:docChgLst>
  <pc:docChgLst>
    <pc:chgData name="Laura Farrell" userId="S::laurahf@hkusa.com::2e43a550-d27b-4754-a05c-c3cf9e976c93" providerId="AD" clId="Web-{DF038376-3F95-B49A-5A67-7242C4B95B52}"/>
    <pc:docChg chg="">
      <pc:chgData name="Laura Farrell" userId="S::laurahf@hkusa.com::2e43a550-d27b-4754-a05c-c3cf9e976c93" providerId="AD" clId="Web-{DF038376-3F95-B49A-5A67-7242C4B95B52}" dt="2024-06-29T11:31:35.989" v="0"/>
      <pc:docMkLst>
        <pc:docMk/>
      </pc:docMkLst>
      <pc:sldChg chg="addCm">
        <pc:chgData name="Laura Farrell" userId="S::laurahf@hkusa.com::2e43a550-d27b-4754-a05c-c3cf9e976c93" providerId="AD" clId="Web-{DF038376-3F95-B49A-5A67-7242C4B95B52}" dt="2024-06-29T11:31:35.989" v="0"/>
        <pc:sldMkLst>
          <pc:docMk/>
          <pc:sldMk cId="3419569964" sldId="275"/>
        </pc:sldMkLst>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DF038376-3F95-B49A-5A67-7242C4B95B52}" dt="2024-06-29T11:31:35.989" v="0"/>
              <pc2:cmMkLst xmlns:pc2="http://schemas.microsoft.com/office/powerpoint/2019/9/main/command">
                <pc:docMk/>
                <pc:sldMk cId="3419569964" sldId="275"/>
                <pc2:cmMk id="{A8BF95F2-EE50-47D8-96EC-627CF0738107}"/>
              </pc2:cmMkLst>
            </pc226:cmChg>
          </p:ext>
        </pc:extLst>
      </pc:sldChg>
    </pc:docChg>
  </pc:docChgLst>
  <pc:docChgLst>
    <pc:chgData name="Ink Lynx" userId="43154123f283b917" providerId="LiveId" clId="{DDD0A2C1-EA78-0348-B08A-599ED94442A5}"/>
    <pc:docChg chg="undo custSel addSld delSld modSld sldOrd">
      <pc:chgData name="Ink Lynx" userId="43154123f283b917" providerId="LiveId" clId="{DDD0A2C1-EA78-0348-B08A-599ED94442A5}" dt="2024-07-25T14:14:47.555" v="232" actId="1592"/>
      <pc:docMkLst>
        <pc:docMk/>
      </pc:docMkLst>
      <pc:sldChg chg="modSp">
        <pc:chgData name="Ink Lynx" userId="43154123f283b917" providerId="LiveId" clId="{DDD0A2C1-EA78-0348-B08A-599ED94442A5}" dt="2024-07-23T18:36:55.133" v="41" actId="20577"/>
        <pc:sldMkLst>
          <pc:docMk/>
          <pc:sldMk cId="2900287038" sldId="257"/>
        </pc:sldMkLst>
        <pc:spChg chg="mod">
          <ac:chgData name="Ink Lynx" userId="43154123f283b917" providerId="LiveId" clId="{DDD0A2C1-EA78-0348-B08A-599ED94442A5}" dt="2024-07-23T18:36:55.133" v="41" actId="20577"/>
          <ac:spMkLst>
            <pc:docMk/>
            <pc:sldMk cId="2900287038" sldId="257"/>
            <ac:spMk id="11" creationId="{53BC4F48-AAD7-FA32-0EC5-DA5B349E53B5}"/>
          </ac:spMkLst>
        </pc:spChg>
      </pc:sldChg>
      <pc:sldChg chg="modSp">
        <pc:chgData name="Ink Lynx" userId="43154123f283b917" providerId="LiveId" clId="{DDD0A2C1-EA78-0348-B08A-599ED94442A5}" dt="2024-07-23T18:40:17.114" v="115" actId="1076"/>
        <pc:sldMkLst>
          <pc:docMk/>
          <pc:sldMk cId="2513209944" sldId="259"/>
        </pc:sldMkLst>
        <pc:spChg chg="mod">
          <ac:chgData name="Ink Lynx" userId="43154123f283b917" providerId="LiveId" clId="{DDD0A2C1-EA78-0348-B08A-599ED94442A5}" dt="2024-07-23T18:40:17.114" v="115" actId="1076"/>
          <ac:spMkLst>
            <pc:docMk/>
            <pc:sldMk cId="2513209944" sldId="259"/>
            <ac:spMk id="3" creationId="{06DDC65F-FF60-9E88-9A04-DC35A647156C}"/>
          </ac:spMkLst>
        </pc:spChg>
        <pc:picChg chg="mod">
          <ac:chgData name="Ink Lynx" userId="43154123f283b917" providerId="LiveId" clId="{DDD0A2C1-EA78-0348-B08A-599ED94442A5}" dt="2024-07-23T18:40:13.209" v="113" actId="14100"/>
          <ac:picMkLst>
            <pc:docMk/>
            <pc:sldMk cId="2513209944" sldId="259"/>
            <ac:picMk id="9" creationId="{71561ECA-724B-2B47-88A9-51A9018DDAB7}"/>
          </ac:picMkLst>
        </pc:picChg>
      </pc:sldChg>
      <pc:sldChg chg="del">
        <pc:chgData name="Ink Lynx" userId="43154123f283b917" providerId="LiveId" clId="{DDD0A2C1-EA78-0348-B08A-599ED94442A5}" dt="2024-07-23T18:36:57.917" v="42" actId="2696"/>
        <pc:sldMkLst>
          <pc:docMk/>
          <pc:sldMk cId="1110540363" sldId="269"/>
        </pc:sldMkLst>
      </pc:sldChg>
      <pc:sldChg chg="del">
        <pc:chgData name="Ink Lynx" userId="43154123f283b917" providerId="LiveId" clId="{DDD0A2C1-EA78-0348-B08A-599ED94442A5}" dt="2024-07-23T18:48:48.645" v="197" actId="2696"/>
        <pc:sldMkLst>
          <pc:docMk/>
          <pc:sldMk cId="3928300210" sldId="276"/>
        </pc:sldMkLst>
      </pc:sldChg>
      <pc:sldChg chg="modSp addCm delCm">
        <pc:chgData name="Ink Lynx" userId="43154123f283b917" providerId="LiveId" clId="{DDD0A2C1-EA78-0348-B08A-599ED94442A5}" dt="2024-07-25T14:14:47.555" v="232" actId="1592"/>
        <pc:sldMkLst>
          <pc:docMk/>
          <pc:sldMk cId="1460147337" sldId="277"/>
        </pc:sldMkLst>
        <pc:spChg chg="mod">
          <ac:chgData name="Ink Lynx" userId="43154123f283b917" providerId="LiveId" clId="{DDD0A2C1-EA78-0348-B08A-599ED94442A5}" dt="2024-07-23T18:35:13.424" v="4" actId="1076"/>
          <ac:spMkLst>
            <pc:docMk/>
            <pc:sldMk cId="1460147337" sldId="277"/>
            <ac:spMk id="3" creationId="{87012567-5EF1-F630-AB2D-B77047AD3D0C}"/>
          </ac:spMkLst>
        </pc:spChg>
        <pc:spChg chg="mod">
          <ac:chgData name="Ink Lynx" userId="43154123f283b917" providerId="LiveId" clId="{DDD0A2C1-EA78-0348-B08A-599ED94442A5}" dt="2024-07-23T18:35:36.270" v="10" actId="20577"/>
          <ac:spMkLst>
            <pc:docMk/>
            <pc:sldMk cId="1460147337" sldId="277"/>
            <ac:spMk id="4" creationId="{9B0F9F82-8392-F0A1-62F4-8DC53C485B11}"/>
          </ac:spMkLst>
        </pc:spChg>
        <pc:spChg chg="mod">
          <ac:chgData name="Ink Lynx" userId="43154123f283b917" providerId="LiveId" clId="{DDD0A2C1-EA78-0348-B08A-599ED94442A5}" dt="2024-07-23T18:35:42.693" v="16" actId="20577"/>
          <ac:spMkLst>
            <pc:docMk/>
            <pc:sldMk cId="1460147337" sldId="277"/>
            <ac:spMk id="5" creationId="{F4459E40-EC22-C356-6D67-196765A7A0D4}"/>
          </ac:spMkLst>
        </pc:spChg>
      </pc:sldChg>
      <pc:sldChg chg="del">
        <pc:chgData name="Ink Lynx" userId="43154123f283b917" providerId="LiveId" clId="{DDD0A2C1-EA78-0348-B08A-599ED94442A5}" dt="2024-07-23T18:48:16.603" v="185" actId="2696"/>
        <pc:sldMkLst>
          <pc:docMk/>
          <pc:sldMk cId="4211778279" sldId="296"/>
        </pc:sldMkLst>
      </pc:sldChg>
      <pc:sldChg chg="del">
        <pc:chgData name="Ink Lynx" userId="43154123f283b917" providerId="LiveId" clId="{DDD0A2C1-EA78-0348-B08A-599ED94442A5}" dt="2024-07-23T18:48:36.947" v="191" actId="2696"/>
        <pc:sldMkLst>
          <pc:docMk/>
          <pc:sldMk cId="2952266305" sldId="298"/>
        </pc:sldMkLst>
      </pc:sldChg>
      <pc:sldChg chg="addSp delSp modSp">
        <pc:chgData name="Ink Lynx" userId="43154123f283b917" providerId="LiveId" clId="{DDD0A2C1-EA78-0348-B08A-599ED94442A5}" dt="2024-07-25T12:37:23.361" v="222" actId="1076"/>
        <pc:sldMkLst>
          <pc:docMk/>
          <pc:sldMk cId="2161860640" sldId="299"/>
        </pc:sldMkLst>
        <pc:spChg chg="mod">
          <ac:chgData name="Ink Lynx" userId="43154123f283b917" providerId="LiveId" clId="{DDD0A2C1-EA78-0348-B08A-599ED94442A5}" dt="2024-07-23T18:41:22.684" v="119" actId="22"/>
          <ac:spMkLst>
            <pc:docMk/>
            <pc:sldMk cId="2161860640" sldId="299"/>
            <ac:spMk id="2" creationId="{F69EF73D-6899-3B7E-AE5F-D6E09AB7AED8}"/>
          </ac:spMkLst>
        </pc:spChg>
        <pc:picChg chg="add mod">
          <ac:chgData name="Ink Lynx" userId="43154123f283b917" providerId="LiveId" clId="{DDD0A2C1-EA78-0348-B08A-599ED94442A5}" dt="2024-07-25T12:37:23.361" v="222" actId="1076"/>
          <ac:picMkLst>
            <pc:docMk/>
            <pc:sldMk cId="2161860640" sldId="299"/>
            <ac:picMk id="3" creationId="{66061351-A659-F51F-7300-91427806496C}"/>
          </ac:picMkLst>
        </pc:picChg>
        <pc:picChg chg="del mod modCrop">
          <ac:chgData name="Ink Lynx" userId="43154123f283b917" providerId="LiveId" clId="{DDD0A2C1-EA78-0348-B08A-599ED94442A5}" dt="2024-07-23T18:41:13.348" v="118" actId="478"/>
          <ac:picMkLst>
            <pc:docMk/>
            <pc:sldMk cId="2161860640" sldId="299"/>
            <ac:picMk id="6" creationId="{5E14A200-20BC-7B42-BB5B-44A217A80623}"/>
          </ac:picMkLst>
        </pc:picChg>
      </pc:sldChg>
      <pc:sldChg chg="del">
        <pc:chgData name="Ink Lynx" userId="43154123f283b917" providerId="LiveId" clId="{DDD0A2C1-EA78-0348-B08A-599ED94442A5}" dt="2024-07-23T18:48:19.615" v="186" actId="2696"/>
        <pc:sldMkLst>
          <pc:docMk/>
          <pc:sldMk cId="3458805361" sldId="301"/>
        </pc:sldMkLst>
      </pc:sldChg>
      <pc:sldChg chg="del">
        <pc:chgData name="Ink Lynx" userId="43154123f283b917" providerId="LiveId" clId="{DDD0A2C1-EA78-0348-B08A-599ED94442A5}" dt="2024-07-23T18:48:22.481" v="187" actId="2696"/>
        <pc:sldMkLst>
          <pc:docMk/>
          <pc:sldMk cId="1022755785" sldId="302"/>
        </pc:sldMkLst>
      </pc:sldChg>
      <pc:sldChg chg="del">
        <pc:chgData name="Ink Lynx" userId="43154123f283b917" providerId="LiveId" clId="{DDD0A2C1-EA78-0348-B08A-599ED94442A5}" dt="2024-07-23T18:48:23.738" v="188" actId="2696"/>
        <pc:sldMkLst>
          <pc:docMk/>
          <pc:sldMk cId="2861949143" sldId="303"/>
        </pc:sldMkLst>
      </pc:sldChg>
      <pc:sldChg chg="del">
        <pc:chgData name="Ink Lynx" userId="43154123f283b917" providerId="LiveId" clId="{DDD0A2C1-EA78-0348-B08A-599ED94442A5}" dt="2024-07-23T18:48:26.199" v="189" actId="2696"/>
        <pc:sldMkLst>
          <pc:docMk/>
          <pc:sldMk cId="2607128874" sldId="304"/>
        </pc:sldMkLst>
      </pc:sldChg>
      <pc:sldChg chg="del">
        <pc:chgData name="Ink Lynx" userId="43154123f283b917" providerId="LiveId" clId="{DDD0A2C1-EA78-0348-B08A-599ED94442A5}" dt="2024-07-23T18:48:35.737" v="190" actId="2696"/>
        <pc:sldMkLst>
          <pc:docMk/>
          <pc:sldMk cId="1135307443" sldId="305"/>
        </pc:sldMkLst>
      </pc:sldChg>
      <pc:sldChg chg="del">
        <pc:chgData name="Ink Lynx" userId="43154123f283b917" providerId="LiveId" clId="{DDD0A2C1-EA78-0348-B08A-599ED94442A5}" dt="2024-07-23T18:48:38.780" v="192" actId="2696"/>
        <pc:sldMkLst>
          <pc:docMk/>
          <pc:sldMk cId="2303051396" sldId="306"/>
        </pc:sldMkLst>
      </pc:sldChg>
      <pc:sldChg chg="del">
        <pc:chgData name="Ink Lynx" userId="43154123f283b917" providerId="LiveId" clId="{DDD0A2C1-EA78-0348-B08A-599ED94442A5}" dt="2024-07-23T18:48:41.345" v="194" actId="2696"/>
        <pc:sldMkLst>
          <pc:docMk/>
          <pc:sldMk cId="2272351116" sldId="307"/>
        </pc:sldMkLst>
      </pc:sldChg>
      <pc:sldChg chg="del">
        <pc:chgData name="Ink Lynx" userId="43154123f283b917" providerId="LiveId" clId="{DDD0A2C1-EA78-0348-B08A-599ED94442A5}" dt="2024-07-23T18:48:46.961" v="196" actId="2696"/>
        <pc:sldMkLst>
          <pc:docMk/>
          <pc:sldMk cId="3460454669" sldId="308"/>
        </pc:sldMkLst>
      </pc:sldChg>
      <pc:sldChg chg="modSp ord">
        <pc:chgData name="Ink Lynx" userId="43154123f283b917" providerId="LiveId" clId="{DDD0A2C1-EA78-0348-B08A-599ED94442A5}" dt="2024-07-23T18:45:34.703" v="165" actId="20577"/>
        <pc:sldMkLst>
          <pc:docMk/>
          <pc:sldMk cId="1641051318" sldId="309"/>
        </pc:sldMkLst>
        <pc:spChg chg="mod">
          <ac:chgData name="Ink Lynx" userId="43154123f283b917" providerId="LiveId" clId="{DDD0A2C1-EA78-0348-B08A-599ED94442A5}" dt="2024-07-23T18:43:57.588" v="137" actId="255"/>
          <ac:spMkLst>
            <pc:docMk/>
            <pc:sldMk cId="1641051318" sldId="309"/>
            <ac:spMk id="2" creationId="{F69EF73D-6899-3B7E-AE5F-D6E09AB7AED8}"/>
          </ac:spMkLst>
        </pc:spChg>
        <pc:spChg chg="mod">
          <ac:chgData name="Ink Lynx" userId="43154123f283b917" providerId="LiveId" clId="{DDD0A2C1-EA78-0348-B08A-599ED94442A5}" dt="2024-07-23T18:45:34.703" v="165" actId="20577"/>
          <ac:spMkLst>
            <pc:docMk/>
            <pc:sldMk cId="1641051318" sldId="309"/>
            <ac:spMk id="3" creationId="{06DDC65F-FF60-9E88-9A04-DC35A647156C}"/>
          </ac:spMkLst>
        </pc:spChg>
      </pc:sldChg>
      <pc:sldChg chg="modSp ord">
        <pc:chgData name="Ink Lynx" userId="43154123f283b917" providerId="LiveId" clId="{DDD0A2C1-EA78-0348-B08A-599ED94442A5}" dt="2024-07-23T18:43:07.254" v="130" actId="20577"/>
        <pc:sldMkLst>
          <pc:docMk/>
          <pc:sldMk cId="1850553566" sldId="310"/>
        </pc:sldMkLst>
        <pc:spChg chg="mod">
          <ac:chgData name="Ink Lynx" userId="43154123f283b917" providerId="LiveId" clId="{DDD0A2C1-EA78-0348-B08A-599ED94442A5}" dt="2024-07-23T18:43:07.254" v="130" actId="20577"/>
          <ac:spMkLst>
            <pc:docMk/>
            <pc:sldMk cId="1850553566" sldId="310"/>
            <ac:spMk id="3" creationId="{06DDC65F-FF60-9E88-9A04-DC35A647156C}"/>
          </ac:spMkLst>
        </pc:spChg>
      </pc:sldChg>
      <pc:sldChg chg="del">
        <pc:chgData name="Ink Lynx" userId="43154123f283b917" providerId="LiveId" clId="{DDD0A2C1-EA78-0348-B08A-599ED94442A5}" dt="2024-07-23T18:48:40.032" v="193" actId="2696"/>
        <pc:sldMkLst>
          <pc:docMk/>
          <pc:sldMk cId="168474662" sldId="311"/>
        </pc:sldMkLst>
      </pc:sldChg>
      <pc:sldChg chg="del">
        <pc:chgData name="Ink Lynx" userId="43154123f283b917" providerId="LiveId" clId="{DDD0A2C1-EA78-0348-B08A-599ED94442A5}" dt="2024-07-23T18:48:42.714" v="195" actId="2696"/>
        <pc:sldMkLst>
          <pc:docMk/>
          <pc:sldMk cId="457645550" sldId="312"/>
        </pc:sldMkLst>
      </pc:sldChg>
      <pc:sldChg chg="modSp add">
        <pc:chgData name="Ink Lynx" userId="43154123f283b917" providerId="LiveId" clId="{DDD0A2C1-EA78-0348-B08A-599ED94442A5}" dt="2024-07-23T18:47:45.215" v="184" actId="1076"/>
        <pc:sldMkLst>
          <pc:docMk/>
          <pc:sldMk cId="242813371" sldId="313"/>
        </pc:sldMkLst>
        <pc:spChg chg="mod">
          <ac:chgData name="Ink Lynx" userId="43154123f283b917" providerId="LiveId" clId="{DDD0A2C1-EA78-0348-B08A-599ED94442A5}" dt="2024-07-23T18:45:26.555" v="163" actId="20577"/>
          <ac:spMkLst>
            <pc:docMk/>
            <pc:sldMk cId="242813371" sldId="313"/>
            <ac:spMk id="2" creationId="{F69EF73D-6899-3B7E-AE5F-D6E09AB7AED8}"/>
          </ac:spMkLst>
        </pc:spChg>
        <pc:spChg chg="mod">
          <ac:chgData name="Ink Lynx" userId="43154123f283b917" providerId="LiveId" clId="{DDD0A2C1-EA78-0348-B08A-599ED94442A5}" dt="2024-07-23T18:47:45.215" v="184" actId="1076"/>
          <ac:spMkLst>
            <pc:docMk/>
            <pc:sldMk cId="242813371" sldId="313"/>
            <ac:spMk id="3" creationId="{06DDC65F-FF60-9E88-9A04-DC35A647156C}"/>
          </ac:spMkLst>
        </pc:spChg>
      </pc:sldChg>
      <pc:sldChg chg="modSp new">
        <pc:chgData name="Ink Lynx" userId="43154123f283b917" providerId="LiveId" clId="{DDD0A2C1-EA78-0348-B08A-599ED94442A5}" dt="2024-07-23T18:50:00.123" v="217" actId="255"/>
        <pc:sldMkLst>
          <pc:docMk/>
          <pc:sldMk cId="1904793188" sldId="314"/>
        </pc:sldMkLst>
        <pc:spChg chg="mod">
          <ac:chgData name="Ink Lynx" userId="43154123f283b917" providerId="LiveId" clId="{DDD0A2C1-EA78-0348-B08A-599ED94442A5}" dt="2024-07-23T18:49:05.788" v="200" actId="22"/>
          <ac:spMkLst>
            <pc:docMk/>
            <pc:sldMk cId="1904793188" sldId="314"/>
            <ac:spMk id="2" creationId="{ADBF46F0-75FF-52DD-F9B8-22C8CA28F3EF}"/>
          </ac:spMkLst>
        </pc:spChg>
        <pc:spChg chg="mod">
          <ac:chgData name="Ink Lynx" userId="43154123f283b917" providerId="LiveId" clId="{DDD0A2C1-EA78-0348-B08A-599ED94442A5}" dt="2024-07-23T18:50:00.123" v="217" actId="255"/>
          <ac:spMkLst>
            <pc:docMk/>
            <pc:sldMk cId="1904793188" sldId="314"/>
            <ac:spMk id="3" creationId="{870AA3A8-DDFB-3F7A-3897-D513D78E1DEA}"/>
          </ac:spMkLst>
        </pc:spChg>
      </pc:sldChg>
      <pc:sldChg chg="addSp delSp modSp add">
        <pc:chgData name="Ink Lynx" userId="43154123f283b917" providerId="LiveId" clId="{DDD0A2C1-EA78-0348-B08A-599ED94442A5}" dt="2024-07-25T12:38:08.957" v="230" actId="1076"/>
        <pc:sldMkLst>
          <pc:docMk/>
          <pc:sldMk cId="3292276633" sldId="315"/>
        </pc:sldMkLst>
        <pc:spChg chg="del">
          <ac:chgData name="Ink Lynx" userId="43154123f283b917" providerId="LiveId" clId="{DDD0A2C1-EA78-0348-B08A-599ED94442A5}" dt="2024-07-25T12:37:49.692" v="225" actId="478"/>
          <ac:spMkLst>
            <pc:docMk/>
            <pc:sldMk cId="3292276633" sldId="315"/>
            <ac:spMk id="3" creationId="{06DDC65F-FF60-9E88-9A04-DC35A647156C}"/>
          </ac:spMkLst>
        </pc:spChg>
        <pc:spChg chg="add del mod">
          <ac:chgData name="Ink Lynx" userId="43154123f283b917" providerId="LiveId" clId="{DDD0A2C1-EA78-0348-B08A-599ED94442A5}" dt="2024-07-25T12:37:53.840" v="226" actId="931"/>
          <ac:spMkLst>
            <pc:docMk/>
            <pc:sldMk cId="3292276633" sldId="315"/>
            <ac:spMk id="6" creationId="{28BCF2AB-4938-A1E6-F329-118AAB1F38D5}"/>
          </ac:spMkLst>
        </pc:spChg>
        <pc:picChg chg="del">
          <ac:chgData name="Ink Lynx" userId="43154123f283b917" providerId="LiveId" clId="{DDD0A2C1-EA78-0348-B08A-599ED94442A5}" dt="2024-07-25T12:37:47.860" v="224" actId="478"/>
          <ac:picMkLst>
            <pc:docMk/>
            <pc:sldMk cId="3292276633" sldId="315"/>
            <ac:picMk id="4" creationId="{E0049089-6369-FC40-BA62-DB9DCC2FAFE5}"/>
          </ac:picMkLst>
        </pc:picChg>
        <pc:picChg chg="add mod ord modCrop">
          <ac:chgData name="Ink Lynx" userId="43154123f283b917" providerId="LiveId" clId="{DDD0A2C1-EA78-0348-B08A-599ED94442A5}" dt="2024-07-25T12:38:08.957" v="230" actId="1076"/>
          <ac:picMkLst>
            <pc:docMk/>
            <pc:sldMk cId="3292276633" sldId="315"/>
            <ac:picMk id="7" creationId="{A5ECC1C1-4F48-3934-EA5C-2912FC3B3E4F}"/>
          </ac:picMkLst>
        </pc:picChg>
      </pc:sldChg>
    </pc:docChg>
  </pc:docChgLst>
  <pc:docChgLst>
    <pc:chgData name="Laura Farrell" userId="S::laurahf@hkusa.com::2e43a550-d27b-4754-a05c-c3cf9e976c93" providerId="AD" clId="Web-{6E0D972F-B419-741D-F0A0-F9995056F097}"/>
    <pc:docChg chg="mod modSld">
      <pc:chgData name="Laura Farrell" userId="S::laurahf@hkusa.com::2e43a550-d27b-4754-a05c-c3cf9e976c93" providerId="AD" clId="Web-{6E0D972F-B419-741D-F0A0-F9995056F097}" dt="2024-06-29T11:19:59.943" v="16"/>
      <pc:docMkLst>
        <pc:docMk/>
      </pc:docMkLst>
      <pc:sldChg chg="modSp addCm">
        <pc:chgData name="Laura Farrell" userId="S::laurahf@hkusa.com::2e43a550-d27b-4754-a05c-c3cf9e976c93" providerId="AD" clId="Web-{6E0D972F-B419-741D-F0A0-F9995056F097}" dt="2024-06-29T11:18:11.300" v="8" actId="20577"/>
        <pc:sldMkLst>
          <pc:docMk/>
          <pc:sldMk cId="2513209944" sldId="259"/>
        </pc:sldMkLst>
        <pc:spChg chg="mod">
          <ac:chgData name="Laura Farrell" userId="S::laurahf@hkusa.com::2e43a550-d27b-4754-a05c-c3cf9e976c93" providerId="AD" clId="Web-{6E0D972F-B419-741D-F0A0-F9995056F097}" dt="2024-06-29T11:18:11.300" v="8" actId="20577"/>
          <ac:spMkLst>
            <pc:docMk/>
            <pc:sldMk cId="2513209944" sldId="259"/>
            <ac:spMk id="3" creationId="{06DDC65F-FF60-9E88-9A04-DC35A647156C}"/>
          </ac:spMkLst>
        </pc:spChg>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13:13.735" v="2"/>
              <pc2:cmMkLst xmlns:pc2="http://schemas.microsoft.com/office/powerpoint/2019/9/main/command">
                <pc:docMk/>
                <pc:sldMk cId="2513209944" sldId="259"/>
                <pc2:cmMk id="{2039EED2-6A40-4556-8D5F-BA75BF4A8570}"/>
              </pc2:cmMkLst>
            </pc226:cmChg>
          </p:ext>
        </pc:extLst>
      </pc:sldChg>
      <pc:sldChg chg="modSp addCm modCm">
        <pc:chgData name="Laura Farrell" userId="S::laurahf@hkusa.com::2e43a550-d27b-4754-a05c-c3cf9e976c93" providerId="AD" clId="Web-{6E0D972F-B419-741D-F0A0-F9995056F097}" dt="2024-06-29T11:18:53.098" v="15" actId="20577"/>
        <pc:sldMkLst>
          <pc:docMk/>
          <pc:sldMk cId="1979017778" sldId="260"/>
        </pc:sldMkLst>
        <pc:spChg chg="mod">
          <ac:chgData name="Laura Farrell" userId="S::laurahf@hkusa.com::2e43a550-d27b-4754-a05c-c3cf9e976c93" providerId="AD" clId="Web-{6E0D972F-B419-741D-F0A0-F9995056F097}" dt="2024-06-29T11:18:40.269" v="11" actId="20577"/>
          <ac:spMkLst>
            <pc:docMk/>
            <pc:sldMk cId="1979017778" sldId="260"/>
            <ac:spMk id="14" creationId="{B4915B3A-B353-C63A-EC0F-6AB11925A246}"/>
          </ac:spMkLst>
        </pc:spChg>
        <pc:spChg chg="mod">
          <ac:chgData name="Laura Farrell" userId="S::laurahf@hkusa.com::2e43a550-d27b-4754-a05c-c3cf9e976c93" providerId="AD" clId="Web-{6E0D972F-B419-741D-F0A0-F9995056F097}" dt="2024-06-29T11:18:45.207" v="13" actId="20577"/>
          <ac:spMkLst>
            <pc:docMk/>
            <pc:sldMk cId="1979017778" sldId="260"/>
            <ac:spMk id="25" creationId="{FBAC2120-FBD5-67C4-6917-9DD9F58B0259}"/>
          </ac:spMkLst>
        </pc:spChg>
        <pc:spChg chg="mod">
          <ac:chgData name="Laura Farrell" userId="S::laurahf@hkusa.com::2e43a550-d27b-4754-a05c-c3cf9e976c93" providerId="AD" clId="Web-{6E0D972F-B419-741D-F0A0-F9995056F097}" dt="2024-06-29T11:18:53.098" v="15" actId="20577"/>
          <ac:spMkLst>
            <pc:docMk/>
            <pc:sldMk cId="1979017778" sldId="260"/>
            <ac:spMk id="29" creationId="{2E693C9C-3B2C-C0CC-8018-CAC519B8E339}"/>
          </ac:spMkLst>
        </pc:spChg>
        <pc:extLst>
          <p:ext xmlns:p="http://schemas.openxmlformats.org/presentationml/2006/main" uri="{D6D511B9-2390-475A-947B-AFAB55BFBCF1}">
            <pc226:cmChg xmlns:pc226="http://schemas.microsoft.com/office/powerpoint/2022/06/main/command" chg="add mod">
              <pc226:chgData name="Laura Farrell" userId="S::laurahf@hkusa.com::2e43a550-d27b-4754-a05c-c3cf9e976c93" providerId="AD" clId="Web-{6E0D972F-B419-741D-F0A0-F9995056F097}" dt="2024-06-29T11:18:36.972" v="10"/>
              <pc2:cmMkLst xmlns:pc2="http://schemas.microsoft.com/office/powerpoint/2019/9/main/command">
                <pc:docMk/>
                <pc:sldMk cId="1979017778" sldId="260"/>
                <pc2:cmMk id="{ED0BB953-18FC-4C78-A1E1-00780F1AC107}"/>
              </pc2:cmMkLst>
            </pc226:cmChg>
            <pc226:cmChg xmlns:pc226="http://schemas.microsoft.com/office/powerpoint/2022/06/main/command" chg="add">
              <pc226:chgData name="Laura Farrell" userId="S::laurahf@hkusa.com::2e43a550-d27b-4754-a05c-c3cf9e976c93" providerId="AD" clId="Web-{6E0D972F-B419-741D-F0A0-F9995056F097}" dt="2024-06-29T11:16:14.412" v="5"/>
              <pc2:cmMkLst xmlns:pc2="http://schemas.microsoft.com/office/powerpoint/2019/9/main/command">
                <pc:docMk/>
                <pc:sldMk cId="1979017778" sldId="260"/>
                <pc2:cmMk id="{2F4CFE8B-53D5-4007-9DE4-112F608FFD5D}"/>
              </pc2:cmMkLst>
            </pc226:cmChg>
            <pc226:cmChg xmlns:pc226="http://schemas.microsoft.com/office/powerpoint/2022/06/main/command" chg="add mod">
              <pc226:chgData name="Laura Farrell" userId="S::laurahf@hkusa.com::2e43a550-d27b-4754-a05c-c3cf9e976c93" providerId="AD" clId="Web-{6E0D972F-B419-741D-F0A0-F9995056F097}" dt="2024-06-29T11:16:23.787" v="6"/>
              <pc2:cmMkLst xmlns:pc2="http://schemas.microsoft.com/office/powerpoint/2019/9/main/command">
                <pc:docMk/>
                <pc:sldMk cId="1979017778" sldId="260"/>
                <pc2:cmMk id="{84EAB997-55B7-4C11-BE84-A72B714444D1}"/>
              </pc2:cmMkLst>
            </pc226:cmChg>
          </p:ext>
        </pc:extLst>
      </pc:sldChg>
      <pc:sldChg chg="addCm">
        <pc:chgData name="Laura Farrell" userId="S::laurahf@hkusa.com::2e43a550-d27b-4754-a05c-c3cf9e976c93" providerId="AD" clId="Web-{6E0D972F-B419-741D-F0A0-F9995056F097}" dt="2024-06-29T11:19:59.943" v="16"/>
        <pc:sldMkLst>
          <pc:docMk/>
          <pc:sldMk cId="1923132370" sldId="270"/>
        </pc:sldMkLst>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19:59.943" v="16"/>
              <pc2:cmMkLst xmlns:pc2="http://schemas.microsoft.com/office/powerpoint/2019/9/main/command">
                <pc:docMk/>
                <pc:sldMk cId="1923132370" sldId="270"/>
                <pc2:cmMk id="{E894392B-3B35-4035-A14B-A5652BA5E04F}"/>
              </pc2:cmMkLst>
            </pc226:cmChg>
          </p:ext>
        </pc:extLst>
      </pc:sldChg>
      <pc:sldChg chg="modSp addCm">
        <pc:chgData name="Laura Farrell" userId="S::laurahf@hkusa.com::2e43a550-d27b-4754-a05c-c3cf9e976c93" providerId="AD" clId="Web-{6E0D972F-B419-741D-F0A0-F9995056F097}" dt="2024-06-29T11:17:55.580" v="7" actId="20577"/>
        <pc:sldMkLst>
          <pc:docMk/>
          <pc:sldMk cId="1460147337" sldId="277"/>
        </pc:sldMkLst>
        <pc:spChg chg="mod">
          <ac:chgData name="Laura Farrell" userId="S::laurahf@hkusa.com::2e43a550-d27b-4754-a05c-c3cf9e976c93" providerId="AD" clId="Web-{6E0D972F-B419-741D-F0A0-F9995056F097}" dt="2024-06-29T11:17:55.580" v="7" actId="20577"/>
          <ac:spMkLst>
            <pc:docMk/>
            <pc:sldMk cId="1460147337" sldId="277"/>
            <ac:spMk id="5" creationId="{F4459E40-EC22-C356-6D67-196765A7A0D4}"/>
          </ac:spMkLst>
        </pc:spChg>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07:37.804" v="1"/>
              <pc2:cmMkLst xmlns:pc2="http://schemas.microsoft.com/office/powerpoint/2019/9/main/command">
                <pc:docMk/>
                <pc:sldMk cId="1460147337" sldId="277"/>
                <pc2:cmMk id="{B56F5C3F-2D0F-4F3D-8A62-3D8FABC1819D}"/>
              </pc2:cmMkLst>
            </pc226:cmChg>
          </p:ext>
        </pc:extLst>
      </pc:sldChg>
    </pc:docChg>
  </pc:docChgLst>
  <pc:docChgLst>
    <pc:chgData name="Ian Fricker" userId="5139194f-ddb1-4217-97d0-a5a6d0e1af53" providerId="ADAL" clId="{54160343-6C78-4981-8246-D6399EA6279E}"/>
    <pc:docChg chg="undo custSel modSld">
      <pc:chgData name="Ian Fricker" userId="5139194f-ddb1-4217-97d0-a5a6d0e1af53" providerId="ADAL" clId="{54160343-6C78-4981-8246-D6399EA6279E}" dt="2024-08-30T16:48:30.892" v="402"/>
      <pc:docMkLst>
        <pc:docMk/>
      </pc:docMkLst>
      <pc:sldChg chg="modSp mod addCm modCm">
        <pc:chgData name="Ian Fricker" userId="5139194f-ddb1-4217-97d0-a5a6d0e1af53" providerId="ADAL" clId="{54160343-6C78-4981-8246-D6399EA6279E}" dt="2024-08-28T16:12:20.530" v="258"/>
        <pc:sldMkLst>
          <pc:docMk/>
          <pc:sldMk cId="2513209944" sldId="259"/>
        </pc:sldMkLst>
        <pc:picChg chg="mod">
          <ac:chgData name="Ian Fricker" userId="5139194f-ddb1-4217-97d0-a5a6d0e1af53" providerId="ADAL" clId="{54160343-6C78-4981-8246-D6399EA6279E}" dt="2024-08-28T16:09:30.834" v="255" actId="962"/>
          <ac:picMkLst>
            <pc:docMk/>
            <pc:sldMk cId="2513209944" sldId="259"/>
            <ac:picMk id="9" creationId="{71561ECA-724B-2B47-88A9-51A9018DDAB7}"/>
          </ac:picMkLst>
        </pc:pic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54160343-6C78-4981-8246-D6399EA6279E}" dt="2024-08-28T16:10:23.030" v="256"/>
              <pc2:cmMkLst xmlns:pc2="http://schemas.microsoft.com/office/powerpoint/2019/9/main/command">
                <pc:docMk/>
                <pc:sldMk cId="2513209944" sldId="259"/>
                <pc2:cmMk id="{F745782B-B147-469C-BC90-2DED77F7EBBD}"/>
              </pc2:cmMkLst>
            </pc226:cmChg>
            <pc226:cmChg xmlns:pc226="http://schemas.microsoft.com/office/powerpoint/2022/06/main/command" chg="add mod">
              <pc226:chgData name="Ian Fricker" userId="5139194f-ddb1-4217-97d0-a5a6d0e1af53" providerId="ADAL" clId="{54160343-6C78-4981-8246-D6399EA6279E}" dt="2024-08-28T16:12:20.530" v="258"/>
              <pc2:cmMkLst xmlns:pc2="http://schemas.microsoft.com/office/powerpoint/2019/9/main/command">
                <pc:docMk/>
                <pc:sldMk cId="2513209944" sldId="259"/>
                <pc2:cmMk id="{D919673E-C4C7-4F55-8F7E-B0B4C6379AFA}"/>
              </pc2:cmMkLst>
            </pc226:cmChg>
          </p:ext>
        </pc:extLst>
      </pc:sldChg>
      <pc:sldChg chg="modSp mod addCm delCm">
        <pc:chgData name="Ian Fricker" userId="5139194f-ddb1-4217-97d0-a5a6d0e1af53" providerId="ADAL" clId="{54160343-6C78-4981-8246-D6399EA6279E}" dt="2024-08-30T16:48:30.892" v="402"/>
        <pc:sldMkLst>
          <pc:docMk/>
          <pc:sldMk cId="1460147337" sldId="277"/>
        </pc:sldMkLst>
        <pc:spChg chg="mod">
          <ac:chgData name="Ian Fricker" userId="5139194f-ddb1-4217-97d0-a5a6d0e1af53" providerId="ADAL" clId="{54160343-6C78-4981-8246-D6399EA6279E}" dt="2024-08-28T16:04:55.620" v="0" actId="20577"/>
          <ac:spMkLst>
            <pc:docMk/>
            <pc:sldMk cId="1460147337" sldId="277"/>
            <ac:spMk id="5" creationId="{F4459E40-EC22-C356-6D67-196765A7A0D4}"/>
          </ac:spMkLst>
        </pc:spChg>
        <pc:extLst>
          <p:ext xmlns:p="http://schemas.openxmlformats.org/presentationml/2006/main" uri="{D6D511B9-2390-475A-947B-AFAB55BFBCF1}">
            <pc226:cmChg xmlns:pc226="http://schemas.microsoft.com/office/powerpoint/2022/06/main/command" chg="add del">
              <pc226:chgData name="Ian Fricker" userId="5139194f-ddb1-4217-97d0-a5a6d0e1af53" providerId="ADAL" clId="{54160343-6C78-4981-8246-D6399EA6279E}" dt="2024-08-30T16:48:30.892" v="402"/>
              <pc2:cmMkLst xmlns:pc2="http://schemas.microsoft.com/office/powerpoint/2019/9/main/command">
                <pc:docMk/>
                <pc:sldMk cId="1460147337" sldId="277"/>
                <pc2:cmMk id="{A6AE002E-0C2E-4B03-B406-2A4EE525A62B}"/>
              </pc2:cmMkLst>
            </pc226:cmChg>
          </p:ext>
        </pc:extLst>
      </pc:sldChg>
      <pc:sldChg chg="modSp mod addCm modNotesTx">
        <pc:chgData name="Ian Fricker" userId="5139194f-ddb1-4217-97d0-a5a6d0e1af53" providerId="ADAL" clId="{54160343-6C78-4981-8246-D6399EA6279E}" dt="2024-08-28T16:22:13.825" v="292"/>
        <pc:sldMkLst>
          <pc:docMk/>
          <pc:sldMk cId="2161860640" sldId="299"/>
        </pc:sldMkLst>
        <pc:picChg chg="mod">
          <ac:chgData name="Ian Fricker" userId="5139194f-ddb1-4217-97d0-a5a6d0e1af53" providerId="ADAL" clId="{54160343-6C78-4981-8246-D6399EA6279E}" dt="2024-08-28T16:15:01.461" v="284" actId="962"/>
          <ac:picMkLst>
            <pc:docMk/>
            <pc:sldMk cId="2161860640" sldId="299"/>
            <ac:picMk id="3" creationId="{66061351-A659-F51F-7300-91427806496C}"/>
          </ac:picMkLst>
        </pc:pic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54160343-6C78-4981-8246-D6399EA6279E}" dt="2024-08-28T16:22:13.825" v="292"/>
              <pc2:cmMkLst xmlns:pc2="http://schemas.microsoft.com/office/powerpoint/2019/9/main/command">
                <pc:docMk/>
                <pc:sldMk cId="2161860640" sldId="299"/>
                <pc2:cmMk id="{579D5495-9D6A-42EB-9A76-30A9060E2471}"/>
              </pc2:cmMkLst>
            </pc226:cmChg>
          </p:ext>
        </pc:extLst>
      </pc:sldChg>
      <pc:sldChg chg="addCm delCm">
        <pc:chgData name="Ian Fricker" userId="5139194f-ddb1-4217-97d0-a5a6d0e1af53" providerId="ADAL" clId="{54160343-6C78-4981-8246-D6399EA6279E}" dt="2024-08-28T16:45:25.431" v="397"/>
        <pc:sldMkLst>
          <pc:docMk/>
          <pc:sldMk cId="1641051318" sldId="309"/>
        </pc:sldMkLst>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54160343-6C78-4981-8246-D6399EA6279E}" dt="2024-08-28T16:45:25.431" v="397"/>
              <pc2:cmMkLst xmlns:pc2="http://schemas.microsoft.com/office/powerpoint/2019/9/main/command">
                <pc:docMk/>
                <pc:sldMk cId="1641051318" sldId="309"/>
                <pc2:cmMk id="{4FEE0372-6F8F-4AE0-B945-EDEC3EB071D1}"/>
              </pc2:cmMkLst>
            </pc226:cmChg>
            <pc226:cmChg xmlns:pc226="http://schemas.microsoft.com/office/powerpoint/2022/06/main/command" chg="add del">
              <pc226:chgData name="Ian Fricker" userId="5139194f-ddb1-4217-97d0-a5a6d0e1af53" providerId="ADAL" clId="{54160343-6C78-4981-8246-D6399EA6279E}" dt="2024-08-28T16:36:29.517" v="362"/>
              <pc2:cmMkLst xmlns:pc2="http://schemas.microsoft.com/office/powerpoint/2019/9/main/command">
                <pc:docMk/>
                <pc:sldMk cId="1641051318" sldId="309"/>
                <pc2:cmMk id="{45F1EAC8-3E5E-42AF-B364-66D019273913}"/>
              </pc2:cmMkLst>
            </pc226:cmChg>
          </p:ext>
        </pc:extLst>
      </pc:sldChg>
      <pc:sldChg chg="modSp mod">
        <pc:chgData name="Ian Fricker" userId="5139194f-ddb1-4217-97d0-a5a6d0e1af53" providerId="ADAL" clId="{54160343-6C78-4981-8246-D6399EA6279E}" dt="2024-08-28T16:43:09.615" v="374" actId="255"/>
        <pc:sldMkLst>
          <pc:docMk/>
          <pc:sldMk cId="1850553566" sldId="310"/>
        </pc:sldMkLst>
        <pc:spChg chg="mod">
          <ac:chgData name="Ian Fricker" userId="5139194f-ddb1-4217-97d0-a5a6d0e1af53" providerId="ADAL" clId="{54160343-6C78-4981-8246-D6399EA6279E}" dt="2024-08-28T16:43:09.615" v="374" actId="255"/>
          <ac:spMkLst>
            <pc:docMk/>
            <pc:sldMk cId="1850553566" sldId="310"/>
            <ac:spMk id="2" creationId="{F69EF73D-6899-3B7E-AE5F-D6E09AB7AED8}"/>
          </ac:spMkLst>
        </pc:spChg>
        <pc:spChg chg="mod">
          <ac:chgData name="Ian Fricker" userId="5139194f-ddb1-4217-97d0-a5a6d0e1af53" providerId="ADAL" clId="{54160343-6C78-4981-8246-D6399EA6279E}" dt="2024-08-28T16:41:48.999" v="364" actId="20577"/>
          <ac:spMkLst>
            <pc:docMk/>
            <pc:sldMk cId="1850553566" sldId="310"/>
            <ac:spMk id="3" creationId="{06DDC65F-FF60-9E88-9A04-DC35A647156C}"/>
          </ac:spMkLst>
        </pc:spChg>
      </pc:sldChg>
      <pc:sldChg chg="addCm">
        <pc:chgData name="Ian Fricker" userId="5139194f-ddb1-4217-97d0-a5a6d0e1af53" providerId="ADAL" clId="{54160343-6C78-4981-8246-D6399EA6279E}" dt="2024-08-28T16:53:12.954" v="398"/>
        <pc:sldMkLst>
          <pc:docMk/>
          <pc:sldMk cId="242813371" sldId="313"/>
        </pc:sldMkLst>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54160343-6C78-4981-8246-D6399EA6279E}" dt="2024-08-28T16:53:12.954" v="398"/>
              <pc2:cmMkLst xmlns:pc2="http://schemas.microsoft.com/office/powerpoint/2019/9/main/command">
                <pc:docMk/>
                <pc:sldMk cId="242813371" sldId="313"/>
                <pc2:cmMk id="{A7EB4669-D09E-4F87-A4B5-6DA6B65637BE}"/>
              </pc2:cmMkLst>
            </pc226:cmChg>
          </p:ext>
        </pc:extLst>
      </pc:sldChg>
      <pc:sldChg chg="addCm delCm">
        <pc:chgData name="Ian Fricker" userId="5139194f-ddb1-4217-97d0-a5a6d0e1af53" providerId="ADAL" clId="{54160343-6C78-4981-8246-D6399EA6279E}" dt="2024-08-28T19:01:46.973" v="401"/>
        <pc:sldMkLst>
          <pc:docMk/>
          <pc:sldMk cId="1904793188" sldId="314"/>
        </pc:sldMkLst>
        <pc:extLst>
          <p:ext xmlns:p="http://schemas.openxmlformats.org/presentationml/2006/main" uri="{D6D511B9-2390-475A-947B-AFAB55BFBCF1}">
            <pc226:cmChg xmlns:pc226="http://schemas.microsoft.com/office/powerpoint/2022/06/main/command" chg="add del">
              <pc226:chgData name="Ian Fricker" userId="5139194f-ddb1-4217-97d0-a5a6d0e1af53" providerId="ADAL" clId="{54160343-6C78-4981-8246-D6399EA6279E}" dt="2024-08-28T16:54:53.555" v="399"/>
              <pc2:cmMkLst xmlns:pc2="http://schemas.microsoft.com/office/powerpoint/2019/9/main/command">
                <pc:docMk/>
                <pc:sldMk cId="1904793188" sldId="314"/>
                <pc2:cmMk id="{86D80176-6D35-4AA7-A6CE-8F7DF7E16324}"/>
              </pc2:cmMkLst>
            </pc226:cmChg>
            <pc226:cmChg xmlns:pc226="http://schemas.microsoft.com/office/powerpoint/2022/06/main/command" chg="add del">
              <pc226:chgData name="Ian Fricker" userId="5139194f-ddb1-4217-97d0-a5a6d0e1af53" providerId="ADAL" clId="{54160343-6C78-4981-8246-D6399EA6279E}" dt="2024-08-28T19:01:46.973" v="401"/>
              <pc2:cmMkLst xmlns:pc2="http://schemas.microsoft.com/office/powerpoint/2019/9/main/command">
                <pc:docMk/>
                <pc:sldMk cId="1904793188" sldId="314"/>
                <pc2:cmMk id="{EDE60881-6FFF-4CB6-9201-AC8040BDDD18}"/>
              </pc2:cmMkLst>
            </pc226:cmChg>
          </p:ext>
        </pc:extLst>
      </pc:sldChg>
      <pc:sldChg chg="modSp mod">
        <pc:chgData name="Ian Fricker" userId="5139194f-ddb1-4217-97d0-a5a6d0e1af53" providerId="ADAL" clId="{54160343-6C78-4981-8246-D6399EA6279E}" dt="2024-08-28T16:43:39.848" v="396" actId="255"/>
        <pc:sldMkLst>
          <pc:docMk/>
          <pc:sldMk cId="3292276633" sldId="315"/>
        </pc:sldMkLst>
        <pc:spChg chg="mod">
          <ac:chgData name="Ian Fricker" userId="5139194f-ddb1-4217-97d0-a5a6d0e1af53" providerId="ADAL" clId="{54160343-6C78-4981-8246-D6399EA6279E}" dt="2024-08-28T16:43:39.848" v="396" actId="255"/>
          <ac:spMkLst>
            <pc:docMk/>
            <pc:sldMk cId="3292276633" sldId="315"/>
            <ac:spMk id="2" creationId="{F69EF73D-6899-3B7E-AE5F-D6E09AB7AED8}"/>
          </ac:spMkLst>
        </pc:spChg>
        <pc:picChg chg="mod">
          <ac:chgData name="Ian Fricker" userId="5139194f-ddb1-4217-97d0-a5a6d0e1af53" providerId="ADAL" clId="{54160343-6C78-4981-8246-D6399EA6279E}" dt="2024-08-28T16:24:07.446" v="360" actId="962"/>
          <ac:picMkLst>
            <pc:docMk/>
            <pc:sldMk cId="3292276633" sldId="315"/>
            <ac:picMk id="4" creationId="{A5ECC1C1-4F48-3934-EA5C-2912FC3B3E4F}"/>
          </ac:picMkLst>
        </pc:picChg>
      </pc:sldChg>
    </pc:docChg>
  </pc:docChgLst>
  <pc:docChgLst>
    <pc:chgData name="Ink Lynx" userId="43154123f283b917" providerId="LiveId" clId="{38DF1155-6D31-8940-9CB8-5F37E28AA32D}"/>
    <pc:docChg chg="undo redo custSel modSld">
      <pc:chgData name="Ink Lynx" userId="43154123f283b917" providerId="LiveId" clId="{38DF1155-6D31-8940-9CB8-5F37E28AA32D}" dt="2024-09-05T11:10:58.575" v="20" actId="12"/>
      <pc:docMkLst>
        <pc:docMk/>
      </pc:docMkLst>
      <pc:sldChg chg="modSp mod modClrScheme chgLayout">
        <pc:chgData name="Ink Lynx" userId="43154123f283b917" providerId="LiveId" clId="{38DF1155-6D31-8940-9CB8-5F37E28AA32D}" dt="2024-09-05T11:10:07.106" v="9" actId="1076"/>
        <pc:sldMkLst>
          <pc:docMk/>
          <pc:sldMk cId="2513209944" sldId="259"/>
        </pc:sldMkLst>
        <pc:spChg chg="mod ord">
          <ac:chgData name="Ink Lynx" userId="43154123f283b917" providerId="LiveId" clId="{38DF1155-6D31-8940-9CB8-5F37E28AA32D}" dt="2024-09-05T11:09:49.637" v="5" actId="700"/>
          <ac:spMkLst>
            <pc:docMk/>
            <pc:sldMk cId="2513209944" sldId="259"/>
            <ac:spMk id="2" creationId="{F69EF73D-6899-3B7E-AE5F-D6E09AB7AED8}"/>
          </ac:spMkLst>
        </pc:spChg>
        <pc:spChg chg="mod ord">
          <ac:chgData name="Ink Lynx" userId="43154123f283b917" providerId="LiveId" clId="{38DF1155-6D31-8940-9CB8-5F37E28AA32D}" dt="2024-09-05T11:10:02.975" v="8" actId="14100"/>
          <ac:spMkLst>
            <pc:docMk/>
            <pc:sldMk cId="2513209944" sldId="259"/>
            <ac:spMk id="3" creationId="{06DDC65F-FF60-9E88-9A04-DC35A647156C}"/>
          </ac:spMkLst>
        </pc:spChg>
        <pc:spChg chg="mod ord">
          <ac:chgData name="Ink Lynx" userId="43154123f283b917" providerId="LiveId" clId="{38DF1155-6D31-8940-9CB8-5F37E28AA32D}" dt="2024-09-05T11:09:49.637" v="5" actId="700"/>
          <ac:spMkLst>
            <pc:docMk/>
            <pc:sldMk cId="2513209944" sldId="259"/>
            <ac:spMk id="4" creationId="{6A1647BD-6A2E-EF06-762D-C00B57114D0B}"/>
          </ac:spMkLst>
        </pc:spChg>
        <pc:picChg chg="mod">
          <ac:chgData name="Ink Lynx" userId="43154123f283b917" providerId="LiveId" clId="{38DF1155-6D31-8940-9CB8-5F37E28AA32D}" dt="2024-09-05T11:10:07.106" v="9" actId="1076"/>
          <ac:picMkLst>
            <pc:docMk/>
            <pc:sldMk cId="2513209944" sldId="259"/>
            <ac:picMk id="9" creationId="{71561ECA-724B-2B47-88A9-51A9018DDAB7}"/>
          </ac:picMkLst>
        </pc:picChg>
      </pc:sldChg>
      <pc:sldChg chg="modSp">
        <pc:chgData name="Ink Lynx" userId="43154123f283b917" providerId="LiveId" clId="{38DF1155-6D31-8940-9CB8-5F37E28AA32D}" dt="2024-09-05T11:10:58.575" v="20" actId="12"/>
        <pc:sldMkLst>
          <pc:docMk/>
          <pc:sldMk cId="1641051318" sldId="309"/>
        </pc:sldMkLst>
        <pc:spChg chg="mod">
          <ac:chgData name="Ink Lynx" userId="43154123f283b917" providerId="LiveId" clId="{38DF1155-6D31-8940-9CB8-5F37E28AA32D}" dt="2024-09-05T11:10:58.575" v="20" actId="12"/>
          <ac:spMkLst>
            <pc:docMk/>
            <pc:sldMk cId="1641051318" sldId="309"/>
            <ac:spMk id="3" creationId="{06DDC65F-FF60-9E88-9A04-DC35A647156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0D87F5-D721-43E6-A7D4-50B5E78ABB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63C7F3C-C620-8091-E3A6-D1589913A1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1D5CA5-D553-458B-927E-70034B0ED966}" type="datetimeFigureOut">
              <a:rPr lang="en-US" smtClean="0"/>
              <a:t>10/8/2024</a:t>
            </a:fld>
            <a:endParaRPr lang="en-US"/>
          </a:p>
        </p:txBody>
      </p:sp>
      <p:sp>
        <p:nvSpPr>
          <p:cNvPr id="4" name="Footer Placeholder 3">
            <a:extLst>
              <a:ext uri="{FF2B5EF4-FFF2-40B4-BE49-F238E27FC236}">
                <a16:creationId xmlns:a16="http://schemas.microsoft.com/office/drawing/2014/main" id="{7F2FE673-A798-C44D-0A0F-33F2E07A21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58FE35-3101-6B5B-AF9E-5573AFB9C2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67B8DD-9A56-45BC-9D8C-E886C2431184}" type="slidenum">
              <a:rPr lang="en-US" smtClean="0"/>
              <a:t>‹#›</a:t>
            </a:fld>
            <a:endParaRPr lang="en-US"/>
          </a:p>
        </p:txBody>
      </p:sp>
    </p:spTree>
    <p:extLst>
      <p:ext uri="{BB962C8B-B14F-4D97-AF65-F5344CB8AC3E}">
        <p14:creationId xmlns:p14="http://schemas.microsoft.com/office/powerpoint/2010/main" val="2911255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E4BAA-3705-4C9F-93F1-78D0E0227338}"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BF293-6360-4621-B2FB-E4894153052C}" type="slidenum">
              <a:rPr lang="en-US" smtClean="0"/>
              <a:t>‹#›</a:t>
            </a:fld>
            <a:endParaRPr lang="en-US"/>
          </a:p>
        </p:txBody>
      </p:sp>
    </p:spTree>
    <p:extLst>
      <p:ext uri="{BB962C8B-B14F-4D97-AF65-F5344CB8AC3E}">
        <p14:creationId xmlns:p14="http://schemas.microsoft.com/office/powerpoint/2010/main" val="35099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aijohn784/iStock/Getty Images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a:t>
            </a:fld>
            <a:endParaRPr lang="en-US"/>
          </a:p>
        </p:txBody>
      </p:sp>
    </p:spTree>
    <p:extLst>
      <p:ext uri="{BB962C8B-B14F-4D97-AF65-F5344CB8AC3E}">
        <p14:creationId xmlns:p14="http://schemas.microsoft.com/office/powerpoint/2010/main" val="3678234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Arial"/>
              </a:rPr>
              <a:t>Figure 10.1 </a:t>
            </a:r>
            <a:r>
              <a:rPr lang="en-IN" sz="1800" b="0" dirty="0">
                <a:effectLst/>
                <a:latin typeface="HelveticaLTStd"/>
              </a:rPr>
              <a:t>How alcohol affects the different parts of the brain. </a:t>
            </a:r>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3</a:t>
            </a:fld>
            <a:endParaRPr lang="en-US"/>
          </a:p>
        </p:txBody>
      </p:sp>
    </p:spTree>
    <p:extLst>
      <p:ext uri="{BB962C8B-B14F-4D97-AF65-F5344CB8AC3E}">
        <p14:creationId xmlns:p14="http://schemas.microsoft.com/office/powerpoint/2010/main" val="2633696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Figure 10.2 </a:t>
            </a:r>
            <a:r>
              <a:rPr lang="en-US" dirty="0">
                <a:cs typeface="Arial"/>
              </a:rPr>
              <a:t>Standard sizes of alcoholic drinks. Each of these has about the same amount of pure alcohol.</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4</a:t>
            </a:fld>
            <a:endParaRPr lang="en-US"/>
          </a:p>
        </p:txBody>
      </p:sp>
    </p:spTree>
    <p:extLst>
      <p:ext uri="{BB962C8B-B14F-4D97-AF65-F5344CB8AC3E}">
        <p14:creationId xmlns:p14="http://schemas.microsoft.com/office/powerpoint/2010/main" val="2212279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err="1">
                <a:solidFill>
                  <a:srgbClr val="000000"/>
                </a:solidFill>
                <a:latin typeface="ITC Garamond Std Lt"/>
              </a:rPr>
              <a:t>Powerofforever</a:t>
            </a:r>
            <a:r>
              <a:rPr lang="en-US" sz="1800" b="0" i="0" u="none" strike="noStrike" baseline="0" dirty="0">
                <a:solidFill>
                  <a:srgbClr val="000000"/>
                </a:solidFill>
                <a:latin typeface="ITC Garamond Std Lt"/>
              </a:rPr>
              <a:t>/E+/Getty Images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5</a:t>
            </a:fld>
            <a:endParaRPr lang="en-US"/>
          </a:p>
        </p:txBody>
      </p:sp>
    </p:spTree>
    <p:extLst>
      <p:ext uri="{BB962C8B-B14F-4D97-AF65-F5344CB8AC3E}">
        <p14:creationId xmlns:p14="http://schemas.microsoft.com/office/powerpoint/2010/main" val="2347650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CenturyGothicStd"/>
              </a:rPr>
              <a:t>Figure 10.3 </a:t>
            </a:r>
            <a:r>
              <a:rPr lang="en-IN" sz="1800" b="0" dirty="0">
                <a:effectLst/>
                <a:latin typeface="HelveticaLTStd"/>
              </a:rPr>
              <a:t>Blood alcohol content and its effects. </a:t>
            </a:r>
            <a:endParaRPr lang="en-IN" dirty="0"/>
          </a:p>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6</a:t>
            </a:fld>
            <a:endParaRPr lang="en-US"/>
          </a:p>
        </p:txBody>
      </p:sp>
    </p:spTree>
    <p:extLst>
      <p:ext uri="{BB962C8B-B14F-4D97-AF65-F5344CB8AC3E}">
        <p14:creationId xmlns:p14="http://schemas.microsoft.com/office/powerpoint/2010/main" val="21511630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34A313-F65F-CC90-9419-83A908CCADE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06437" y="583877"/>
            <a:ext cx="4751828" cy="4661533"/>
          </a:xfrm>
          <a:prstGeom prst="ellipse">
            <a:avLst/>
          </a:prstGeom>
        </p:spPr>
      </p:pic>
      <p:sp>
        <p:nvSpPr>
          <p:cNvPr id="4" name="Content Placeholder 3">
            <a:extLst>
              <a:ext uri="{FF2B5EF4-FFF2-40B4-BE49-F238E27FC236}">
                <a16:creationId xmlns:a16="http://schemas.microsoft.com/office/drawing/2014/main" id="{F1561AEE-8BB6-C9AB-C101-70261833914E}"/>
              </a:ext>
            </a:extLst>
          </p:cNvPr>
          <p:cNvSpPr>
            <a:spLocks noGrp="1"/>
          </p:cNvSpPr>
          <p:nvPr>
            <p:ph sz="quarter" idx="10"/>
          </p:nvPr>
        </p:nvSpPr>
        <p:spPr>
          <a:xfrm>
            <a:off x="6483350" y="2673349"/>
            <a:ext cx="5002213" cy="3034723"/>
          </a:xfrm>
          <a:prstGeom prst="rect">
            <a:avLst/>
          </a:prstGeom>
        </p:spPr>
        <p:txBody>
          <a:bodyPr anchor="ctr"/>
          <a:lstStyle>
            <a:lvl1pPr marL="0" indent="0" algn="ctr">
              <a:buNone/>
              <a:defRPr sz="6400" b="1">
                <a:solidFill>
                  <a:srgbClr val="C52039"/>
                </a:solidFill>
                <a:latin typeface="Century Gothic" panose="020B0502020202020204" pitchFamily="34" charset="0"/>
              </a:defRPr>
            </a:lvl1pPr>
          </a:lstStyle>
          <a:p>
            <a:pPr lvl="0"/>
            <a:endParaRPr lang="en-US" dirty="0"/>
          </a:p>
        </p:txBody>
      </p:sp>
      <p:sp>
        <p:nvSpPr>
          <p:cNvPr id="2" name="Title 1">
            <a:extLst>
              <a:ext uri="{FF2B5EF4-FFF2-40B4-BE49-F238E27FC236}">
                <a16:creationId xmlns:a16="http://schemas.microsoft.com/office/drawing/2014/main" id="{5EAC73EB-18AB-11FA-76EC-9270822044D3}"/>
              </a:ext>
            </a:extLst>
          </p:cNvPr>
          <p:cNvSpPr>
            <a:spLocks noGrp="1"/>
          </p:cNvSpPr>
          <p:nvPr>
            <p:ph type="title"/>
          </p:nvPr>
        </p:nvSpPr>
        <p:spPr>
          <a:xfrm>
            <a:off x="6594764" y="875290"/>
            <a:ext cx="4759036" cy="1463675"/>
          </a:xfrm>
          <a:prstGeom prst="rect">
            <a:avLst/>
          </a:prstGeom>
        </p:spPr>
        <p:txBody>
          <a:bodyPr anchor="ctr"/>
          <a:lstStyle>
            <a:lvl1pPr algn="ctr">
              <a:defRPr sz="4000" b="0" i="0">
                <a:latin typeface="Rockwell" panose="02060603020205020403" pitchFamily="18" charset="77"/>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E98B7D4-2FEF-B390-8C19-6708107DAB62}"/>
              </a:ext>
            </a:extLst>
          </p:cNvPr>
          <p:cNvSpPr>
            <a:spLocks noGrp="1"/>
          </p:cNvSpPr>
          <p:nvPr>
            <p:ph sz="quarter" idx="11"/>
          </p:nvPr>
        </p:nvSpPr>
        <p:spPr>
          <a:xfrm>
            <a:off x="1925565" y="5791199"/>
            <a:ext cx="9338397" cy="638175"/>
          </a:xfrm>
          <a:prstGeom prst="rect">
            <a:avLst/>
          </a:prstGeom>
        </p:spPr>
        <p:txBody>
          <a:bodyPr anchor="ctr"/>
          <a:lstStyle>
            <a:lvl1pPr marL="0" indent="0" algn="ctr">
              <a:buNone/>
              <a:defRPr lang="en-US" sz="28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pic>
        <p:nvPicPr>
          <p:cNvPr id="5" name="Picture 4">
            <a:extLst>
              <a:ext uri="{FF2B5EF4-FFF2-40B4-BE49-F238E27FC236}">
                <a16:creationId xmlns:a16="http://schemas.microsoft.com/office/drawing/2014/main" id="{9A67EC89-0626-2DA5-4184-BDDCD6BB1B9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4292" y="494868"/>
            <a:ext cx="5047155" cy="4916709"/>
          </a:xfrm>
          <a:prstGeom prst="rect">
            <a:avLst/>
          </a:prstGeom>
        </p:spPr>
      </p:pic>
    </p:spTree>
    <p:extLst>
      <p:ext uri="{BB962C8B-B14F-4D97-AF65-F5344CB8AC3E}">
        <p14:creationId xmlns:p14="http://schemas.microsoft.com/office/powerpoint/2010/main" val="364992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095375" y="319797"/>
            <a:ext cx="1000125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22578332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095375" y="319797"/>
            <a:ext cx="1000125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927845" y="490628"/>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56129" y="2005855"/>
            <a:ext cx="6243918"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pic>
        <p:nvPicPr>
          <p:cNvPr id="4" name="Picture 3">
            <a:extLst>
              <a:ext uri="{FF2B5EF4-FFF2-40B4-BE49-F238E27FC236}">
                <a16:creationId xmlns:a16="http://schemas.microsoft.com/office/drawing/2014/main" id="{73277E8A-BA96-7DAB-F498-FB1A691C4A6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4802" y="1970684"/>
            <a:ext cx="4251597" cy="2834398"/>
          </a:xfrm>
          <a:prstGeom prst="rect">
            <a:avLst/>
          </a:prstGeom>
        </p:spPr>
      </p:pic>
    </p:spTree>
    <p:extLst>
      <p:ext uri="{BB962C8B-B14F-4D97-AF65-F5344CB8AC3E}">
        <p14:creationId xmlns:p14="http://schemas.microsoft.com/office/powerpoint/2010/main" val="348149331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095375" y="319797"/>
            <a:ext cx="1000125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927845" y="490628"/>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56129" y="1969997"/>
            <a:ext cx="6243918"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pic>
        <p:nvPicPr>
          <p:cNvPr id="6" name="Picture 5">
            <a:extLst>
              <a:ext uri="{FF2B5EF4-FFF2-40B4-BE49-F238E27FC236}">
                <a16:creationId xmlns:a16="http://schemas.microsoft.com/office/drawing/2014/main" id="{6A673236-BBC5-B5AB-A40A-82B51E8731C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94084" y="1970683"/>
            <a:ext cx="3659434" cy="2439951"/>
          </a:xfrm>
          <a:prstGeom prst="rect">
            <a:avLst/>
          </a:prstGeom>
        </p:spPr>
      </p:pic>
    </p:spTree>
    <p:extLst>
      <p:ext uri="{BB962C8B-B14F-4D97-AF65-F5344CB8AC3E}">
        <p14:creationId xmlns:p14="http://schemas.microsoft.com/office/powerpoint/2010/main" val="306178482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3">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095375" y="319797"/>
            <a:ext cx="1000125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6" name="Content Placeholder 5">
            <a:extLst>
              <a:ext uri="{FF2B5EF4-FFF2-40B4-BE49-F238E27FC236}">
                <a16:creationId xmlns:a16="http://schemas.microsoft.com/office/drawing/2014/main" id="{E236AEFC-4304-F573-F648-BAE928D255F5}"/>
              </a:ext>
            </a:extLst>
          </p:cNvPr>
          <p:cNvSpPr>
            <a:spLocks noGrp="1"/>
          </p:cNvSpPr>
          <p:nvPr>
            <p:ph sz="quarter" idx="11"/>
          </p:nvPr>
        </p:nvSpPr>
        <p:spPr>
          <a:xfrm>
            <a:off x="9159875" y="5862638"/>
            <a:ext cx="2532063" cy="423862"/>
          </a:xfrm>
          <a:prstGeom prst="rect">
            <a:avLst/>
          </a:prstGeom>
        </p:spPr>
        <p:txBody>
          <a:bodyPr/>
          <a:lstStyle>
            <a:lvl1pPr marL="0" indent="0">
              <a:buNone/>
              <a:defRPr sz="1600">
                <a:latin typeface="Century Gothic" panose="020B0502020202020204" pitchFamily="34" charset="0"/>
              </a:defRPr>
            </a:lvl1pPr>
          </a:lstStyle>
          <a:p>
            <a:pPr lvl="0"/>
            <a:endParaRPr lang="en-US" dirty="0"/>
          </a:p>
        </p:txBody>
      </p:sp>
      <p:pic>
        <p:nvPicPr>
          <p:cNvPr id="4" name="Picture 3">
            <a:extLst>
              <a:ext uri="{FF2B5EF4-FFF2-40B4-BE49-F238E27FC236}">
                <a16:creationId xmlns:a16="http://schemas.microsoft.com/office/drawing/2014/main" id="{3F562C24-C7A1-4F45-0B8E-A2E388696E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94084" y="1970683"/>
            <a:ext cx="3659434" cy="2439951"/>
          </a:xfrm>
          <a:prstGeom prst="rect">
            <a:avLst/>
          </a:prstGeom>
        </p:spPr>
      </p:pic>
    </p:spTree>
    <p:extLst>
      <p:ext uri="{BB962C8B-B14F-4D97-AF65-F5344CB8AC3E}">
        <p14:creationId xmlns:p14="http://schemas.microsoft.com/office/powerpoint/2010/main" val="321005467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3985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2B3F91-AA90-FEB5-FF51-AE7F05335AF5}"/>
              </a:ext>
            </a:extLst>
          </p:cNvPr>
          <p:cNvPicPr>
            <a:picLocks noChangeAspect="1"/>
          </p:cNvPicPr>
          <p:nvPr userDrawn="1"/>
        </p:nvPicPr>
        <p:blipFill>
          <a:blip r:embed="rId2"/>
          <a:stretch>
            <a:fillRect/>
          </a:stretch>
        </p:blipFill>
        <p:spPr>
          <a:xfrm rot="20338355">
            <a:off x="3911678" y="3730088"/>
            <a:ext cx="7981742" cy="4327878"/>
          </a:xfrm>
          <a:prstGeom prst="rect">
            <a:avLst/>
          </a:prstGeom>
        </p:spPr>
      </p:pic>
      <p:pic>
        <p:nvPicPr>
          <p:cNvPr id="3" name="Picture 2">
            <a:extLst>
              <a:ext uri="{FF2B5EF4-FFF2-40B4-BE49-F238E27FC236}">
                <a16:creationId xmlns:a16="http://schemas.microsoft.com/office/drawing/2014/main" id="{1E38833F-E5A5-ECDE-62BE-8199133B1D47}"/>
              </a:ext>
            </a:extLst>
          </p:cNvPr>
          <p:cNvPicPr>
            <a:picLocks noChangeAspect="1"/>
          </p:cNvPicPr>
          <p:nvPr userDrawn="1"/>
        </p:nvPicPr>
        <p:blipFill>
          <a:blip r:embed="rId3"/>
          <a:stretch>
            <a:fillRect/>
          </a:stretch>
        </p:blipFill>
        <p:spPr>
          <a:xfrm rot="6280645" flipV="1">
            <a:off x="4967773" y="3642697"/>
            <a:ext cx="1369827" cy="3350845"/>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14BD1075-67FC-E779-3380-6ECB53995986}"/>
              </a:ext>
            </a:extLst>
          </p:cNvPr>
          <p:cNvPicPr>
            <a:picLocks noChangeAspect="1"/>
          </p:cNvPicPr>
          <p:nvPr userDrawn="1"/>
        </p:nvPicPr>
        <p:blipFill>
          <a:blip r:embed="rId4"/>
          <a:stretch>
            <a:fillRect/>
          </a:stretch>
        </p:blipFill>
        <p:spPr>
          <a:xfrm>
            <a:off x="3400981" y="1280461"/>
            <a:ext cx="5331853" cy="340399"/>
          </a:xfrm>
          <a:prstGeom prst="rect">
            <a:avLst/>
          </a:prstGeom>
        </p:spPr>
      </p:pic>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200" y="1620860"/>
            <a:ext cx="7894638" cy="1858940"/>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978079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3">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199" y="1620860"/>
            <a:ext cx="8944429" cy="4547711"/>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pic>
        <p:nvPicPr>
          <p:cNvPr id="6" name="Picture 5">
            <a:extLst>
              <a:ext uri="{FF2B5EF4-FFF2-40B4-BE49-F238E27FC236}">
                <a16:creationId xmlns:a16="http://schemas.microsoft.com/office/drawing/2014/main" id="{04F23B57-C6B0-35D8-EC55-CCFB52D20EA2}"/>
              </a:ext>
            </a:extLst>
          </p:cNvPr>
          <p:cNvPicPr>
            <a:picLocks noChangeAspect="1"/>
          </p:cNvPicPr>
          <p:nvPr userDrawn="1"/>
        </p:nvPicPr>
        <p:blipFill>
          <a:blip r:embed="rId2"/>
          <a:stretch>
            <a:fillRect/>
          </a:stretch>
        </p:blipFill>
        <p:spPr>
          <a:xfrm>
            <a:off x="3400981" y="1280461"/>
            <a:ext cx="5331853" cy="340399"/>
          </a:xfrm>
          <a:prstGeom prst="rect">
            <a:avLst/>
          </a:prstGeom>
        </p:spPr>
      </p:pic>
    </p:spTree>
    <p:extLst>
      <p:ext uri="{BB962C8B-B14F-4D97-AF65-F5344CB8AC3E}">
        <p14:creationId xmlns:p14="http://schemas.microsoft.com/office/powerpoint/2010/main" val="226696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86C5E2-5598-872C-D879-2A79F22DF10B}"/>
              </a:ext>
            </a:extLst>
          </p:cNvPr>
          <p:cNvPicPr>
            <a:picLocks noChangeAspect="1"/>
          </p:cNvPicPr>
          <p:nvPr userDrawn="1"/>
        </p:nvPicPr>
        <p:blipFill>
          <a:blip r:embed="rId2"/>
          <a:stretch>
            <a:fillRect/>
          </a:stretch>
        </p:blipFill>
        <p:spPr>
          <a:xfrm rot="21147235">
            <a:off x="-2233650" y="3619630"/>
            <a:ext cx="7217592" cy="3913539"/>
          </a:xfrm>
          <a:prstGeom prst="rect">
            <a:avLst/>
          </a:prstGeom>
        </p:spPr>
      </p:pic>
      <p:pic>
        <p:nvPicPr>
          <p:cNvPr id="3" name="Picture 2">
            <a:extLst>
              <a:ext uri="{FF2B5EF4-FFF2-40B4-BE49-F238E27FC236}">
                <a16:creationId xmlns:a16="http://schemas.microsoft.com/office/drawing/2014/main" id="{ED467FB3-8A84-8BD7-DD1A-5701C396A86C}"/>
              </a:ext>
            </a:extLst>
          </p:cNvPr>
          <p:cNvPicPr>
            <a:picLocks/>
          </p:cNvPicPr>
          <p:nvPr userDrawn="1"/>
        </p:nvPicPr>
        <p:blipFill>
          <a:blip r:embed="rId3"/>
          <a:stretch>
            <a:fillRect/>
          </a:stretch>
        </p:blipFill>
        <p:spPr>
          <a:xfrm>
            <a:off x="2136000" y="1281600"/>
            <a:ext cx="7920000" cy="340383"/>
          </a:xfrm>
          <a:prstGeom prst="rect">
            <a:avLst/>
          </a:prstGeom>
        </p:spPr>
      </p:pic>
      <p:sp>
        <p:nvSpPr>
          <p:cNvPr id="4" name="Title 3">
            <a:extLst>
              <a:ext uri="{FF2B5EF4-FFF2-40B4-BE49-F238E27FC236}">
                <a16:creationId xmlns:a16="http://schemas.microsoft.com/office/drawing/2014/main" id="{E2B1C657-5853-9B52-5CDD-7502DF4E897D}"/>
              </a:ext>
            </a:extLst>
          </p:cNvPr>
          <p:cNvSpPr>
            <a:spLocks noGrp="1"/>
          </p:cNvSpPr>
          <p:nvPr>
            <p:ph type="title"/>
          </p:nvPr>
        </p:nvSpPr>
        <p:spPr>
          <a:xfrm>
            <a:off x="838200" y="365125"/>
            <a:ext cx="10515600" cy="1063625"/>
          </a:xfrm>
          <a:prstGeom prst="rect">
            <a:avLst/>
          </a:prstGeom>
        </p:spPr>
        <p:txBody>
          <a:bodyPr/>
          <a:lstStyle>
            <a:lvl1pPr algn="ct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871286A-C39F-2DE3-4D5D-DB044B4E8474}"/>
              </a:ext>
            </a:extLst>
          </p:cNvPr>
          <p:cNvSpPr>
            <a:spLocks noGrp="1"/>
          </p:cNvSpPr>
          <p:nvPr>
            <p:ph sz="quarter" idx="10"/>
          </p:nvPr>
        </p:nvSpPr>
        <p:spPr>
          <a:xfrm>
            <a:off x="838200" y="2209800"/>
            <a:ext cx="4371975" cy="9525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8" name="Content Placeholder 7">
            <a:extLst>
              <a:ext uri="{FF2B5EF4-FFF2-40B4-BE49-F238E27FC236}">
                <a16:creationId xmlns:a16="http://schemas.microsoft.com/office/drawing/2014/main" id="{7C4E2CA6-E295-279F-9843-CF379D5275D9}"/>
              </a:ext>
            </a:extLst>
          </p:cNvPr>
          <p:cNvSpPr>
            <a:spLocks noGrp="1"/>
          </p:cNvSpPr>
          <p:nvPr>
            <p:ph sz="quarter" idx="11"/>
          </p:nvPr>
        </p:nvSpPr>
        <p:spPr>
          <a:xfrm>
            <a:off x="5962650" y="2098675"/>
            <a:ext cx="5391150" cy="414972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2966251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0C6A7BD8-C4F3-CE08-0A5F-6746ED2F44E8}"/>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662090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23" r:id="rId3"/>
    <p:sldLayoutId id="2147483724" r:id="rId4"/>
    <p:sldLayoutId id="2147483722" r:id="rId5"/>
    <p:sldLayoutId id="214748372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118AF-4C6A-68CB-2E88-ADB5325F86E7}"/>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97658583"/>
      </p:ext>
    </p:extLst>
  </p:cSld>
  <p:clrMap bg1="lt1" tx1="dk1" bg2="lt2" tx2="dk2" accent1="accent1" accent2="accent2" accent3="accent3" accent4="accent4" accent5="accent5" accent6="accent6" hlink="hlink" folHlink="folHlink"/>
  <p:sldLayoutIdLst>
    <p:sldLayoutId id="2147483667" r:id="rId1"/>
    <p:sldLayoutId id="2147483715" r:id="rId2"/>
    <p:sldLayoutId id="214748368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0F9F82-8392-F0A1-62F4-8DC53C485B11}"/>
              </a:ext>
            </a:extLst>
          </p:cNvPr>
          <p:cNvSpPr>
            <a:spLocks noGrp="1"/>
          </p:cNvSpPr>
          <p:nvPr>
            <p:ph sz="quarter" idx="10"/>
          </p:nvPr>
        </p:nvSpPr>
        <p:spPr>
          <a:xfrm>
            <a:off x="6491312" y="760304"/>
            <a:ext cx="5002213" cy="1805562"/>
          </a:xfrm>
        </p:spPr>
        <p:txBody>
          <a:bodyPr/>
          <a:lstStyle/>
          <a:p>
            <a:pPr>
              <a:lnSpc>
                <a:spcPct val="113000"/>
              </a:lnSpc>
              <a:spcBef>
                <a:spcPts val="1200"/>
              </a:spcBef>
            </a:pPr>
            <a:r>
              <a:rPr lang="en-US" sz="4000" b="0" dirty="0">
                <a:solidFill>
                  <a:schemeClr val="tx1"/>
                </a:solidFill>
                <a:latin typeface="Rockwell" panose="02060603020205020403" pitchFamily="18" charset="77"/>
              </a:rPr>
              <a:t>Chapter </a:t>
            </a:r>
            <a:r>
              <a:rPr lang="en-IN" sz="4000" b="0" dirty="0">
                <a:solidFill>
                  <a:schemeClr val="tx1"/>
                </a:solidFill>
                <a:latin typeface="Rockwell" panose="02060603020205020403" pitchFamily="18" charset="77"/>
              </a:rPr>
              <a:t>10</a:t>
            </a:r>
            <a:endParaRPr lang="en-US" sz="4000" b="0" dirty="0">
              <a:solidFill>
                <a:schemeClr val="tx1"/>
              </a:solidFill>
              <a:latin typeface="Rockwell" panose="02060603020205020403" pitchFamily="18" charset="77"/>
            </a:endParaRPr>
          </a:p>
          <a:p>
            <a:pPr>
              <a:lnSpc>
                <a:spcPct val="113000"/>
              </a:lnSpc>
              <a:spcBef>
                <a:spcPts val="1200"/>
              </a:spcBef>
            </a:pPr>
            <a:r>
              <a:rPr lang="en-US" sz="4000" b="0" dirty="0">
                <a:solidFill>
                  <a:schemeClr val="tx1"/>
                </a:solidFill>
                <a:latin typeface="Rockwell" panose="02060603020205020403" pitchFamily="18" charset="77"/>
              </a:rPr>
              <a:t>LESSON 1</a:t>
            </a:r>
            <a:r>
              <a:rPr lang="en-IN" sz="4000" b="0" dirty="0">
                <a:solidFill>
                  <a:schemeClr val="tx1"/>
                </a:solidFill>
                <a:latin typeface="Rockwell" panose="02060603020205020403" pitchFamily="18" charset="77"/>
              </a:rPr>
              <a:t>0</a:t>
            </a:r>
            <a:r>
              <a:rPr lang="en-US" sz="4000" b="0" dirty="0">
                <a:solidFill>
                  <a:schemeClr val="tx1"/>
                </a:solidFill>
                <a:latin typeface="Rockwell" panose="02060603020205020403" pitchFamily="18" charset="77"/>
              </a:rPr>
              <a:t>.1</a:t>
            </a:r>
          </a:p>
        </p:txBody>
      </p:sp>
      <p:sp>
        <p:nvSpPr>
          <p:cNvPr id="3" name="Title 2">
            <a:extLst>
              <a:ext uri="{FF2B5EF4-FFF2-40B4-BE49-F238E27FC236}">
                <a16:creationId xmlns:a16="http://schemas.microsoft.com/office/drawing/2014/main" id="{87012567-5EF1-F630-AB2D-B77047AD3D0C}"/>
              </a:ext>
            </a:extLst>
          </p:cNvPr>
          <p:cNvSpPr>
            <a:spLocks noGrp="1"/>
          </p:cNvSpPr>
          <p:nvPr>
            <p:ph type="title"/>
          </p:nvPr>
        </p:nvSpPr>
        <p:spPr>
          <a:xfrm>
            <a:off x="5938673" y="3073088"/>
            <a:ext cx="6107490" cy="1149413"/>
          </a:xfrm>
        </p:spPr>
        <p:txBody>
          <a:bodyPr anchor="t"/>
          <a:lstStyle/>
          <a:p>
            <a:pPr>
              <a:lnSpc>
                <a:spcPct val="100000"/>
              </a:lnSpc>
              <a:spcBef>
                <a:spcPts val="0"/>
              </a:spcBef>
            </a:pPr>
            <a:r>
              <a:rPr lang="en-US" sz="6400" b="1" dirty="0">
                <a:solidFill>
                  <a:srgbClr val="C52039"/>
                </a:solidFill>
                <a:latin typeface="Century Gothic" panose="020B0502020202020204" pitchFamily="34" charset="0"/>
                <a:ea typeface="+mn-ea"/>
                <a:cs typeface="+mn-cs"/>
              </a:rPr>
              <a:t>Alcohol Use</a:t>
            </a:r>
            <a:endParaRPr lang="en-US" sz="6400" b="1" spc="-150" dirty="0">
              <a:solidFill>
                <a:srgbClr val="C52039"/>
              </a:solidFill>
              <a:latin typeface="Century Gothic" panose="020B0502020202020204" pitchFamily="34" charset="0"/>
              <a:ea typeface="+mn-ea"/>
              <a:cs typeface="+mn-cs"/>
            </a:endParaRPr>
          </a:p>
        </p:txBody>
      </p:sp>
      <p:sp>
        <p:nvSpPr>
          <p:cNvPr id="5" name="Content Placeholder 4">
            <a:extLst>
              <a:ext uri="{FF2B5EF4-FFF2-40B4-BE49-F238E27FC236}">
                <a16:creationId xmlns:a16="http://schemas.microsoft.com/office/drawing/2014/main" id="{F4459E40-EC22-C356-6D67-196765A7A0D4}"/>
              </a:ext>
            </a:extLst>
          </p:cNvPr>
          <p:cNvSpPr>
            <a:spLocks noGrp="1"/>
          </p:cNvSpPr>
          <p:nvPr>
            <p:ph sz="quarter" idx="11"/>
          </p:nvPr>
        </p:nvSpPr>
        <p:spPr>
          <a:xfrm>
            <a:off x="1428280" y="5879137"/>
            <a:ext cx="9338397" cy="638175"/>
          </a:xfrm>
        </p:spPr>
        <p:txBody>
          <a:bodyPr lIns="91440" tIns="45720" rIns="91440" bIns="45720" anchor="ctr"/>
          <a:lstStyle/>
          <a:p>
            <a:pPr algn="ctr"/>
            <a:r>
              <a:rPr lang="en-US" sz="2800" dirty="0">
                <a:latin typeface="Century Gothic"/>
              </a:rPr>
              <a:t>Live Well: </a:t>
            </a:r>
            <a:r>
              <a:rPr lang="en-IN" sz="2800" dirty="0">
                <a:latin typeface="Century Gothic"/>
              </a:rPr>
              <a:t>Middle</a:t>
            </a:r>
            <a:r>
              <a:rPr lang="en-US" sz="2800" dirty="0">
                <a:latin typeface="Century Gothic"/>
              </a:rPr>
              <a:t> School Health</a:t>
            </a:r>
          </a:p>
        </p:txBody>
      </p:sp>
    </p:spTree>
    <p:extLst>
      <p:ext uri="{BB962C8B-B14F-4D97-AF65-F5344CB8AC3E}">
        <p14:creationId xmlns:p14="http://schemas.microsoft.com/office/powerpoint/2010/main" val="1460147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A534D-F765-BB75-C578-16C502D94D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11F7FC-5941-63D1-988B-2F0ED3065318}"/>
              </a:ext>
            </a:extLst>
          </p:cNvPr>
          <p:cNvSpPr>
            <a:spLocks noGrp="1"/>
          </p:cNvSpPr>
          <p:nvPr>
            <p:ph type="title"/>
          </p:nvPr>
        </p:nvSpPr>
        <p:spPr>
          <a:xfrm>
            <a:off x="838200" y="624468"/>
            <a:ext cx="10515600" cy="1066220"/>
          </a:xfrm>
        </p:spPr>
        <p:txBody>
          <a:bodyPr/>
          <a:lstStyle/>
          <a:p>
            <a:pPr algn="ctr"/>
            <a:r>
              <a:rPr lang="en-US" sz="5000" dirty="0"/>
              <a:t>Consequences of Alcohol Use </a:t>
            </a:r>
            <a:r>
              <a:rPr kumimoji="0" lang="en-US" sz="3000" u="none" strike="noStrike" kern="1200" cap="none" spc="0" normalizeH="0" baseline="0" noProof="0" dirty="0">
                <a:ln>
                  <a:noFill/>
                </a:ln>
                <a:solidFill>
                  <a:prstClr val="black"/>
                </a:solidFill>
                <a:effectLst/>
                <a:uLnTx/>
                <a:uFillTx/>
                <a:ea typeface="+mn-ea"/>
                <a:cs typeface="+mn-cs"/>
              </a:rPr>
              <a:t>(2 of 2)</a:t>
            </a:r>
            <a:endParaRPr lang="en-US" sz="5000" dirty="0"/>
          </a:p>
        </p:txBody>
      </p:sp>
      <p:sp>
        <p:nvSpPr>
          <p:cNvPr id="3" name="Content Placeholder 2">
            <a:extLst>
              <a:ext uri="{FF2B5EF4-FFF2-40B4-BE49-F238E27FC236}">
                <a16:creationId xmlns:a16="http://schemas.microsoft.com/office/drawing/2014/main" id="{6F953A4A-4235-3930-13E3-09B1F801CCF3}"/>
              </a:ext>
            </a:extLst>
          </p:cNvPr>
          <p:cNvSpPr>
            <a:spLocks noGrp="1"/>
          </p:cNvSpPr>
          <p:nvPr>
            <p:ph sz="quarter" idx="10"/>
          </p:nvPr>
        </p:nvSpPr>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If you are charged with an MIP:</a:t>
            </a:r>
          </a:p>
          <a:p>
            <a:pPr lvl="1">
              <a:lnSpc>
                <a:spcPct val="114000"/>
              </a:lnSpc>
              <a:spcBef>
                <a:spcPts val="1200"/>
              </a:spcBef>
            </a:pPr>
            <a:r>
              <a:rPr lang="en-US" sz="2200" dirty="0">
                <a:latin typeface="Century Gothic" panose="020B0502020202020204" pitchFamily="34" charset="0"/>
                <a:cs typeface="Aptos Light" panose="020F0302020204030204" pitchFamily="34" charset="0"/>
              </a:rPr>
              <a:t>you will be charged with a misdemeanor</a:t>
            </a:r>
          </a:p>
          <a:p>
            <a:pPr lvl="1">
              <a:lnSpc>
                <a:spcPct val="114000"/>
              </a:lnSpc>
              <a:spcBef>
                <a:spcPts val="1200"/>
              </a:spcBef>
            </a:pPr>
            <a:r>
              <a:rPr lang="en-US" sz="2200" dirty="0">
                <a:latin typeface="Century Gothic" panose="020B0502020202020204" pitchFamily="34" charset="0"/>
                <a:cs typeface="Aptos Light" panose="020F0302020204030204" pitchFamily="34" charset="0"/>
              </a:rPr>
              <a:t>you will usually be suspended from school for a specific amount of time</a:t>
            </a:r>
          </a:p>
          <a:p>
            <a:pPr lvl="1">
              <a:lnSpc>
                <a:spcPct val="114000"/>
              </a:lnSpc>
              <a:spcBef>
                <a:spcPts val="1200"/>
              </a:spcBef>
            </a:pPr>
            <a:r>
              <a:rPr lang="en-US" sz="2200" dirty="0">
                <a:latin typeface="Century Gothic" panose="020B0502020202020204" pitchFamily="34" charset="0"/>
                <a:cs typeface="Aptos Light" panose="020F0302020204030204" pitchFamily="34" charset="0"/>
              </a:rPr>
              <a:t>you will usually be suspended from the team if you are an athlete and suffer consequences if you are involved in a school club </a:t>
            </a:r>
          </a:p>
          <a:p>
            <a:pPr lvl="1">
              <a:lnSpc>
                <a:spcPct val="114000"/>
              </a:lnSpc>
              <a:spcBef>
                <a:spcPts val="1200"/>
              </a:spcBef>
            </a:pPr>
            <a:r>
              <a:rPr lang="en-US" sz="2200" dirty="0">
                <a:latin typeface="Century Gothic" panose="020B0502020202020204" pitchFamily="34" charset="0"/>
                <a:cs typeface="Aptos Light" panose="020F0302020204030204" pitchFamily="34" charset="0"/>
              </a:rPr>
              <a:t>you may experience long-lasting consequences that could affect your future life and career goals.</a:t>
            </a:r>
          </a:p>
        </p:txBody>
      </p:sp>
    </p:spTree>
    <p:extLst>
      <p:ext uri="{BB962C8B-B14F-4D97-AF65-F5344CB8AC3E}">
        <p14:creationId xmlns:p14="http://schemas.microsoft.com/office/powerpoint/2010/main" val="1313009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F46F0-75FF-52DD-F9B8-22C8CA28F3EF}"/>
              </a:ext>
            </a:extLst>
          </p:cNvPr>
          <p:cNvSpPr>
            <a:spLocks noGrp="1"/>
          </p:cNvSpPr>
          <p:nvPr>
            <p:ph type="title"/>
          </p:nvPr>
        </p:nvSpPr>
        <p:spPr>
          <a:xfrm>
            <a:off x="838200" y="514800"/>
            <a:ext cx="10515600" cy="1325563"/>
          </a:xfrm>
        </p:spPr>
        <p:txBody>
          <a:bodyPr/>
          <a:lstStyle/>
          <a:p>
            <a:pPr algn="ctr"/>
            <a:r>
              <a:rPr lang="en-US" dirty="0"/>
              <a:t>Drinking and Driving</a:t>
            </a:r>
          </a:p>
        </p:txBody>
      </p:sp>
      <p:sp>
        <p:nvSpPr>
          <p:cNvPr id="3" name="Content Placeholder 2">
            <a:extLst>
              <a:ext uri="{FF2B5EF4-FFF2-40B4-BE49-F238E27FC236}">
                <a16:creationId xmlns:a16="http://schemas.microsoft.com/office/drawing/2014/main" id="{870AA3A8-DDFB-3F7A-3897-D513D78E1DEA}"/>
              </a:ext>
            </a:extLst>
          </p:cNvPr>
          <p:cNvSpPr>
            <a:spLocks noGrp="1"/>
          </p:cNvSpPr>
          <p:nvPr>
            <p:ph sz="quarter" idx="10"/>
          </p:nvPr>
        </p:nvSpPr>
        <p:spPr>
          <a:xfrm>
            <a:off x="838200" y="1980000"/>
            <a:ext cx="10515600" cy="4135050"/>
          </a:xfrm>
        </p:spPr>
        <p:txBody>
          <a:bodyPr/>
          <a:lstStyle/>
          <a:p>
            <a:pPr>
              <a:lnSpc>
                <a:spcPct val="113000"/>
              </a:lnSpc>
              <a:spcBef>
                <a:spcPts val="1200"/>
              </a:spcBef>
            </a:pPr>
            <a:r>
              <a:rPr lang="en-US" dirty="0"/>
              <a:t>Although you aren’t old enough to drive, it’s important for you to know the risks that come with alcohol use and driving or riding in a car with someone who has been drinking. </a:t>
            </a:r>
          </a:p>
          <a:p>
            <a:pPr>
              <a:lnSpc>
                <a:spcPct val="113000"/>
              </a:lnSpc>
              <a:spcBef>
                <a:spcPts val="1200"/>
              </a:spcBef>
            </a:pPr>
            <a:r>
              <a:rPr lang="en-US" dirty="0"/>
              <a:t>Two out of three people will be involved in a drunk driving crash in their lifetime.</a:t>
            </a:r>
          </a:p>
          <a:p>
            <a:pPr lvl="1">
              <a:lnSpc>
                <a:spcPct val="113000"/>
              </a:lnSpc>
              <a:spcBef>
                <a:spcPts val="1200"/>
              </a:spcBef>
            </a:pPr>
            <a:r>
              <a:rPr lang="en-US" sz="2200" dirty="0">
                <a:latin typeface="Century Gothic" panose="020B0502020202020204" pitchFamily="34" charset="0"/>
              </a:rPr>
              <a:t>Car crashes are the leading cause of death for teens. About a quarter of those crashes involve an underage drinking driver.</a:t>
            </a:r>
          </a:p>
          <a:p>
            <a:pPr lvl="1">
              <a:lnSpc>
                <a:spcPct val="113000"/>
              </a:lnSpc>
              <a:spcBef>
                <a:spcPts val="1200"/>
              </a:spcBef>
            </a:pPr>
            <a:r>
              <a:rPr lang="en-US" sz="2200" dirty="0">
                <a:latin typeface="Century Gothic" panose="020B0502020202020204" pitchFamily="34" charset="0"/>
              </a:rPr>
              <a:t>Even though you can’t drive, you need to know the risks of getting in a car with someone who has been drinking.</a:t>
            </a:r>
          </a:p>
        </p:txBody>
      </p:sp>
    </p:spTree>
    <p:extLst>
      <p:ext uri="{BB962C8B-B14F-4D97-AF65-F5344CB8AC3E}">
        <p14:creationId xmlns:p14="http://schemas.microsoft.com/office/powerpoint/2010/main" val="1904793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653F4F0-95C0-7F10-FA97-D5FD48FF24B5}"/>
              </a:ext>
            </a:extLst>
          </p:cNvPr>
          <p:cNvSpPr>
            <a:spLocks noGrp="1"/>
          </p:cNvSpPr>
          <p:nvPr>
            <p:ph type="title"/>
          </p:nvPr>
        </p:nvSpPr>
        <p:spPr>
          <a:xfrm>
            <a:off x="2876032" y="450806"/>
            <a:ext cx="6438900" cy="915336"/>
          </a:xfrm>
        </p:spPr>
        <p:txBody>
          <a:bodyPr/>
          <a:lstStyle/>
          <a:p>
            <a:r>
              <a:rPr lang="en-US" sz="5000" dirty="0"/>
              <a:t>Write About It</a:t>
            </a:r>
          </a:p>
        </p:txBody>
      </p:sp>
      <p:sp>
        <p:nvSpPr>
          <p:cNvPr id="11" name="Content Placeholder 10">
            <a:extLst>
              <a:ext uri="{FF2B5EF4-FFF2-40B4-BE49-F238E27FC236}">
                <a16:creationId xmlns:a16="http://schemas.microsoft.com/office/drawing/2014/main" id="{53BC4F48-AAD7-FA32-0EC5-DA5B349E53B5}"/>
              </a:ext>
            </a:extLst>
          </p:cNvPr>
          <p:cNvSpPr>
            <a:spLocks noGrp="1"/>
          </p:cNvSpPr>
          <p:nvPr>
            <p:ph sz="quarter" idx="10"/>
          </p:nvPr>
        </p:nvSpPr>
        <p:spPr>
          <a:xfrm>
            <a:off x="850900" y="1970910"/>
            <a:ext cx="7894638" cy="1858940"/>
          </a:xfrm>
        </p:spPr>
        <p:txBody>
          <a:bodyPr/>
          <a:lstStyle/>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What do you know about the different types of alcoholic drinks?</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Do they all contain the same amount of alcohol? </a:t>
            </a:r>
          </a:p>
        </p:txBody>
      </p:sp>
    </p:spTree>
    <p:extLst>
      <p:ext uri="{BB962C8B-B14F-4D97-AF65-F5344CB8AC3E}">
        <p14:creationId xmlns:p14="http://schemas.microsoft.com/office/powerpoint/2010/main" val="2900287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p:txBody>
          <a:bodyPr/>
          <a:lstStyle/>
          <a:p>
            <a:pPr algn="ctr"/>
            <a:r>
              <a:rPr lang="en-US" sz="5000" dirty="0"/>
              <a:t>What Is Alcohol? </a:t>
            </a:r>
            <a:r>
              <a:rPr lang="en-US" sz="3000" dirty="0"/>
              <a:t>(1 of 2)</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38200" y="2095500"/>
            <a:ext cx="7767472" cy="3429000"/>
          </a:xfrm>
        </p:spPr>
        <p:txBody>
          <a:bodyPr lIns="91440" tIns="45720" rIns="91440" bIns="45720" anchor="t"/>
          <a:lstStyle/>
          <a:p>
            <a:pPr>
              <a:lnSpc>
                <a:spcPct val="114000"/>
              </a:lnSpc>
              <a:spcBef>
                <a:spcPts val="1200"/>
              </a:spcBef>
            </a:pPr>
            <a:r>
              <a:rPr lang="en-US" b="1" dirty="0">
                <a:solidFill>
                  <a:srgbClr val="BF0071"/>
                </a:solidFill>
                <a:latin typeface="Century Gothic" panose="020B0502020202020204" pitchFamily="34" charset="0"/>
                <a:cs typeface="Aptos Light" panose="020F0302020204030204" pitchFamily="34" charset="0"/>
              </a:rPr>
              <a:t>Alcohol</a:t>
            </a:r>
            <a:r>
              <a:rPr lang="en-US" dirty="0">
                <a:latin typeface="Century Gothic" panose="020B0502020202020204" pitchFamily="34" charset="0"/>
                <a:cs typeface="Aptos Light" panose="020F0302020204030204" pitchFamily="34" charset="0"/>
              </a:rPr>
              <a:t> is one of the most used and abused substance</a:t>
            </a:r>
            <a:r>
              <a:rPr lang="en-IN" dirty="0">
                <a:latin typeface="Century Gothic" panose="020B0502020202020204" pitchFamily="34" charset="0"/>
                <a:cs typeface="Aptos Light" panose="020F0302020204030204" pitchFamily="34" charset="0"/>
              </a:rPr>
              <a:t> of middle </a:t>
            </a:r>
            <a:r>
              <a:rPr lang="en-US" dirty="0">
                <a:latin typeface="Century Gothic" panose="020B0502020202020204" pitchFamily="34" charset="0"/>
                <a:cs typeface="Aptos Light" panose="020F0302020204030204" pitchFamily="34" charset="0"/>
              </a:rPr>
              <a:t>school students.</a:t>
            </a:r>
          </a:p>
          <a:p>
            <a:pPr marL="1028700" lvl="1" indent="-342900">
              <a:lnSpc>
                <a:spcPct val="110000"/>
              </a:lnSpc>
              <a:spcBef>
                <a:spcPts val="1200"/>
              </a:spcBef>
            </a:pPr>
            <a:r>
              <a:rPr lang="en-US" sz="2000" dirty="0">
                <a:latin typeface="Century Gothic" panose="020B0502020202020204" pitchFamily="34" charset="0"/>
              </a:rPr>
              <a:t>Alcohol is legal only for people 21 and older.</a:t>
            </a:r>
          </a:p>
          <a:p>
            <a:pPr>
              <a:lnSpc>
                <a:spcPct val="114000"/>
              </a:lnSpc>
              <a:spcBef>
                <a:spcPts val="1200"/>
              </a:spcBef>
            </a:pPr>
            <a:r>
              <a:rPr lang="en-US" dirty="0">
                <a:latin typeface="Century Gothic" panose="020B0502020202020204" pitchFamily="34" charset="0"/>
                <a:cs typeface="Aptos Light" panose="020F0302020204030204" pitchFamily="34" charset="0"/>
              </a:rPr>
              <a:t>Alcohol is a depressant.</a:t>
            </a:r>
          </a:p>
          <a:p>
            <a:pPr marL="1028700" lvl="1" indent="-342900">
              <a:lnSpc>
                <a:spcPct val="110000"/>
              </a:lnSpc>
              <a:spcBef>
                <a:spcPts val="1200"/>
              </a:spcBef>
            </a:pPr>
            <a:r>
              <a:rPr lang="en-US" sz="2000" dirty="0">
                <a:latin typeface="Century Gothic" panose="020B0502020202020204" pitchFamily="34" charset="0"/>
              </a:rPr>
              <a:t>Makes brain function slower than normal</a:t>
            </a:r>
          </a:p>
          <a:p>
            <a:pPr marL="1028700" lvl="1" indent="-342900">
              <a:lnSpc>
                <a:spcPct val="110000"/>
              </a:lnSpc>
              <a:spcBef>
                <a:spcPts val="1200"/>
              </a:spcBef>
            </a:pPr>
            <a:r>
              <a:rPr lang="en-US" sz="2000" dirty="0">
                <a:latin typeface="Century Gothic" panose="020B0502020202020204" pitchFamily="34" charset="0"/>
              </a:rPr>
              <a:t>Makes basic tasks more difficult</a:t>
            </a:r>
            <a:endParaRPr lang="en-IN" sz="2000" dirty="0">
              <a:latin typeface="Century Gothic" panose="020B0502020202020204" pitchFamily="34" charset="0"/>
            </a:endParaRPr>
          </a:p>
          <a:p>
            <a:pPr>
              <a:lnSpc>
                <a:spcPct val="114000"/>
              </a:lnSpc>
              <a:spcBef>
                <a:spcPts val="1200"/>
              </a:spcBef>
            </a:pPr>
            <a:r>
              <a:rPr lang="en-IN" dirty="0"/>
              <a:t>The most common types of alcohol are beer, wine, and liquor.</a:t>
            </a:r>
          </a:p>
        </p:txBody>
      </p:sp>
      <p:sp>
        <p:nvSpPr>
          <p:cNvPr id="4" name="Content Placeholder 3">
            <a:extLst>
              <a:ext uri="{FF2B5EF4-FFF2-40B4-BE49-F238E27FC236}">
                <a16:creationId xmlns:a16="http://schemas.microsoft.com/office/drawing/2014/main" id="{6A1647BD-6A2E-EF06-762D-C00B57114D0B}"/>
              </a:ext>
            </a:extLst>
          </p:cNvPr>
          <p:cNvSpPr>
            <a:spLocks noGrp="1"/>
          </p:cNvSpPr>
          <p:nvPr>
            <p:ph sz="quarter" idx="4294967295"/>
          </p:nvPr>
        </p:nvSpPr>
        <p:spPr>
          <a:xfrm>
            <a:off x="9659938" y="6188075"/>
            <a:ext cx="1693862" cy="423863"/>
          </a:xfrm>
          <a:prstGeom prst="rect">
            <a:avLst/>
          </a:prstGeom>
        </p:spPr>
        <p:txBody>
          <a:bodyPr/>
          <a:lstStyle/>
          <a:p>
            <a:pPr marL="0" indent="0" algn="r">
              <a:buNone/>
            </a:pPr>
            <a:r>
              <a:rPr kumimoji="0" lang="en-IN" sz="1600" b="0" i="1" u="none" strike="noStrike" kern="1200" cap="none" spc="0" normalizeH="0" baseline="0" noProof="0" dirty="0">
                <a:ln>
                  <a:noFill/>
                </a:ln>
                <a:solidFill>
                  <a:prstClr val="black"/>
                </a:solidFill>
                <a:effectLst/>
                <a:uLnTx/>
                <a:uFillTx/>
                <a:latin typeface="Century Gothic" panose="020B0502020202020204" pitchFamily="34" charset="0"/>
                <a:ea typeface="+mn-ea"/>
              </a:rPr>
              <a:t>(continued)</a:t>
            </a:r>
            <a:endParaRPr lang="en-US" sz="1600" i="1" dirty="0"/>
          </a:p>
        </p:txBody>
      </p:sp>
      <p:pic>
        <p:nvPicPr>
          <p:cNvPr id="9" name="Picture 8" descr="In the forebrain, alcohol negatively affects motor coordination and decision making. In the midbrain, alcohol causes loss of emotional control and an increased chance of a blackout. In the brainstem, alcohol affects heart rate, body temperature, appetite, and consciousness.">
            <a:extLst>
              <a:ext uri="{FF2B5EF4-FFF2-40B4-BE49-F238E27FC236}">
                <a16:creationId xmlns:a16="http://schemas.microsoft.com/office/drawing/2014/main" id="{71561ECA-724B-2B47-88A9-51A9018DDA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8383" y="2095500"/>
            <a:ext cx="5033617" cy="3363900"/>
          </a:xfrm>
          <a:prstGeom prst="rect">
            <a:avLst/>
          </a:prstGeom>
        </p:spPr>
      </p:pic>
    </p:spTree>
    <p:extLst>
      <p:ext uri="{BB962C8B-B14F-4D97-AF65-F5344CB8AC3E}">
        <p14:creationId xmlns:p14="http://schemas.microsoft.com/office/powerpoint/2010/main" val="2513209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What Is Alcohol? </a:t>
            </a:r>
            <a:r>
              <a:rPr lang="en-US" sz="3000" dirty="0"/>
              <a:t>(2 of 2)</a:t>
            </a:r>
          </a:p>
        </p:txBody>
      </p:sp>
      <p:pic>
        <p:nvPicPr>
          <p:cNvPr id="3" name="Picture 2" descr="Each type of alcohol has a standard drink size: a 12-ounce can or glass of beer, a 5-ounce glass of wine, and a 1.5-ounce shot of liquor (figure 10.2). Each of these drinks, in its standard serving size, contains approximately the same amount of alcohol (14 grams).">
            <a:extLst>
              <a:ext uri="{FF2B5EF4-FFF2-40B4-BE49-F238E27FC236}">
                <a16:creationId xmlns:a16="http://schemas.microsoft.com/office/drawing/2014/main" id="{66061351-A659-F51F-7300-9142780649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76311" y="2397059"/>
            <a:ext cx="8039377" cy="3946274"/>
          </a:xfrm>
          <a:prstGeom prst="rect">
            <a:avLst/>
          </a:prstGeom>
        </p:spPr>
      </p:pic>
    </p:spTree>
    <p:extLst>
      <p:ext uri="{BB962C8B-B14F-4D97-AF65-F5344CB8AC3E}">
        <p14:creationId xmlns:p14="http://schemas.microsoft.com/office/powerpoint/2010/main" val="2161860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909916" y="508557"/>
            <a:ext cx="10515600" cy="1325563"/>
          </a:xfrm>
        </p:spPr>
        <p:txBody>
          <a:bodyPr/>
          <a:lstStyle/>
          <a:p>
            <a:pPr algn="ctr"/>
            <a:r>
              <a:rPr lang="en-US" sz="5000" dirty="0"/>
              <a:t>Blood Alcohol Content </a:t>
            </a:r>
            <a:r>
              <a:rPr lang="en-US" sz="3000" dirty="0"/>
              <a:t>(1 of 2)</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6129" y="1969997"/>
            <a:ext cx="6243918" cy="3429000"/>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Blood alcohol content (BAC) is the amount of alcohol in the bloodstream.</a:t>
            </a:r>
          </a:p>
          <a:p>
            <a:pPr marL="1028700" lvl="1" indent="-342900">
              <a:lnSpc>
                <a:spcPct val="114000"/>
              </a:lnSpc>
              <a:spcBef>
                <a:spcPts val="1200"/>
              </a:spcBef>
            </a:pPr>
            <a:r>
              <a:rPr lang="en-US" sz="2000" dirty="0">
                <a:latin typeface="Century Gothic" panose="020B0502020202020204" pitchFamily="34" charset="0"/>
                <a:cs typeface="Aptos Light" panose="020F0302020204030204" pitchFamily="34" charset="0"/>
              </a:rPr>
              <a:t>In every state, it is illegal to drive with a BAC of .08 percent. </a:t>
            </a:r>
          </a:p>
          <a:p>
            <a:pPr marL="1028700" lvl="1" indent="-342900">
              <a:lnSpc>
                <a:spcPct val="114000"/>
              </a:lnSpc>
              <a:spcBef>
                <a:spcPts val="1200"/>
              </a:spcBef>
            </a:pPr>
            <a:r>
              <a:rPr lang="en-US" sz="2000" dirty="0">
                <a:latin typeface="Century Gothic" panose="020B0502020202020204" pitchFamily="34" charset="0"/>
                <a:cs typeface="Aptos Light" panose="020F0302020204030204" pitchFamily="34" charset="0"/>
              </a:rPr>
              <a:t>There is no average number of drinks a person can have before they reach a BAC of .08 percent due to body size, how fast a person drinks, or medications the person is taking.</a:t>
            </a:r>
          </a:p>
        </p:txBody>
      </p:sp>
    </p:spTree>
    <p:extLst>
      <p:ext uri="{BB962C8B-B14F-4D97-AF65-F5344CB8AC3E}">
        <p14:creationId xmlns:p14="http://schemas.microsoft.com/office/powerpoint/2010/main" val="1850553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Blood Alcohol Content </a:t>
            </a:r>
            <a:r>
              <a:rPr lang="en-US" sz="3000" dirty="0"/>
              <a:t>(2 of 2)</a:t>
            </a:r>
          </a:p>
        </p:txBody>
      </p:sp>
      <p:pic>
        <p:nvPicPr>
          <p:cNvPr id="4" name="Picture 6" descr="When your blood alcohol content is low, you may feel relaxed and high. As blood alcohol content increases, you feel anxious, disoriented, nauseated, you may pass out suddenly and even go into a coma or die from alcohol poisoning.">
            <a:extLst>
              <a:ext uri="{FF2B5EF4-FFF2-40B4-BE49-F238E27FC236}">
                <a16:creationId xmlns:a16="http://schemas.microsoft.com/office/drawing/2014/main" id="{A5ECC1C1-4F48-3934-EA5C-2912FC3B3E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44845" y="1999044"/>
            <a:ext cx="9102310" cy="4479563"/>
          </a:xfrm>
          <a:prstGeom prst="rect">
            <a:avLst/>
          </a:prstGeom>
        </p:spPr>
      </p:pic>
    </p:spTree>
    <p:extLst>
      <p:ext uri="{BB962C8B-B14F-4D97-AF65-F5344CB8AC3E}">
        <p14:creationId xmlns:p14="http://schemas.microsoft.com/office/powerpoint/2010/main" val="3292276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95300" y="533400"/>
            <a:ext cx="11277268" cy="1119188"/>
          </a:xfrm>
        </p:spPr>
        <p:txBody>
          <a:bodyPr/>
          <a:lstStyle/>
          <a:p>
            <a:pPr algn="ctr"/>
            <a:r>
              <a:rPr lang="en-US" sz="5000" dirty="0"/>
              <a:t>Drinking Levels Defined </a:t>
            </a:r>
            <a:r>
              <a:rPr lang="en-US" sz="3000" dirty="0"/>
              <a:t>(1 of 2)</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250" y="1962150"/>
            <a:ext cx="7238536" cy="4417110"/>
          </a:xfrm>
        </p:spPr>
        <p:txBody>
          <a:bodyPr lIns="91440" tIns="45720" rIns="91440" bIns="45720" anchor="t"/>
          <a:lstStyle/>
          <a:p>
            <a:pPr>
              <a:lnSpc>
                <a:spcPct val="114000"/>
              </a:lnSpc>
              <a:spcBef>
                <a:spcPts val="1200"/>
              </a:spcBef>
            </a:pPr>
            <a:r>
              <a:rPr lang="en-IN" sz="2400" dirty="0">
                <a:latin typeface="Century Gothic" panose="020B0502020202020204" pitchFamily="34" charset="0"/>
                <a:cs typeface="Aptos Light" panose="020F0302020204030204" pitchFamily="34" charset="0"/>
              </a:rPr>
              <a:t>In</a:t>
            </a:r>
            <a:r>
              <a:rPr lang="en-US" sz="2400" dirty="0">
                <a:latin typeface="Century Gothic" panose="020B0502020202020204" pitchFamily="34" charset="0"/>
                <a:cs typeface="Aptos Light" panose="020F0302020204030204" pitchFamily="34" charset="0"/>
              </a:rPr>
              <a:t> the United States, it is illegal for anyone under the age of 21 to drink alcohol. </a:t>
            </a:r>
          </a:p>
          <a:p>
            <a:pPr>
              <a:lnSpc>
                <a:spcPct val="114000"/>
              </a:lnSpc>
              <a:spcBef>
                <a:spcPts val="1200"/>
              </a:spcBef>
            </a:pPr>
            <a:r>
              <a:rPr lang="en-US" sz="2400" dirty="0">
                <a:latin typeface="Century Gothic" panose="020B0502020202020204" pitchFamily="34" charset="0"/>
                <a:cs typeface="Aptos Light" panose="020F0302020204030204" pitchFamily="34" charset="0"/>
              </a:rPr>
              <a:t>There are three drinking levels. </a:t>
            </a:r>
          </a:p>
          <a:p>
            <a:pPr lvl="1">
              <a:lnSpc>
                <a:spcPct val="114000"/>
              </a:lnSpc>
              <a:spcBef>
                <a:spcPts val="1200"/>
              </a:spcBef>
            </a:pPr>
            <a:r>
              <a:rPr lang="en-US" sz="2200" b="1" dirty="0">
                <a:solidFill>
                  <a:srgbClr val="CD008D"/>
                </a:solidFill>
                <a:latin typeface="Century Gothic" panose="020B0502020202020204" pitchFamily="34" charset="0"/>
                <a:cs typeface="Aptos Light" panose="020F0302020204030204" pitchFamily="34" charset="0"/>
              </a:rPr>
              <a:t>Moderate drinking: </a:t>
            </a:r>
            <a:r>
              <a:rPr lang="en-US" sz="2200" dirty="0">
                <a:latin typeface="Century Gothic" panose="020B0502020202020204" pitchFamily="34" charset="0"/>
                <a:cs typeface="Aptos Light" panose="020F0302020204030204" pitchFamily="34" charset="0"/>
              </a:rPr>
              <a:t>1 drink per day for females</a:t>
            </a:r>
            <a:r>
              <a:rPr lang="en-IN" sz="2200" dirty="0">
                <a:latin typeface="Century Gothic" panose="020B0502020202020204" pitchFamily="34" charset="0"/>
                <a:cs typeface="Aptos Light" panose="020F0302020204030204" pitchFamily="34" charset="0"/>
              </a:rPr>
              <a:t> </a:t>
            </a:r>
            <a:r>
              <a:rPr lang="en-US" sz="2200" dirty="0">
                <a:latin typeface="Century Gothic" panose="020B0502020202020204" pitchFamily="34" charset="0"/>
                <a:cs typeface="Aptos Light" panose="020F0302020204030204" pitchFamily="34" charset="0"/>
              </a:rPr>
              <a:t>and 2 for males</a:t>
            </a:r>
          </a:p>
          <a:p>
            <a:pPr lvl="1">
              <a:lnSpc>
                <a:spcPct val="114000"/>
              </a:lnSpc>
              <a:spcBef>
                <a:spcPts val="1200"/>
              </a:spcBef>
            </a:pPr>
            <a:r>
              <a:rPr lang="en-US" sz="2200" b="1" dirty="0">
                <a:solidFill>
                  <a:srgbClr val="CD008D"/>
                </a:solidFill>
                <a:latin typeface="Century Gothic" panose="020B0502020202020204" pitchFamily="34" charset="0"/>
                <a:cs typeface="Aptos Light" panose="020F0302020204030204" pitchFamily="34" charset="0"/>
              </a:rPr>
              <a:t>Binge drinking:</a:t>
            </a:r>
            <a:r>
              <a:rPr lang="en-US" sz="2200" dirty="0">
                <a:latin typeface="Century Gothic" panose="020B0502020202020204" pitchFamily="34" charset="0"/>
                <a:cs typeface="Aptos Light" panose="020F0302020204030204" pitchFamily="34" charset="0"/>
              </a:rPr>
              <a:t> 4 or more drinks per day for</a:t>
            </a:r>
            <a:r>
              <a:rPr lang="en-IN" sz="2200" dirty="0">
                <a:latin typeface="Century Gothic" panose="020B0502020202020204" pitchFamily="34" charset="0"/>
                <a:cs typeface="Aptos Light" panose="020F0302020204030204" pitchFamily="34" charset="0"/>
              </a:rPr>
              <a:t> </a:t>
            </a:r>
            <a:r>
              <a:rPr lang="en-US" sz="2200" dirty="0">
                <a:latin typeface="Century Gothic" panose="020B0502020202020204" pitchFamily="34" charset="0"/>
                <a:cs typeface="Aptos Light" panose="020F0302020204030204" pitchFamily="34" charset="0"/>
              </a:rPr>
              <a:t>females and 5 or more drinks for males</a:t>
            </a:r>
          </a:p>
          <a:p>
            <a:pPr lvl="1">
              <a:lnSpc>
                <a:spcPct val="114000"/>
              </a:lnSpc>
              <a:spcBef>
                <a:spcPts val="1200"/>
              </a:spcBef>
            </a:pPr>
            <a:r>
              <a:rPr lang="en-US" sz="2200" b="1" dirty="0">
                <a:solidFill>
                  <a:srgbClr val="CD008D"/>
                </a:solidFill>
                <a:latin typeface="Century Gothic" panose="020B0502020202020204" pitchFamily="34" charset="0"/>
                <a:cs typeface="Aptos Light" panose="020F0302020204030204" pitchFamily="34" charset="0"/>
              </a:rPr>
              <a:t>Heavy drinking:</a:t>
            </a:r>
            <a:r>
              <a:rPr lang="en-US" sz="2200" dirty="0">
                <a:latin typeface="Century Gothic" panose="020B0502020202020204" pitchFamily="34" charset="0"/>
                <a:cs typeface="Aptos Light" panose="020F0302020204030204" pitchFamily="34" charset="0"/>
              </a:rPr>
              <a:t> more than 3 drinks a day or 8 or more per week for females and more than 4 a day or 15 or more per week for males </a:t>
            </a:r>
          </a:p>
        </p:txBody>
      </p:sp>
      <p:sp>
        <p:nvSpPr>
          <p:cNvPr id="5" name="Content Placeholder 4">
            <a:extLst>
              <a:ext uri="{FF2B5EF4-FFF2-40B4-BE49-F238E27FC236}">
                <a16:creationId xmlns:a16="http://schemas.microsoft.com/office/drawing/2014/main" id="{35531BC3-FF39-83D0-54A3-47A0BFBDA494}"/>
              </a:ext>
            </a:extLst>
          </p:cNvPr>
          <p:cNvSpPr>
            <a:spLocks noGrp="1"/>
          </p:cNvSpPr>
          <p:nvPr>
            <p:ph sz="quarter" idx="11"/>
          </p:nvPr>
        </p:nvSpPr>
        <p:spPr>
          <a:xfrm>
            <a:off x="9304336" y="6190884"/>
            <a:ext cx="2532063" cy="423862"/>
          </a:xfrm>
        </p:spPr>
        <p:txBody>
          <a:bodyPr/>
          <a:lstStyle/>
          <a:p>
            <a:pPr algn="r"/>
            <a:r>
              <a:rPr kumimoji="0" lang="en-IN" sz="1600" b="0" i="1" u="none" strike="noStrike" kern="1200" cap="none" spc="0" normalizeH="0" baseline="0" noProof="0" dirty="0">
                <a:ln>
                  <a:noFill/>
                </a:ln>
                <a:solidFill>
                  <a:prstClr val="black"/>
                </a:solidFill>
                <a:effectLst/>
                <a:uLnTx/>
                <a:uFillTx/>
                <a:latin typeface="Century Gothic" panose="020B0502020202020204" pitchFamily="34" charset="0"/>
                <a:ea typeface="+mn-ea"/>
              </a:rPr>
              <a:t>(continued)</a:t>
            </a:r>
            <a:endParaRPr lang="en-US" sz="1600" i="1" dirty="0"/>
          </a:p>
        </p:txBody>
      </p:sp>
    </p:spTree>
    <p:extLst>
      <p:ext uri="{BB962C8B-B14F-4D97-AF65-F5344CB8AC3E}">
        <p14:creationId xmlns:p14="http://schemas.microsoft.com/office/powerpoint/2010/main" val="1641051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64433-8895-E6EB-FA3E-37B84A2D91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2E9624-D68C-D1A6-2F20-F63FDBB23C3B}"/>
              </a:ext>
            </a:extLst>
          </p:cNvPr>
          <p:cNvSpPr>
            <a:spLocks noGrp="1"/>
          </p:cNvSpPr>
          <p:nvPr>
            <p:ph type="title"/>
          </p:nvPr>
        </p:nvSpPr>
        <p:spPr>
          <a:xfrm>
            <a:off x="495300" y="533400"/>
            <a:ext cx="11277268" cy="1119188"/>
          </a:xfrm>
        </p:spPr>
        <p:txBody>
          <a:bodyPr/>
          <a:lstStyle/>
          <a:p>
            <a:pPr algn="ctr"/>
            <a:r>
              <a:rPr lang="en-US" sz="5000" dirty="0"/>
              <a:t>Drinking Levels Defined </a:t>
            </a:r>
            <a:r>
              <a:rPr lang="en-US" sz="3000" dirty="0"/>
              <a:t>(2 of 2)</a:t>
            </a:r>
          </a:p>
        </p:txBody>
      </p:sp>
      <p:sp>
        <p:nvSpPr>
          <p:cNvPr id="3" name="Content Placeholder 2">
            <a:extLst>
              <a:ext uri="{FF2B5EF4-FFF2-40B4-BE49-F238E27FC236}">
                <a16:creationId xmlns:a16="http://schemas.microsoft.com/office/drawing/2014/main" id="{F01CDD9F-AF2D-0ADC-E914-F5A2A743F121}"/>
              </a:ext>
            </a:extLst>
          </p:cNvPr>
          <p:cNvSpPr>
            <a:spLocks noGrp="1"/>
          </p:cNvSpPr>
          <p:nvPr>
            <p:ph sz="quarter" idx="10"/>
          </p:nvPr>
        </p:nvSpPr>
        <p:spPr>
          <a:xfrm>
            <a:off x="857250" y="1962150"/>
            <a:ext cx="7238536" cy="4417110"/>
          </a:xfrm>
        </p:spPr>
        <p:txBody>
          <a:bodyPr lIns="91440" tIns="45720" rIns="91440" bIns="45720" anchor="t"/>
          <a:lstStyle/>
          <a:p>
            <a:pPr>
              <a:lnSpc>
                <a:spcPct val="114000"/>
              </a:lnSpc>
              <a:spcBef>
                <a:spcPts val="1200"/>
              </a:spcBef>
            </a:pPr>
            <a:r>
              <a:rPr lang="en-IN" sz="2400" dirty="0">
                <a:latin typeface="Century Gothic" panose="020B0502020202020204" pitchFamily="34" charset="0"/>
                <a:cs typeface="Aptos Light" panose="020F0302020204030204" pitchFamily="34" charset="0"/>
              </a:rPr>
              <a:t>People who drink too much become intoxicated.</a:t>
            </a:r>
            <a:endParaRPr lang="en-US" sz="2400" dirty="0">
              <a:latin typeface="Century Gothic" panose="020B0502020202020204" pitchFamily="34" charset="0"/>
              <a:cs typeface="Aptos Light" panose="020F0302020204030204" pitchFamily="34" charset="0"/>
            </a:endParaRPr>
          </a:p>
          <a:p>
            <a:pPr lvl="1">
              <a:lnSpc>
                <a:spcPct val="114000"/>
              </a:lnSpc>
              <a:spcBef>
                <a:spcPts val="1200"/>
              </a:spcBef>
            </a:pPr>
            <a:r>
              <a:rPr lang="en-US" sz="2000" dirty="0">
                <a:latin typeface="Century Gothic" panose="020B0502020202020204" pitchFamily="34" charset="0"/>
                <a:cs typeface="Aptos Light" panose="020F0302020204030204" pitchFamily="34" charset="0"/>
              </a:rPr>
              <a:t>It is difficult for them to do simple tasks, such as walking and talking.</a:t>
            </a:r>
          </a:p>
          <a:p>
            <a:pPr lvl="1">
              <a:lnSpc>
                <a:spcPct val="114000"/>
              </a:lnSpc>
              <a:spcBef>
                <a:spcPts val="1200"/>
              </a:spcBef>
            </a:pPr>
            <a:r>
              <a:rPr lang="en-US" sz="2000" dirty="0">
                <a:latin typeface="Century Gothic" panose="020B0502020202020204" pitchFamily="34" charset="0"/>
                <a:cs typeface="Aptos Light" panose="020F0302020204030204" pitchFamily="34" charset="0"/>
              </a:rPr>
              <a:t>They may act happier or sadder than normal.</a:t>
            </a:r>
          </a:p>
          <a:p>
            <a:pPr>
              <a:lnSpc>
                <a:spcPct val="114000"/>
              </a:lnSpc>
              <a:spcBef>
                <a:spcPts val="1200"/>
              </a:spcBef>
            </a:pPr>
            <a:r>
              <a:rPr lang="en-IN" sz="2400" dirty="0">
                <a:latin typeface="Century Gothic" panose="020B0502020202020204" pitchFamily="34" charset="0"/>
                <a:cs typeface="Aptos Light" panose="020F0302020204030204" pitchFamily="34" charset="0"/>
              </a:rPr>
              <a:t>Drinking too much alcohol at one time may cause a hangover (feeling tired, having headaches, or vomiting).</a:t>
            </a:r>
          </a:p>
        </p:txBody>
      </p:sp>
    </p:spTree>
    <p:extLst>
      <p:ext uri="{BB962C8B-B14F-4D97-AF65-F5344CB8AC3E}">
        <p14:creationId xmlns:p14="http://schemas.microsoft.com/office/powerpoint/2010/main" val="484874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838200" y="624468"/>
            <a:ext cx="10515600" cy="1066220"/>
          </a:xfrm>
        </p:spPr>
        <p:txBody>
          <a:bodyPr/>
          <a:lstStyle/>
          <a:p>
            <a:pPr algn="ctr"/>
            <a:r>
              <a:rPr lang="en-US" sz="5000" dirty="0"/>
              <a:t>Consequences of Alcohol Use </a:t>
            </a:r>
            <a:r>
              <a:rPr kumimoji="0" lang="en-US" sz="3000" u="none" strike="noStrike" kern="1200" cap="none" spc="0" normalizeH="0" baseline="0" noProof="0" dirty="0">
                <a:ln>
                  <a:noFill/>
                </a:ln>
                <a:solidFill>
                  <a:prstClr val="black"/>
                </a:solidFill>
                <a:effectLst/>
                <a:uLnTx/>
                <a:uFillTx/>
                <a:ea typeface="+mn-ea"/>
                <a:cs typeface="+mn-cs"/>
              </a:rPr>
              <a:t>(1 of 2)</a:t>
            </a:r>
            <a:endParaRPr lang="en-US" sz="500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p:txBody>
          <a:bodyPr lIns="91440" tIns="45720" rIns="91440" bIns="45720" anchor="t"/>
          <a:lstStyle/>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All elementary, middle, and high schools ban alcohol on school grounds. </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Each school has its own rules about what happens if you have alcohol at school. </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MIP (minor in possession) means you are under 21 and in possession of alcohol (law enforcement may be called, and you may be arrested). </a:t>
            </a:r>
          </a:p>
        </p:txBody>
      </p:sp>
      <p:sp>
        <p:nvSpPr>
          <p:cNvPr id="4" name="Content Placeholder 4">
            <a:extLst>
              <a:ext uri="{FF2B5EF4-FFF2-40B4-BE49-F238E27FC236}">
                <a16:creationId xmlns:a16="http://schemas.microsoft.com/office/drawing/2014/main" id="{8AA9E1BE-2E83-466D-1128-3DFF8E06F77A}"/>
              </a:ext>
            </a:extLst>
          </p:cNvPr>
          <p:cNvSpPr txBox="1">
            <a:spLocks/>
          </p:cNvSpPr>
          <p:nvPr/>
        </p:nvSpPr>
        <p:spPr>
          <a:xfrm>
            <a:off x="9304336" y="6190884"/>
            <a:ext cx="2532063" cy="4238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IN" sz="1600" i="1">
                <a:solidFill>
                  <a:prstClr val="black"/>
                </a:solidFill>
                <a:latin typeface="Century Gothic" panose="020B0502020202020204" pitchFamily="34" charset="0"/>
              </a:rPr>
              <a:t>(continued)</a:t>
            </a:r>
            <a:endParaRPr lang="en-US" sz="1600" i="1" dirty="0"/>
          </a:p>
        </p:txBody>
      </p:sp>
    </p:spTree>
    <p:extLst>
      <p:ext uri="{BB962C8B-B14F-4D97-AF65-F5344CB8AC3E}">
        <p14:creationId xmlns:p14="http://schemas.microsoft.com/office/powerpoint/2010/main" val="24281337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14981</TotalTime>
  <Words>668</Words>
  <Application>Microsoft Office PowerPoint</Application>
  <PresentationFormat>Widescreen</PresentationFormat>
  <Paragraphs>59</Paragraphs>
  <Slides>11</Slides>
  <Notes>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Aptos</vt:lpstr>
      <vt:lpstr>Arial</vt:lpstr>
      <vt:lpstr>Century Gothic</vt:lpstr>
      <vt:lpstr>CenturyGothicStd</vt:lpstr>
      <vt:lpstr>HelveticaLTStd</vt:lpstr>
      <vt:lpstr>ITC Garamond Std Lt</vt:lpstr>
      <vt:lpstr>Rockwell</vt:lpstr>
      <vt:lpstr>1_Office Theme</vt:lpstr>
      <vt:lpstr>Custom Design</vt:lpstr>
      <vt:lpstr>Alcohol Use</vt:lpstr>
      <vt:lpstr>Write About It</vt:lpstr>
      <vt:lpstr>What Is Alcohol? (1 of 2)</vt:lpstr>
      <vt:lpstr>What Is Alcohol? (2 of 2)</vt:lpstr>
      <vt:lpstr>Blood Alcohol Content (1 of 2)</vt:lpstr>
      <vt:lpstr>Blood Alcohol Content (2 of 2)</vt:lpstr>
      <vt:lpstr>Drinking Levels Defined (1 of 2)</vt:lpstr>
      <vt:lpstr>Drinking Levels Defined (2 of 2)</vt:lpstr>
      <vt:lpstr>Consequences of Alcohol Use (1 of 2)</vt:lpstr>
      <vt:lpstr>Consequences of Alcohol Use (2 of 2)</vt:lpstr>
      <vt:lpstr>Drinking and Driving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10: Lesson 10.1: Alcohol Use</dc:title>
  <dc:creator>Joanne Brummett</dc:creator>
  <cp:lastModifiedBy>Laura Farrell</cp:lastModifiedBy>
  <cp:revision>191</cp:revision>
  <dcterms:created xsi:type="dcterms:W3CDTF">2024-04-04T14:49:27Z</dcterms:created>
  <dcterms:modified xsi:type="dcterms:W3CDTF">2024-10-08T13:24:39Z</dcterms:modified>
</cp:coreProperties>
</file>