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20"/>
  </p:notesMasterIdLst>
  <p:handoutMasterIdLst>
    <p:handoutMasterId r:id="rId21"/>
  </p:handoutMasterIdLst>
  <p:sldIdLst>
    <p:sldId id="277" r:id="rId3"/>
    <p:sldId id="257" r:id="rId4"/>
    <p:sldId id="305" r:id="rId5"/>
    <p:sldId id="296" r:id="rId6"/>
    <p:sldId id="298" r:id="rId7"/>
    <p:sldId id="302" r:id="rId8"/>
    <p:sldId id="313" r:id="rId9"/>
    <p:sldId id="317" r:id="rId10"/>
    <p:sldId id="307" r:id="rId11"/>
    <p:sldId id="318" r:id="rId12"/>
    <p:sldId id="301" r:id="rId13"/>
    <p:sldId id="314" r:id="rId14"/>
    <p:sldId id="319" r:id="rId15"/>
    <p:sldId id="303" r:id="rId16"/>
    <p:sldId id="320" r:id="rId17"/>
    <p:sldId id="308" r:id="rId18"/>
    <p:sldId id="30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334C374D-DD75-D963-0682-F6604FC361A3}" name="Copy Editor" initials="CE" userId="2e8529772bf0378b" providerId="Windows Liv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Copyeditor" initials="CE" lastIdx="1" clrIdx="3">
    <p:extLst>
      <p:ext uri="{19B8F6BF-5375-455C-9EA6-DF929625EA0E}">
        <p15:presenceInfo xmlns:p15="http://schemas.microsoft.com/office/powerpoint/2012/main" userId="Copy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08D"/>
    <a:srgbClr val="D86A30"/>
    <a:srgbClr val="9142B5"/>
    <a:srgbClr val="C00000"/>
    <a:srgbClr val="00A800"/>
    <a:srgbClr val="F55D00"/>
    <a:srgbClr val="D62D01"/>
    <a:srgbClr val="D62D00"/>
    <a:srgbClr val="C52039"/>
    <a:srgbClr val="DB54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41" autoAdjust="0"/>
    <p:restoredTop sz="93944" autoAdjust="0"/>
  </p:normalViewPr>
  <p:slideViewPr>
    <p:cSldViewPr snapToGrid="0" snapToObjects="1">
      <p:cViewPr varScale="1">
        <p:scale>
          <a:sx n="112" d="100"/>
          <a:sy n="112" d="100"/>
        </p:scale>
        <p:origin x="120" y="264"/>
      </p:cViewPr>
      <p:guideLst/>
    </p:cSldViewPr>
  </p:slideViewPr>
  <p:outlineViewPr>
    <p:cViewPr>
      <p:scale>
        <a:sx n="33" d="100"/>
        <a:sy n="33" d="100"/>
      </p:scale>
      <p:origin x="0" y="-10662"/>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Farrell" userId="2e43a550-d27b-4754-a05c-c3cf9e976c93" providerId="ADAL" clId="{A5AE2168-834F-451F-B1B7-460E3E61D39B}"/>
    <pc:docChg chg="modSld">
      <pc:chgData name="Laura Farrell" userId="2e43a550-d27b-4754-a05c-c3cf9e976c93" providerId="ADAL" clId="{A5AE2168-834F-451F-B1B7-460E3E61D39B}" dt="2024-09-04T16:04:07.500" v="3"/>
      <pc:docMkLst>
        <pc:docMk/>
      </pc:docMkLst>
      <pc:sldChg chg="modNotesTx">
        <pc:chgData name="Laura Farrell" userId="2e43a550-d27b-4754-a05c-c3cf9e976c93" providerId="ADAL" clId="{A5AE2168-834F-451F-B1B7-460E3E61D39B}" dt="2024-09-04T16:03:25.085" v="0"/>
        <pc:sldMkLst>
          <pc:docMk/>
          <pc:sldMk cId="1460147337" sldId="277"/>
        </pc:sldMkLst>
      </pc:sldChg>
      <pc:sldChg chg="modNotesTx">
        <pc:chgData name="Laura Farrell" userId="2e43a550-d27b-4754-a05c-c3cf9e976c93" providerId="ADAL" clId="{A5AE2168-834F-451F-B1B7-460E3E61D39B}" dt="2024-09-04T16:04:07.500" v="3"/>
        <pc:sldMkLst>
          <pc:docMk/>
          <pc:sldMk cId="3458805361" sldId="301"/>
        </pc:sldMkLst>
      </pc:sldChg>
    </pc:docChg>
  </pc:docChgLst>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Ian Fricker" userId="5139194f-ddb1-4217-97d0-a5a6d0e1af53" providerId="ADAL" clId="{A11118D4-C129-44CC-BF5A-598B4C08901E}"/>
    <pc:docChg chg="custSel modSld">
      <pc:chgData name="Ian Fricker" userId="5139194f-ddb1-4217-97d0-a5a6d0e1af53" providerId="ADAL" clId="{A11118D4-C129-44CC-BF5A-598B4C08901E}" dt="2024-08-30T16:48:42.072" v="3350"/>
      <pc:docMkLst>
        <pc:docMk/>
      </pc:docMkLst>
      <pc:sldChg chg="modSp mod addCm delCm">
        <pc:chgData name="Ian Fricker" userId="5139194f-ddb1-4217-97d0-a5a6d0e1af53" providerId="ADAL" clId="{A11118D4-C129-44CC-BF5A-598B4C08901E}" dt="2024-08-30T16:48:42.072" v="3350"/>
        <pc:sldMkLst>
          <pc:docMk/>
          <pc:sldMk cId="1460147337" sldId="277"/>
        </pc:sldMkLst>
        <pc:spChg chg="mod">
          <ac:chgData name="Ian Fricker" userId="5139194f-ddb1-4217-97d0-a5a6d0e1af53" providerId="ADAL" clId="{A11118D4-C129-44CC-BF5A-598B4C08901E}" dt="2024-08-28T16:58:01.046" v="0"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del">
              <pc226:chgData name="Ian Fricker" userId="5139194f-ddb1-4217-97d0-a5a6d0e1af53" providerId="ADAL" clId="{A11118D4-C129-44CC-BF5A-598B4C08901E}" dt="2024-08-30T16:48:42.072" v="3350"/>
              <pc2:cmMkLst xmlns:pc2="http://schemas.microsoft.com/office/powerpoint/2019/9/main/command">
                <pc:docMk/>
                <pc:sldMk cId="1460147337" sldId="277"/>
                <pc2:cmMk id="{2B9B3DE1-ED50-4013-A1E4-F6637A7A7AFF}"/>
              </pc2:cmMkLst>
            </pc226:cmChg>
          </p:ext>
        </pc:extLst>
      </pc:sldChg>
      <pc:sldChg chg="addCm">
        <pc:chgData name="Ian Fricker" userId="5139194f-ddb1-4217-97d0-a5a6d0e1af53" providerId="ADAL" clId="{A11118D4-C129-44CC-BF5A-598B4C08901E}" dt="2024-08-28T17:30:50.132" v="3307"/>
        <pc:sldMkLst>
          <pc:docMk/>
          <pc:sldMk cId="2952266305" sldId="298"/>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A11118D4-C129-44CC-BF5A-598B4C08901E}" dt="2024-08-28T17:30:50.132" v="3307"/>
              <pc2:cmMkLst xmlns:pc2="http://schemas.microsoft.com/office/powerpoint/2019/9/main/command">
                <pc:docMk/>
                <pc:sldMk cId="2952266305" sldId="298"/>
                <pc2:cmMk id="{8C17C9A8-FFEF-48D2-88DD-DBFD0891103B}"/>
              </pc2:cmMkLst>
            </pc226:cmChg>
          </p:ext>
        </pc:extLst>
      </pc:sldChg>
      <pc:sldChg chg="modNotesTx">
        <pc:chgData name="Ian Fricker" userId="5139194f-ddb1-4217-97d0-a5a6d0e1af53" providerId="ADAL" clId="{A11118D4-C129-44CC-BF5A-598B4C08901E}" dt="2024-08-28T17:23:43.687" v="3304" actId="113"/>
        <pc:sldMkLst>
          <pc:docMk/>
          <pc:sldMk cId="3458805361" sldId="301"/>
        </pc:sldMkLst>
      </pc:sldChg>
      <pc:sldChg chg="addCm">
        <pc:chgData name="Ian Fricker" userId="5139194f-ddb1-4217-97d0-a5a6d0e1af53" providerId="ADAL" clId="{A11118D4-C129-44CC-BF5A-598B4C08901E}" dt="2024-08-28T17:27:54.352" v="3305"/>
        <pc:sldMkLst>
          <pc:docMk/>
          <pc:sldMk cId="2861949143" sldId="303"/>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A11118D4-C129-44CC-BF5A-598B4C08901E}" dt="2024-08-28T17:27:54.352" v="3305"/>
              <pc2:cmMkLst xmlns:pc2="http://schemas.microsoft.com/office/powerpoint/2019/9/main/command">
                <pc:docMk/>
                <pc:sldMk cId="2861949143" sldId="303"/>
                <pc2:cmMk id="{48576689-D5BE-4297-A3AF-37AB31532646}"/>
              </pc2:cmMkLst>
            </pc226:cmChg>
          </p:ext>
        </pc:extLst>
      </pc:sldChg>
      <pc:sldChg chg="modSp mod addCm modNotesTx">
        <pc:chgData name="Ian Fricker" userId="5139194f-ddb1-4217-97d0-a5a6d0e1af53" providerId="ADAL" clId="{A11118D4-C129-44CC-BF5A-598B4C08901E}" dt="2024-08-28T17:04:26.928" v="470"/>
        <pc:sldMkLst>
          <pc:docMk/>
          <pc:sldMk cId="1135307443" sldId="305"/>
        </pc:sldMkLst>
        <pc:picChg chg="mod">
          <ac:chgData name="Ian Fricker" userId="5139194f-ddb1-4217-97d0-a5a6d0e1af53" providerId="ADAL" clId="{A11118D4-C129-44CC-BF5A-598B4C08901E}" dt="2024-08-28T17:03:56.870" v="469" actId="962"/>
          <ac:picMkLst>
            <pc:docMk/>
            <pc:sldMk cId="1135307443" sldId="305"/>
            <ac:picMk id="6" creationId="{CAE68414-80BF-D743-9E92-5D87F91C95DB}"/>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A11118D4-C129-44CC-BF5A-598B4C08901E}" dt="2024-08-28T17:04:26.928" v="470"/>
              <pc2:cmMkLst xmlns:pc2="http://schemas.microsoft.com/office/powerpoint/2019/9/main/command">
                <pc:docMk/>
                <pc:sldMk cId="1135307443" sldId="305"/>
                <pc2:cmMk id="{947182D7-8403-4954-AB76-DE9C4BF2B67B}"/>
              </pc2:cmMkLst>
            </pc226:cmChg>
          </p:ext>
        </pc:extLst>
      </pc:sldChg>
      <pc:sldChg chg="modSp mod addCm">
        <pc:chgData name="Ian Fricker" userId="5139194f-ddb1-4217-97d0-a5a6d0e1af53" providerId="ADAL" clId="{A11118D4-C129-44CC-BF5A-598B4C08901E}" dt="2024-08-28T17:36:21.544" v="3336"/>
        <pc:sldMkLst>
          <pc:docMk/>
          <pc:sldMk cId="2272351116" sldId="307"/>
        </pc:sldMkLst>
        <pc:spChg chg="mod">
          <ac:chgData name="Ian Fricker" userId="5139194f-ddb1-4217-97d0-a5a6d0e1af53" providerId="ADAL" clId="{A11118D4-C129-44CC-BF5A-598B4C08901E}" dt="2024-08-28T17:33:55.754" v="3323" actId="255"/>
          <ac:spMkLst>
            <pc:docMk/>
            <pc:sldMk cId="2272351116" sldId="307"/>
            <ac:spMk id="2" creationId="{F69EF73D-6899-3B7E-AE5F-D6E09AB7AED8}"/>
          </ac:spMkLst>
        </pc:sp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A11118D4-C129-44CC-BF5A-598B4C08901E}" dt="2024-08-28T17:36:21.544" v="3336"/>
              <pc2:cmMkLst xmlns:pc2="http://schemas.microsoft.com/office/powerpoint/2019/9/main/command">
                <pc:docMk/>
                <pc:sldMk cId="2272351116" sldId="307"/>
                <pc2:cmMk id="{30F2B663-DEAA-4DBF-9871-5BF81B4AD988}"/>
              </pc2:cmMkLst>
            </pc226:cmChg>
          </p:ext>
        </pc:extLst>
      </pc:sldChg>
      <pc:sldChg chg="modSp mod">
        <pc:chgData name="Ian Fricker" userId="5139194f-ddb1-4217-97d0-a5a6d0e1af53" providerId="ADAL" clId="{A11118D4-C129-44CC-BF5A-598B4C08901E}" dt="2024-08-28T18:50:34.293" v="3349" actId="20577"/>
        <pc:sldMkLst>
          <pc:docMk/>
          <pc:sldMk cId="1641051318" sldId="309"/>
        </pc:sldMkLst>
        <pc:spChg chg="mod">
          <ac:chgData name="Ian Fricker" userId="5139194f-ddb1-4217-97d0-a5a6d0e1af53" providerId="ADAL" clId="{A11118D4-C129-44CC-BF5A-598B4C08901E}" dt="2024-08-28T18:50:34.293" v="3349" actId="20577"/>
          <ac:spMkLst>
            <pc:docMk/>
            <pc:sldMk cId="1641051318" sldId="309"/>
            <ac:spMk id="3" creationId="{06DDC65F-FF60-9E88-9A04-DC35A647156C}"/>
          </ac:spMkLst>
        </pc:spChg>
      </pc:sldChg>
      <pc:sldChg chg="modSp mod">
        <pc:chgData name="Ian Fricker" userId="5139194f-ddb1-4217-97d0-a5a6d0e1af53" providerId="ADAL" clId="{A11118D4-C129-44CC-BF5A-598B4C08901E}" dt="2024-08-28T17:37:23.429" v="3341" actId="20577"/>
        <pc:sldMkLst>
          <pc:docMk/>
          <pc:sldMk cId="2475046220" sldId="314"/>
        </pc:sldMkLst>
        <pc:spChg chg="mod">
          <ac:chgData name="Ian Fricker" userId="5139194f-ddb1-4217-97d0-a5a6d0e1af53" providerId="ADAL" clId="{A11118D4-C129-44CC-BF5A-598B4C08901E}" dt="2024-08-28T17:37:23.429" v="3341" actId="20577"/>
          <ac:spMkLst>
            <pc:docMk/>
            <pc:sldMk cId="2475046220" sldId="314"/>
            <ac:spMk id="12" creationId="{1AF86757-8601-506F-BA09-C25A99DFD6A6}"/>
          </ac:spMkLst>
        </pc:spChg>
      </pc:sldChg>
      <pc:sldChg chg="modSp mod addCm modNotesTx">
        <pc:chgData name="Ian Fricker" userId="5139194f-ddb1-4217-97d0-a5a6d0e1af53" providerId="ADAL" clId="{A11118D4-C129-44CC-BF5A-598B4C08901E}" dt="2024-08-28T17:15:51.564" v="1940"/>
        <pc:sldMkLst>
          <pc:docMk/>
          <pc:sldMk cId="2512110491" sldId="317"/>
        </pc:sldMkLst>
        <pc:picChg chg="mod">
          <ac:chgData name="Ian Fricker" userId="5139194f-ddb1-4217-97d0-a5a6d0e1af53" providerId="ADAL" clId="{A11118D4-C129-44CC-BF5A-598B4C08901E}" dt="2024-08-28T17:13:38.076" v="1876" actId="962"/>
          <ac:picMkLst>
            <pc:docMk/>
            <pc:sldMk cId="2512110491" sldId="317"/>
            <ac:picMk id="5" creationId="{033FCE62-7AD9-A4CC-FE50-019734818737}"/>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A11118D4-C129-44CC-BF5A-598B4C08901E}" dt="2024-08-28T17:15:51.564" v="1940"/>
              <pc2:cmMkLst xmlns:pc2="http://schemas.microsoft.com/office/powerpoint/2019/9/main/command">
                <pc:docMk/>
                <pc:sldMk cId="2512110491" sldId="317"/>
                <pc2:cmMk id="{C9E680EE-80F7-4B0F-952F-3A80E9D844DB}"/>
              </pc2:cmMkLst>
            </pc226:cmChg>
          </p:ext>
        </pc:extLst>
      </pc:sldChg>
      <pc:sldChg chg="modSp mod addCm modNotesTx">
        <pc:chgData name="Ian Fricker" userId="5139194f-ddb1-4217-97d0-a5a6d0e1af53" providerId="ADAL" clId="{A11118D4-C129-44CC-BF5A-598B4C08901E}" dt="2024-08-28T17:34:21.510" v="3335" actId="255"/>
        <pc:sldMkLst>
          <pc:docMk/>
          <pc:sldMk cId="1563289045" sldId="318"/>
        </pc:sldMkLst>
        <pc:spChg chg="mod">
          <ac:chgData name="Ian Fricker" userId="5139194f-ddb1-4217-97d0-a5a6d0e1af53" providerId="ADAL" clId="{A11118D4-C129-44CC-BF5A-598B4C08901E}" dt="2024-08-28T17:34:21.510" v="3335" actId="255"/>
          <ac:spMkLst>
            <pc:docMk/>
            <pc:sldMk cId="1563289045" sldId="318"/>
            <ac:spMk id="2" creationId="{F69EF73D-6899-3B7E-AE5F-D6E09AB7AED8}"/>
          </ac:spMkLst>
        </pc:spChg>
        <pc:picChg chg="mod">
          <ac:chgData name="Ian Fricker" userId="5139194f-ddb1-4217-97d0-a5a6d0e1af53" providerId="ADAL" clId="{A11118D4-C129-44CC-BF5A-598B4C08901E}" dt="2024-08-28T17:21:47.868" v="3222" actId="962"/>
          <ac:picMkLst>
            <pc:docMk/>
            <pc:sldMk cId="1563289045" sldId="318"/>
            <ac:picMk id="5" creationId="{2FF933E8-8049-F2EE-E18F-4BF396356694}"/>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A11118D4-C129-44CC-BF5A-598B4C08901E}" dt="2024-08-28T17:22:14.912" v="3223"/>
              <pc2:cmMkLst xmlns:pc2="http://schemas.microsoft.com/office/powerpoint/2019/9/main/command">
                <pc:docMk/>
                <pc:sldMk cId="1563289045" sldId="318"/>
                <pc2:cmMk id="{6AF25B9C-A88E-487E-AFA5-18D685526D8F}"/>
              </pc2:cmMkLst>
            </pc226:cmChg>
          </p:ext>
        </pc:extLst>
      </pc:sldChg>
      <pc:sldChg chg="modSp mod">
        <pc:chgData name="Ian Fricker" userId="5139194f-ddb1-4217-97d0-a5a6d0e1af53" providerId="ADAL" clId="{A11118D4-C129-44CC-BF5A-598B4C08901E}" dt="2024-08-28T17:38:04.473" v="3344" actId="20577"/>
        <pc:sldMkLst>
          <pc:docMk/>
          <pc:sldMk cId="405872921" sldId="319"/>
        </pc:sldMkLst>
        <pc:spChg chg="mod">
          <ac:chgData name="Ian Fricker" userId="5139194f-ddb1-4217-97d0-a5a6d0e1af53" providerId="ADAL" clId="{A11118D4-C129-44CC-BF5A-598B4C08901E}" dt="2024-08-28T17:38:04.473" v="3344" actId="20577"/>
          <ac:spMkLst>
            <pc:docMk/>
            <pc:sldMk cId="405872921" sldId="319"/>
            <ac:spMk id="12" creationId="{1AF86757-8601-506F-BA09-C25A99DFD6A6}"/>
          </ac:spMkLst>
        </pc:spChg>
      </pc:sldChg>
      <pc:sldChg chg="addCm">
        <pc:chgData name="Ian Fricker" userId="5139194f-ddb1-4217-97d0-a5a6d0e1af53" providerId="ADAL" clId="{A11118D4-C129-44CC-BF5A-598B4C08901E}" dt="2024-08-28T17:28:34.662" v="3306"/>
        <pc:sldMkLst>
          <pc:docMk/>
          <pc:sldMk cId="399263042" sldId="320"/>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A11118D4-C129-44CC-BF5A-598B4C08901E}" dt="2024-08-28T17:28:34.662" v="3306"/>
              <pc2:cmMkLst xmlns:pc2="http://schemas.microsoft.com/office/powerpoint/2019/9/main/command">
                <pc:docMk/>
                <pc:sldMk cId="399263042" sldId="320"/>
                <pc2:cmMk id="{BDC5C7A1-9A2A-4768-B978-CA8FF8FE6CD5}"/>
              </pc2:cmMkLst>
            </pc226:cmChg>
          </p:ext>
        </pc:extLst>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docChgLst>
    <pc:chgData name="Ink Lynx" userId="43154123f283b917" providerId="LiveId" clId="{23D4AF5B-6149-414C-A3F1-6C5B3B82F95F}"/>
    <pc:docChg chg="undo custSel addSld delSld modSld sldOrd">
      <pc:chgData name="Ink Lynx" userId="43154123f283b917" providerId="LiveId" clId="{23D4AF5B-6149-414C-A3F1-6C5B3B82F95F}" dt="2024-07-25T12:41:30.842" v="387" actId="1076"/>
      <pc:docMkLst>
        <pc:docMk/>
      </pc:docMkLst>
      <pc:sldChg chg="modSp">
        <pc:chgData name="Ink Lynx" userId="43154123f283b917" providerId="LiveId" clId="{23D4AF5B-6149-414C-A3F1-6C5B3B82F95F}" dt="2024-07-23T19:12:20.940" v="23" actId="20577"/>
        <pc:sldMkLst>
          <pc:docMk/>
          <pc:sldMk cId="2900287038" sldId="257"/>
        </pc:sldMkLst>
        <pc:spChg chg="mod">
          <ac:chgData name="Ink Lynx" userId="43154123f283b917" providerId="LiveId" clId="{23D4AF5B-6149-414C-A3F1-6C5B3B82F95F}" dt="2024-07-23T19:12:20.940" v="23" actId="20577"/>
          <ac:spMkLst>
            <pc:docMk/>
            <pc:sldMk cId="2900287038" sldId="257"/>
            <ac:spMk id="11" creationId="{53BC4F48-AAD7-FA32-0EC5-DA5B349E53B5}"/>
          </ac:spMkLst>
        </pc:spChg>
      </pc:sldChg>
      <pc:sldChg chg="del">
        <pc:chgData name="Ink Lynx" userId="43154123f283b917" providerId="LiveId" clId="{23D4AF5B-6149-414C-A3F1-6C5B3B82F95F}" dt="2024-07-23T19:12:28.695" v="25" actId="2696"/>
        <pc:sldMkLst>
          <pc:docMk/>
          <pc:sldMk cId="2513209944" sldId="259"/>
        </pc:sldMkLst>
      </pc:sldChg>
      <pc:sldChg chg="del">
        <pc:chgData name="Ink Lynx" userId="43154123f283b917" providerId="LiveId" clId="{23D4AF5B-6149-414C-A3F1-6C5B3B82F95F}" dt="2024-07-23T19:12:24.097" v="24" actId="2696"/>
        <pc:sldMkLst>
          <pc:docMk/>
          <pc:sldMk cId="1110540363" sldId="269"/>
        </pc:sldMkLst>
      </pc:sldChg>
      <pc:sldChg chg="del">
        <pc:chgData name="Ink Lynx" userId="43154123f283b917" providerId="LiveId" clId="{23D4AF5B-6149-414C-A3F1-6C5B3B82F95F}" dt="2024-07-23T19:28:42.229" v="354" actId="2696"/>
        <pc:sldMkLst>
          <pc:docMk/>
          <pc:sldMk cId="3928300210" sldId="276"/>
        </pc:sldMkLst>
      </pc:sldChg>
      <pc:sldChg chg="addSp delSp modSp">
        <pc:chgData name="Ink Lynx" userId="43154123f283b917" providerId="LiveId" clId="{23D4AF5B-6149-414C-A3F1-6C5B3B82F95F}" dt="2024-07-25T12:39:07.985" v="359" actId="1076"/>
        <pc:sldMkLst>
          <pc:docMk/>
          <pc:sldMk cId="1460147337" sldId="277"/>
        </pc:sldMkLst>
        <pc:spChg chg="add del mod">
          <ac:chgData name="Ink Lynx" userId="43154123f283b917" providerId="LiveId" clId="{23D4AF5B-6149-414C-A3F1-6C5B3B82F95F}" dt="2024-07-23T19:12:10.779" v="21" actId="1076"/>
          <ac:spMkLst>
            <pc:docMk/>
            <pc:sldMk cId="1460147337" sldId="277"/>
            <ac:spMk id="3" creationId="{87012567-5EF1-F630-AB2D-B77047AD3D0C}"/>
          </ac:spMkLst>
        </pc:spChg>
        <pc:spChg chg="mod">
          <ac:chgData name="Ink Lynx" userId="43154123f283b917" providerId="LiveId" clId="{23D4AF5B-6149-414C-A3F1-6C5B3B82F95F}" dt="2024-07-23T19:11:43.884" v="11" actId="20577"/>
          <ac:spMkLst>
            <pc:docMk/>
            <pc:sldMk cId="1460147337" sldId="277"/>
            <ac:spMk id="4" creationId="{9B0F9F82-8392-F0A1-62F4-8DC53C485B11}"/>
          </ac:spMkLst>
        </pc:spChg>
        <pc:spChg chg="mod">
          <ac:chgData name="Ink Lynx" userId="43154123f283b917" providerId="LiveId" clId="{23D4AF5B-6149-414C-A3F1-6C5B3B82F95F}" dt="2024-07-23T19:12:06.568" v="20" actId="20577"/>
          <ac:spMkLst>
            <pc:docMk/>
            <pc:sldMk cId="1460147337" sldId="277"/>
            <ac:spMk id="5" creationId="{F4459E40-EC22-C356-6D67-196765A7A0D4}"/>
          </ac:spMkLst>
        </pc:spChg>
        <pc:spChg chg="add del mod">
          <ac:chgData name="Ink Lynx" userId="43154123f283b917" providerId="LiveId" clId="{23D4AF5B-6149-414C-A3F1-6C5B3B82F95F}" dt="2024-07-23T19:11:54.584" v="13" actId="478"/>
          <ac:spMkLst>
            <pc:docMk/>
            <pc:sldMk cId="1460147337" sldId="277"/>
            <ac:spMk id="6" creationId="{0046C99C-6333-8582-186F-FB72C118E964}"/>
          </ac:spMkLst>
        </pc:spChg>
        <pc:picChg chg="mod modCrop">
          <ac:chgData name="Ink Lynx" userId="43154123f283b917" providerId="LiveId" clId="{23D4AF5B-6149-414C-A3F1-6C5B3B82F95F}" dt="2024-07-25T12:39:02.769" v="358" actId="18131"/>
          <ac:picMkLst>
            <pc:docMk/>
            <pc:sldMk cId="1460147337" sldId="277"/>
            <ac:picMk id="11" creationId="{BAF32611-B464-1049-8D1F-7EBED9E5975B}"/>
          </ac:picMkLst>
        </pc:picChg>
        <pc:picChg chg="mod">
          <ac:chgData name="Ink Lynx" userId="43154123f283b917" providerId="LiveId" clId="{23D4AF5B-6149-414C-A3F1-6C5B3B82F95F}" dt="2024-07-25T12:39:07.985" v="359" actId="1076"/>
          <ac:picMkLst>
            <pc:docMk/>
            <pc:sldMk cId="1460147337" sldId="277"/>
            <ac:picMk id="12" creationId="{3A0CF5F1-883F-414C-8AB1-9149346CCEB2}"/>
          </ac:picMkLst>
        </pc:picChg>
      </pc:sldChg>
      <pc:sldChg chg="delSp modSp">
        <pc:chgData name="Ink Lynx" userId="43154123f283b917" providerId="LiveId" clId="{23D4AF5B-6149-414C-A3F1-6C5B3B82F95F}" dt="2024-07-23T19:14:54.306" v="69" actId="255"/>
        <pc:sldMkLst>
          <pc:docMk/>
          <pc:sldMk cId="4211778279" sldId="296"/>
        </pc:sldMkLst>
        <pc:spChg chg="mod">
          <ac:chgData name="Ink Lynx" userId="43154123f283b917" providerId="LiveId" clId="{23D4AF5B-6149-414C-A3F1-6C5B3B82F95F}" dt="2024-07-23T19:13:00.814" v="28" actId="22"/>
          <ac:spMkLst>
            <pc:docMk/>
            <pc:sldMk cId="4211778279" sldId="296"/>
            <ac:spMk id="2" creationId="{F69EF73D-6899-3B7E-AE5F-D6E09AB7AED8}"/>
          </ac:spMkLst>
        </pc:spChg>
        <pc:spChg chg="mod">
          <ac:chgData name="Ink Lynx" userId="43154123f283b917" providerId="LiveId" clId="{23D4AF5B-6149-414C-A3F1-6C5B3B82F95F}" dt="2024-07-23T19:14:54.306" v="69" actId="255"/>
          <ac:spMkLst>
            <pc:docMk/>
            <pc:sldMk cId="4211778279" sldId="296"/>
            <ac:spMk id="3" creationId="{06DDC65F-FF60-9E88-9A04-DC35A647156C}"/>
          </ac:spMkLst>
        </pc:spChg>
        <pc:picChg chg="del">
          <ac:chgData name="Ink Lynx" userId="43154123f283b917" providerId="LiveId" clId="{23D4AF5B-6149-414C-A3F1-6C5B3B82F95F}" dt="2024-07-23T19:13:04.192" v="29" actId="478"/>
          <ac:picMkLst>
            <pc:docMk/>
            <pc:sldMk cId="4211778279" sldId="296"/>
            <ac:picMk id="5" creationId="{E2CF3EB9-5E6C-5940-ACB8-001D266F84E8}"/>
          </ac:picMkLst>
        </pc:picChg>
      </pc:sldChg>
      <pc:sldChg chg="modSp ord">
        <pc:chgData name="Ink Lynx" userId="43154123f283b917" providerId="LiveId" clId="{23D4AF5B-6149-414C-A3F1-6C5B3B82F95F}" dt="2024-07-23T19:16:13.545" v="123" actId="20577"/>
        <pc:sldMkLst>
          <pc:docMk/>
          <pc:sldMk cId="2952266305" sldId="298"/>
        </pc:sldMkLst>
        <pc:spChg chg="mod">
          <ac:chgData name="Ink Lynx" userId="43154123f283b917" providerId="LiveId" clId="{23D4AF5B-6149-414C-A3F1-6C5B3B82F95F}" dt="2024-07-23T19:15:26.299" v="88" actId="20577"/>
          <ac:spMkLst>
            <pc:docMk/>
            <pc:sldMk cId="2952266305" sldId="298"/>
            <ac:spMk id="2" creationId="{F69EF73D-6899-3B7E-AE5F-D6E09AB7AED8}"/>
          </ac:spMkLst>
        </pc:spChg>
        <pc:spChg chg="mod">
          <ac:chgData name="Ink Lynx" userId="43154123f283b917" providerId="LiveId" clId="{23D4AF5B-6149-414C-A3F1-6C5B3B82F95F}" dt="2024-07-23T19:16:13.545" v="123" actId="20577"/>
          <ac:spMkLst>
            <pc:docMk/>
            <pc:sldMk cId="2952266305" sldId="298"/>
            <ac:spMk id="6" creationId="{122574C9-4D4B-4543-A7D8-396C53DCB948}"/>
          </ac:spMkLst>
        </pc:spChg>
      </pc:sldChg>
      <pc:sldChg chg="del">
        <pc:chgData name="Ink Lynx" userId="43154123f283b917" providerId="LiveId" clId="{23D4AF5B-6149-414C-A3F1-6C5B3B82F95F}" dt="2024-07-23T19:12:30.815" v="26" actId="2696"/>
        <pc:sldMkLst>
          <pc:docMk/>
          <pc:sldMk cId="2161860640" sldId="299"/>
        </pc:sldMkLst>
      </pc:sldChg>
      <pc:sldChg chg="addSp delSp modSp">
        <pc:chgData name="Ink Lynx" userId="43154123f283b917" providerId="LiveId" clId="{23D4AF5B-6149-414C-A3F1-6C5B3B82F95F}" dt="2024-07-25T12:41:30.842" v="387" actId="1076"/>
        <pc:sldMkLst>
          <pc:docMk/>
          <pc:sldMk cId="3458805361" sldId="301"/>
        </pc:sldMkLst>
        <pc:spChg chg="mod">
          <ac:chgData name="Ink Lynx" userId="43154123f283b917" providerId="LiveId" clId="{23D4AF5B-6149-414C-A3F1-6C5B3B82F95F}" dt="2024-07-23T19:20:49.058" v="164" actId="22"/>
          <ac:spMkLst>
            <pc:docMk/>
            <pc:sldMk cId="3458805361" sldId="301"/>
            <ac:spMk id="2" creationId="{F69EF73D-6899-3B7E-AE5F-D6E09AB7AED8}"/>
          </ac:spMkLst>
        </pc:spChg>
        <pc:spChg chg="mod">
          <ac:chgData name="Ink Lynx" userId="43154123f283b917" providerId="LiveId" clId="{23D4AF5B-6149-414C-A3F1-6C5B3B82F95F}" dt="2024-07-25T12:41:27.740" v="386" actId="14100"/>
          <ac:spMkLst>
            <pc:docMk/>
            <pc:sldMk cId="3458805361" sldId="301"/>
            <ac:spMk id="3" creationId="{06DDC65F-FF60-9E88-9A04-DC35A647156C}"/>
          </ac:spMkLst>
        </pc:spChg>
        <pc:picChg chg="add mod">
          <ac:chgData name="Ink Lynx" userId="43154123f283b917" providerId="LiveId" clId="{23D4AF5B-6149-414C-A3F1-6C5B3B82F95F}" dt="2024-07-25T12:41:30.842" v="387" actId="1076"/>
          <ac:picMkLst>
            <pc:docMk/>
            <pc:sldMk cId="3458805361" sldId="301"/>
            <ac:picMk id="4" creationId="{10AB2CBD-1663-E2F1-3B16-A1CF020877E6}"/>
          </ac:picMkLst>
        </pc:picChg>
        <pc:picChg chg="del">
          <ac:chgData name="Ink Lynx" userId="43154123f283b917" providerId="LiveId" clId="{23D4AF5B-6149-414C-A3F1-6C5B3B82F95F}" dt="2024-07-23T19:20:46.045" v="163" actId="478"/>
          <ac:picMkLst>
            <pc:docMk/>
            <pc:sldMk cId="3458805361" sldId="301"/>
            <ac:picMk id="4" creationId="{2905CFFF-41D4-0E49-9894-0DAAA02C4EE6}"/>
          </ac:picMkLst>
        </pc:picChg>
      </pc:sldChg>
      <pc:sldChg chg="modSp ord">
        <pc:chgData name="Ink Lynx" userId="43154123f283b917" providerId="LiveId" clId="{23D4AF5B-6149-414C-A3F1-6C5B3B82F95F}" dt="2024-07-23T19:18:55.186" v="136" actId="12"/>
        <pc:sldMkLst>
          <pc:docMk/>
          <pc:sldMk cId="1022755785" sldId="302"/>
        </pc:sldMkLst>
        <pc:spChg chg="mod">
          <ac:chgData name="Ink Lynx" userId="43154123f283b917" providerId="LiveId" clId="{23D4AF5B-6149-414C-A3F1-6C5B3B82F95F}" dt="2024-07-23T19:18:22.744" v="125" actId="22"/>
          <ac:spMkLst>
            <pc:docMk/>
            <pc:sldMk cId="1022755785" sldId="302"/>
            <ac:spMk id="2" creationId="{F69EF73D-6899-3B7E-AE5F-D6E09AB7AED8}"/>
          </ac:spMkLst>
        </pc:spChg>
        <pc:spChg chg="mod">
          <ac:chgData name="Ink Lynx" userId="43154123f283b917" providerId="LiveId" clId="{23D4AF5B-6149-414C-A3F1-6C5B3B82F95F}" dt="2024-07-23T19:18:55.186" v="136" actId="12"/>
          <ac:spMkLst>
            <pc:docMk/>
            <pc:sldMk cId="1022755785" sldId="302"/>
            <ac:spMk id="3" creationId="{06DDC65F-FF60-9E88-9A04-DC35A647156C}"/>
          </ac:spMkLst>
        </pc:spChg>
      </pc:sldChg>
      <pc:sldChg chg="addSp modSp">
        <pc:chgData name="Ink Lynx" userId="43154123f283b917" providerId="LiveId" clId="{23D4AF5B-6149-414C-A3F1-6C5B3B82F95F}" dt="2024-07-23T19:26:48.813" v="325" actId="255"/>
        <pc:sldMkLst>
          <pc:docMk/>
          <pc:sldMk cId="2861949143" sldId="303"/>
        </pc:sldMkLst>
        <pc:spChg chg="mod">
          <ac:chgData name="Ink Lynx" userId="43154123f283b917" providerId="LiveId" clId="{23D4AF5B-6149-414C-A3F1-6C5B3B82F95F}" dt="2024-07-23T19:26:48.813" v="325" actId="255"/>
          <ac:spMkLst>
            <pc:docMk/>
            <pc:sldMk cId="2861949143" sldId="303"/>
            <ac:spMk id="2" creationId="{F69EF73D-6899-3B7E-AE5F-D6E09AB7AED8}"/>
          </ac:spMkLst>
        </pc:spChg>
        <pc:spChg chg="add mod">
          <ac:chgData name="Ink Lynx" userId="43154123f283b917" providerId="LiveId" clId="{23D4AF5B-6149-414C-A3F1-6C5B3B82F95F}" dt="2024-07-23T19:25:34.779" v="275" actId="14100"/>
          <ac:spMkLst>
            <pc:docMk/>
            <pc:sldMk cId="2861949143" sldId="303"/>
            <ac:spMk id="3" creationId="{4EC85D2F-05C7-1066-CA79-DB094EEA4945}"/>
          </ac:spMkLst>
        </pc:spChg>
        <pc:graphicFrameChg chg="mod">
          <ac:chgData name="Ink Lynx" userId="43154123f283b917" providerId="LiveId" clId="{23D4AF5B-6149-414C-A3F1-6C5B3B82F95F}" dt="2024-07-23T19:25:29.313" v="273" actId="1076"/>
          <ac:graphicFrameMkLst>
            <pc:docMk/>
            <pc:sldMk cId="2861949143" sldId="303"/>
            <ac:graphicFrameMk id="6" creationId="{5C2A3D52-5D62-3B43-9787-A79D3E184173}"/>
          </ac:graphicFrameMkLst>
        </pc:graphicFrameChg>
      </pc:sldChg>
      <pc:sldChg chg="del">
        <pc:chgData name="Ink Lynx" userId="43154123f283b917" providerId="LiveId" clId="{23D4AF5B-6149-414C-A3F1-6C5B3B82F95F}" dt="2024-07-23T19:26:55.963" v="326" actId="2696"/>
        <pc:sldMkLst>
          <pc:docMk/>
          <pc:sldMk cId="2607128874" sldId="304"/>
        </pc:sldMkLst>
      </pc:sldChg>
      <pc:sldChg chg="ord">
        <pc:chgData name="Ink Lynx" userId="43154123f283b917" providerId="LiveId" clId="{23D4AF5B-6149-414C-A3F1-6C5B3B82F95F}" dt="2024-07-23T19:12:38.113" v="27" actId="1076"/>
        <pc:sldMkLst>
          <pc:docMk/>
          <pc:sldMk cId="1135307443" sldId="305"/>
        </pc:sldMkLst>
      </pc:sldChg>
      <pc:sldChg chg="del">
        <pc:chgData name="Ink Lynx" userId="43154123f283b917" providerId="LiveId" clId="{23D4AF5B-6149-414C-A3F1-6C5B3B82F95F}" dt="2024-07-23T19:26:57.625" v="327" actId="2696"/>
        <pc:sldMkLst>
          <pc:docMk/>
          <pc:sldMk cId="2303051396" sldId="306"/>
        </pc:sldMkLst>
      </pc:sldChg>
      <pc:sldChg chg="modSp ord">
        <pc:chgData name="Ink Lynx" userId="43154123f283b917" providerId="LiveId" clId="{23D4AF5B-6149-414C-A3F1-6C5B3B82F95F}" dt="2024-07-23T19:20:07.674" v="162" actId="20577"/>
        <pc:sldMkLst>
          <pc:docMk/>
          <pc:sldMk cId="2272351116" sldId="307"/>
        </pc:sldMkLst>
        <pc:spChg chg="mod">
          <ac:chgData name="Ink Lynx" userId="43154123f283b917" providerId="LiveId" clId="{23D4AF5B-6149-414C-A3F1-6C5B3B82F95F}" dt="2024-07-23T19:20:07.674" v="162" actId="20577"/>
          <ac:spMkLst>
            <pc:docMk/>
            <pc:sldMk cId="2272351116" sldId="307"/>
            <ac:spMk id="3" creationId="{06DDC65F-FF60-9E88-9A04-DC35A647156C}"/>
          </ac:spMkLst>
        </pc:spChg>
      </pc:sldChg>
      <pc:sldChg chg="modSp">
        <pc:chgData name="Ink Lynx" userId="43154123f283b917" providerId="LiveId" clId="{23D4AF5B-6149-414C-A3F1-6C5B3B82F95F}" dt="2024-07-23T19:27:55.142" v="345" actId="1076"/>
        <pc:sldMkLst>
          <pc:docMk/>
          <pc:sldMk cId="3460454669" sldId="308"/>
        </pc:sldMkLst>
        <pc:spChg chg="mod">
          <ac:chgData name="Ink Lynx" userId="43154123f283b917" providerId="LiveId" clId="{23D4AF5B-6149-414C-A3F1-6C5B3B82F95F}" dt="2024-07-23T19:27:19.357" v="333" actId="20577"/>
          <ac:spMkLst>
            <pc:docMk/>
            <pc:sldMk cId="3460454669" sldId="308"/>
            <ac:spMk id="2" creationId="{F69EF73D-6899-3B7E-AE5F-D6E09AB7AED8}"/>
          </ac:spMkLst>
        </pc:spChg>
        <pc:spChg chg="mod">
          <ac:chgData name="Ink Lynx" userId="43154123f283b917" providerId="LiveId" clId="{23D4AF5B-6149-414C-A3F1-6C5B3B82F95F}" dt="2024-07-23T19:27:55.142" v="345" actId="1076"/>
          <ac:spMkLst>
            <pc:docMk/>
            <pc:sldMk cId="3460454669" sldId="308"/>
            <ac:spMk id="3" creationId="{06DDC65F-FF60-9E88-9A04-DC35A647156C}"/>
          </ac:spMkLst>
        </pc:spChg>
      </pc:sldChg>
      <pc:sldChg chg="delSp modSp">
        <pc:chgData name="Ink Lynx" userId="43154123f283b917" providerId="LiveId" clId="{23D4AF5B-6149-414C-A3F1-6C5B3B82F95F}" dt="2024-07-23T19:28:27.102" v="352" actId="12"/>
        <pc:sldMkLst>
          <pc:docMk/>
          <pc:sldMk cId="1641051318" sldId="309"/>
        </pc:sldMkLst>
        <pc:spChg chg="mod">
          <ac:chgData name="Ink Lynx" userId="43154123f283b917" providerId="LiveId" clId="{23D4AF5B-6149-414C-A3F1-6C5B3B82F95F}" dt="2024-07-23T19:28:06.172" v="347" actId="22"/>
          <ac:spMkLst>
            <pc:docMk/>
            <pc:sldMk cId="1641051318" sldId="309"/>
            <ac:spMk id="2" creationId="{F69EF73D-6899-3B7E-AE5F-D6E09AB7AED8}"/>
          </ac:spMkLst>
        </pc:spChg>
        <pc:spChg chg="mod">
          <ac:chgData name="Ink Lynx" userId="43154123f283b917" providerId="LiveId" clId="{23D4AF5B-6149-414C-A3F1-6C5B3B82F95F}" dt="2024-07-23T19:28:27.102" v="352" actId="12"/>
          <ac:spMkLst>
            <pc:docMk/>
            <pc:sldMk cId="1641051318" sldId="309"/>
            <ac:spMk id="3" creationId="{06DDC65F-FF60-9E88-9A04-DC35A647156C}"/>
          </ac:spMkLst>
        </pc:spChg>
        <pc:picChg chg="del">
          <ac:chgData name="Ink Lynx" userId="43154123f283b917" providerId="LiveId" clId="{23D4AF5B-6149-414C-A3F1-6C5B3B82F95F}" dt="2024-07-23T19:28:01.552" v="346" actId="478"/>
          <ac:picMkLst>
            <pc:docMk/>
            <pc:sldMk cId="1641051318" sldId="309"/>
            <ac:picMk id="6" creationId="{5DF8E7E0-D071-8940-AE8B-0AFA54C8B7BF}"/>
          </ac:picMkLst>
        </pc:picChg>
      </pc:sldChg>
      <pc:sldChg chg="del">
        <pc:chgData name="Ink Lynx" userId="43154123f283b917" providerId="LiveId" clId="{23D4AF5B-6149-414C-A3F1-6C5B3B82F95F}" dt="2024-07-23T19:28:40.923" v="353" actId="2696"/>
        <pc:sldMkLst>
          <pc:docMk/>
          <pc:sldMk cId="1850553566" sldId="310"/>
        </pc:sldMkLst>
      </pc:sldChg>
      <pc:sldChg chg="del">
        <pc:chgData name="Ink Lynx" userId="43154123f283b917" providerId="LiveId" clId="{23D4AF5B-6149-414C-A3F1-6C5B3B82F95F}" dt="2024-07-23T19:26:58.777" v="328" actId="2696"/>
        <pc:sldMkLst>
          <pc:docMk/>
          <pc:sldMk cId="168474662" sldId="311"/>
        </pc:sldMkLst>
      </pc:sldChg>
      <pc:sldChg chg="del">
        <pc:chgData name="Ink Lynx" userId="43154123f283b917" providerId="LiveId" clId="{23D4AF5B-6149-414C-A3F1-6C5B3B82F95F}" dt="2024-07-23T19:27:00.206" v="329" actId="2696"/>
        <pc:sldMkLst>
          <pc:docMk/>
          <pc:sldMk cId="457645550" sldId="312"/>
        </pc:sldMkLst>
      </pc:sldChg>
      <pc:sldChg chg="modSp add">
        <pc:chgData name="Ink Lynx" userId="43154123f283b917" providerId="LiveId" clId="{23D4AF5B-6149-414C-A3F1-6C5B3B82F95F}" dt="2024-07-23T19:19:32.413" v="156" actId="20577"/>
        <pc:sldMkLst>
          <pc:docMk/>
          <pc:sldMk cId="2315286281" sldId="313"/>
        </pc:sldMkLst>
        <pc:spChg chg="mod">
          <ac:chgData name="Ink Lynx" userId="43154123f283b917" providerId="LiveId" clId="{23D4AF5B-6149-414C-A3F1-6C5B3B82F95F}" dt="2024-07-23T19:19:07.781" v="146" actId="20577"/>
          <ac:spMkLst>
            <pc:docMk/>
            <pc:sldMk cId="2315286281" sldId="313"/>
            <ac:spMk id="2" creationId="{F69EF73D-6899-3B7E-AE5F-D6E09AB7AED8}"/>
          </ac:spMkLst>
        </pc:spChg>
        <pc:spChg chg="mod">
          <ac:chgData name="Ink Lynx" userId="43154123f283b917" providerId="LiveId" clId="{23D4AF5B-6149-414C-A3F1-6C5B3B82F95F}" dt="2024-07-23T19:19:32.413" v="156" actId="20577"/>
          <ac:spMkLst>
            <pc:docMk/>
            <pc:sldMk cId="2315286281" sldId="313"/>
            <ac:spMk id="3" creationId="{06DDC65F-FF60-9E88-9A04-DC35A647156C}"/>
          </ac:spMkLst>
        </pc:spChg>
      </pc:sldChg>
      <pc:sldChg chg="addSp delSp modSp new">
        <pc:chgData name="Ink Lynx" userId="43154123f283b917" providerId="LiveId" clId="{23D4AF5B-6149-414C-A3F1-6C5B3B82F95F}" dt="2024-07-23T19:22:22.964" v="208" actId="20577"/>
        <pc:sldMkLst>
          <pc:docMk/>
          <pc:sldMk cId="2475046220" sldId="314"/>
        </pc:sldMkLst>
        <pc:spChg chg="mod">
          <ac:chgData name="Ink Lynx" userId="43154123f283b917" providerId="LiveId" clId="{23D4AF5B-6149-414C-A3F1-6C5B3B82F95F}" dt="2024-07-23T19:21:31.532" v="195" actId="122"/>
          <ac:spMkLst>
            <pc:docMk/>
            <pc:sldMk cId="2475046220" sldId="314"/>
            <ac:spMk id="2" creationId="{C1E33C47-BB81-4C99-1C0F-6B9064538852}"/>
          </ac:spMkLst>
        </pc:spChg>
        <pc:spChg chg="del">
          <ac:chgData name="Ink Lynx" userId="43154123f283b917" providerId="LiveId" clId="{23D4AF5B-6149-414C-A3F1-6C5B3B82F95F}" dt="2024-07-23T19:21:43.044" v="196" actId="22"/>
          <ac:spMkLst>
            <pc:docMk/>
            <pc:sldMk cId="2475046220" sldId="314"/>
            <ac:spMk id="3" creationId="{89803098-DF94-B195-24AE-16FCBA04E956}"/>
          </ac:spMkLst>
        </pc:spChg>
        <pc:spChg chg="add del mod">
          <ac:chgData name="Ink Lynx" userId="43154123f283b917" providerId="LiveId" clId="{23D4AF5B-6149-414C-A3F1-6C5B3B82F95F}" dt="2024-07-23T19:21:46.572" v="197" actId="22"/>
          <ac:spMkLst>
            <pc:docMk/>
            <pc:sldMk cId="2475046220" sldId="314"/>
            <ac:spMk id="6" creationId="{6B816984-5674-EDB8-3079-B1B9C6BE1BD9}"/>
          </ac:spMkLst>
        </pc:spChg>
        <pc:spChg chg="add del mod">
          <ac:chgData name="Ink Lynx" userId="43154123f283b917" providerId="LiveId" clId="{23D4AF5B-6149-414C-A3F1-6C5B3B82F95F}" dt="2024-07-23T19:21:49.891" v="198" actId="22"/>
          <ac:spMkLst>
            <pc:docMk/>
            <pc:sldMk cId="2475046220" sldId="314"/>
            <ac:spMk id="9" creationId="{79B2F3D6-4429-19CD-E0E9-F68F8DE12DC5}"/>
          </ac:spMkLst>
        </pc:spChg>
        <pc:spChg chg="add mod">
          <ac:chgData name="Ink Lynx" userId="43154123f283b917" providerId="LiveId" clId="{23D4AF5B-6149-414C-A3F1-6C5B3B82F95F}" dt="2024-07-23T19:22:22.964" v="208" actId="20577"/>
          <ac:spMkLst>
            <pc:docMk/>
            <pc:sldMk cId="2475046220" sldId="314"/>
            <ac:spMk id="12" creationId="{1AF86757-8601-506F-BA09-C25A99DFD6A6}"/>
          </ac:spMkLst>
        </pc:spChg>
      </pc:sldChg>
      <pc:sldChg chg="modSp add">
        <pc:chgData name="Ink Lynx" userId="43154123f283b917" providerId="LiveId" clId="{23D4AF5B-6149-414C-A3F1-6C5B3B82F95F}" dt="2024-07-23T19:23:24.712" v="222" actId="20577"/>
        <pc:sldMkLst>
          <pc:docMk/>
          <pc:sldMk cId="1967993205" sldId="315"/>
        </pc:sldMkLst>
        <pc:spChg chg="mod">
          <ac:chgData name="Ink Lynx" userId="43154123f283b917" providerId="LiveId" clId="{23D4AF5B-6149-414C-A3F1-6C5B3B82F95F}" dt="2024-07-23T19:22:52.165" v="218" actId="20577"/>
          <ac:spMkLst>
            <pc:docMk/>
            <pc:sldMk cId="1967993205" sldId="315"/>
            <ac:spMk id="2" creationId="{C1E33C47-BB81-4C99-1C0F-6B9064538852}"/>
          </ac:spMkLst>
        </pc:spChg>
        <pc:spChg chg="mod">
          <ac:chgData name="Ink Lynx" userId="43154123f283b917" providerId="LiveId" clId="{23D4AF5B-6149-414C-A3F1-6C5B3B82F95F}" dt="2024-07-23T19:23:24.712" v="222" actId="20577"/>
          <ac:spMkLst>
            <pc:docMk/>
            <pc:sldMk cId="1967993205" sldId="315"/>
            <ac:spMk id="12" creationId="{1AF86757-8601-506F-BA09-C25A99DFD6A6}"/>
          </ac:spMkLst>
        </pc:spChg>
      </pc:sldChg>
      <pc:sldChg chg="addSp delSp modSp add">
        <pc:chgData name="Ink Lynx" userId="43154123f283b917" providerId="LiveId" clId="{23D4AF5B-6149-414C-A3F1-6C5B3B82F95F}" dt="2024-07-23T19:26:14.861" v="312" actId="255"/>
        <pc:sldMkLst>
          <pc:docMk/>
          <pc:sldMk cId="1517155353" sldId="316"/>
        </pc:sldMkLst>
        <pc:spChg chg="mod">
          <ac:chgData name="Ink Lynx" userId="43154123f283b917" providerId="LiveId" clId="{23D4AF5B-6149-414C-A3F1-6C5B3B82F95F}" dt="2024-07-23T19:26:14.861" v="312" actId="255"/>
          <ac:spMkLst>
            <pc:docMk/>
            <pc:sldMk cId="1517155353" sldId="316"/>
            <ac:spMk id="2" creationId="{F69EF73D-6899-3B7E-AE5F-D6E09AB7AED8}"/>
          </ac:spMkLst>
        </pc:spChg>
        <pc:spChg chg="add mod">
          <ac:chgData name="Ink Lynx" userId="43154123f283b917" providerId="LiveId" clId="{23D4AF5B-6149-414C-A3F1-6C5B3B82F95F}" dt="2024-07-23T19:24:29.474" v="239" actId="255"/>
          <ac:spMkLst>
            <pc:docMk/>
            <pc:sldMk cId="1517155353" sldId="316"/>
            <ac:spMk id="3" creationId="{A1507F2F-6064-D5D0-3913-476F09580269}"/>
          </ac:spMkLst>
        </pc:spChg>
        <pc:graphicFrameChg chg="del">
          <ac:chgData name="Ink Lynx" userId="43154123f283b917" providerId="LiveId" clId="{23D4AF5B-6149-414C-A3F1-6C5B3B82F95F}" dt="2024-07-23T19:23:51.095" v="224" actId="478"/>
          <ac:graphicFrameMkLst>
            <pc:docMk/>
            <pc:sldMk cId="1517155353" sldId="316"/>
            <ac:graphicFrameMk id="6" creationId="{5C2A3D52-5D62-3B43-9787-A79D3E184173}"/>
          </ac:graphicFrameMkLst>
        </pc:graphicFrameChg>
      </pc:sldChg>
      <pc:sldChg chg="addSp delSp modSp add">
        <pc:chgData name="Ink Lynx" userId="43154123f283b917" providerId="LiveId" clId="{23D4AF5B-6149-414C-A3F1-6C5B3B82F95F}" dt="2024-07-25T12:40:30.777" v="375" actId="1076"/>
        <pc:sldMkLst>
          <pc:docMk/>
          <pc:sldMk cId="2512110491" sldId="317"/>
        </pc:sldMkLst>
        <pc:spChg chg="mod">
          <ac:chgData name="Ink Lynx" userId="43154123f283b917" providerId="LiveId" clId="{23D4AF5B-6149-414C-A3F1-6C5B3B82F95F}" dt="2024-07-25T12:39:49.722" v="370" actId="20577"/>
          <ac:spMkLst>
            <pc:docMk/>
            <pc:sldMk cId="2512110491" sldId="317"/>
            <ac:spMk id="2" creationId="{F69EF73D-6899-3B7E-AE5F-D6E09AB7AED8}"/>
          </ac:spMkLst>
        </pc:spChg>
        <pc:spChg chg="del">
          <ac:chgData name="Ink Lynx" userId="43154123f283b917" providerId="LiveId" clId="{23D4AF5B-6149-414C-A3F1-6C5B3B82F95F}" dt="2024-07-25T12:40:12.749" v="371" actId="478"/>
          <ac:spMkLst>
            <pc:docMk/>
            <pc:sldMk cId="2512110491" sldId="317"/>
            <ac:spMk id="3" creationId="{06DDC65F-FF60-9E88-9A04-DC35A647156C}"/>
          </ac:spMkLst>
        </pc:spChg>
        <pc:spChg chg="add del mod">
          <ac:chgData name="Ink Lynx" userId="43154123f283b917" providerId="LiveId" clId="{23D4AF5B-6149-414C-A3F1-6C5B3B82F95F}" dt="2024-07-25T12:40:17.817" v="372" actId="931"/>
          <ac:spMkLst>
            <pc:docMk/>
            <pc:sldMk cId="2512110491" sldId="317"/>
            <ac:spMk id="5" creationId="{1506BE20-324A-6954-806A-211351227194}"/>
          </ac:spMkLst>
        </pc:spChg>
        <pc:picChg chg="add mod ord modCrop">
          <ac:chgData name="Ink Lynx" userId="43154123f283b917" providerId="LiveId" clId="{23D4AF5B-6149-414C-A3F1-6C5B3B82F95F}" dt="2024-07-25T12:40:30.777" v="375" actId="1076"/>
          <ac:picMkLst>
            <pc:docMk/>
            <pc:sldMk cId="2512110491" sldId="317"/>
            <ac:picMk id="6" creationId="{033FCE62-7AD9-A4CC-FE50-019734818737}"/>
          </ac:picMkLst>
        </pc:picChg>
      </pc:sldChg>
      <pc:sldChg chg="addSp delSp modSp add">
        <pc:chgData name="Ink Lynx" userId="43154123f283b917" providerId="LiveId" clId="{23D4AF5B-6149-414C-A3F1-6C5B3B82F95F}" dt="2024-07-25T12:41:02.977" v="383" actId="1076"/>
        <pc:sldMkLst>
          <pc:docMk/>
          <pc:sldMk cId="1563289045" sldId="318"/>
        </pc:sldMkLst>
        <pc:spChg chg="del">
          <ac:chgData name="Ink Lynx" userId="43154123f283b917" providerId="LiveId" clId="{23D4AF5B-6149-414C-A3F1-6C5B3B82F95F}" dt="2024-07-25T12:40:44.550" v="377" actId="478"/>
          <ac:spMkLst>
            <pc:docMk/>
            <pc:sldMk cId="1563289045" sldId="318"/>
            <ac:spMk id="3" creationId="{06DDC65F-FF60-9E88-9A04-DC35A647156C}"/>
          </ac:spMkLst>
        </pc:spChg>
        <pc:spChg chg="add del mod">
          <ac:chgData name="Ink Lynx" userId="43154123f283b917" providerId="LiveId" clId="{23D4AF5B-6149-414C-A3F1-6C5B3B82F95F}" dt="2024-07-25T12:40:48.897" v="378" actId="931"/>
          <ac:spMkLst>
            <pc:docMk/>
            <pc:sldMk cId="1563289045" sldId="318"/>
            <ac:spMk id="5" creationId="{65FB9BCF-D1F9-8080-0611-BBF326C3C68F}"/>
          </ac:spMkLst>
        </pc:spChg>
        <pc:picChg chg="add mod ord modCrop">
          <ac:chgData name="Ink Lynx" userId="43154123f283b917" providerId="LiveId" clId="{23D4AF5B-6149-414C-A3F1-6C5B3B82F95F}" dt="2024-07-25T12:41:02.977" v="383" actId="1076"/>
          <ac:picMkLst>
            <pc:docMk/>
            <pc:sldMk cId="1563289045" sldId="318"/>
            <ac:picMk id="6" creationId="{2FF933E8-8049-F2EE-E18F-4BF396356694}"/>
          </ac:picMkLst>
        </pc:picChg>
      </pc:sldChg>
    </pc:docChg>
  </pc:docChgLst>
  <pc:docChgLst>
    <pc:chgData name="Ink Lynx" userId="43154123f283b917" providerId="LiveId" clId="{A8D05057-4E17-DE4C-8BCB-386F66007D9A}"/>
    <pc:docChg chg="undo custSel modSld">
      <pc:chgData name="Ink Lynx" userId="43154123f283b917" providerId="LiveId" clId="{A8D05057-4E17-DE4C-8BCB-386F66007D9A}" dt="2024-09-05T11:48:02.312" v="1" actId="207"/>
      <pc:docMkLst>
        <pc:docMk/>
      </pc:docMkLst>
      <pc:sldChg chg="modSp">
        <pc:chgData name="Ink Lynx" userId="43154123f283b917" providerId="LiveId" clId="{A8D05057-4E17-DE4C-8BCB-386F66007D9A}" dt="2024-09-05T11:48:02.312" v="1" actId="207"/>
        <pc:sldMkLst>
          <pc:docMk/>
          <pc:sldMk cId="2952266305" sldId="298"/>
        </pc:sldMkLst>
        <pc:spChg chg="mod">
          <ac:chgData name="Ink Lynx" userId="43154123f283b917" providerId="LiveId" clId="{A8D05057-4E17-DE4C-8BCB-386F66007D9A}" dt="2024-09-05T11:48:02.312" v="1" actId="207"/>
          <ac:spMkLst>
            <pc:docMk/>
            <pc:sldMk cId="2952266305" sldId="298"/>
            <ac:spMk id="4" creationId="{37C77052-CF63-A787-733D-D80243226C0E}"/>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9C79C95C-0D58-4215-BD9D-892A73A02E4A}"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BFC27976-25E7-4893-96B2-C6B22F972307}">
      <dgm:prSet custT="1"/>
      <dgm:spPr/>
      <dgm:t>
        <a:bodyPr/>
        <a:lstStyle/>
        <a:p>
          <a:pPr>
            <a:lnSpc>
              <a:spcPct val="100000"/>
            </a:lnSpc>
          </a:pPr>
          <a:endParaRPr lang="en-US" sz="2800" dirty="0">
            <a:solidFill>
              <a:srgbClr val="D62D01"/>
            </a:solidFill>
          </a:endParaRPr>
        </a:p>
      </dgm:t>
    </dgm:pt>
    <dgm:pt modelId="{73A5E45E-428E-4F14-A4EE-4E806AE7FE76}" type="parTrans" cxnId="{C65B52F8-6DF4-40D7-8AB4-FCFF3EC77BF2}">
      <dgm:prSet/>
      <dgm:spPr/>
      <dgm:t>
        <a:bodyPr/>
        <a:lstStyle/>
        <a:p>
          <a:endParaRPr lang="en-US" sz="2800"/>
        </a:p>
      </dgm:t>
    </dgm:pt>
    <dgm:pt modelId="{D389BD04-B599-4056-952C-E00C24989F9F}" type="sibTrans" cxnId="{C65B52F8-6DF4-40D7-8AB4-FCFF3EC77BF2}">
      <dgm:prSet phldrT="1" phldr="0"/>
      <dgm:spPr/>
      <dgm:t>
        <a:bodyPr/>
        <a:lstStyle/>
        <a:p>
          <a:pPr>
            <a:lnSpc>
              <a:spcPct val="100000"/>
            </a:lnSpc>
          </a:pPr>
          <a:endParaRPr lang="en-US" sz="2800"/>
        </a:p>
      </dgm:t>
    </dgm:pt>
    <dgm:pt modelId="{B069B141-8C64-4964-A2B6-08B639A54F95}">
      <dgm:prSet custT="1"/>
      <dgm:spPr/>
      <dgm:t>
        <a:bodyPr/>
        <a:lstStyle/>
        <a:p>
          <a:pPr>
            <a:lnSpc>
              <a:spcPct val="100000"/>
            </a:lnSpc>
          </a:pPr>
          <a:endParaRPr lang="en-GB" sz="2800" spc="-50" baseline="0" dirty="0">
            <a:solidFill>
              <a:srgbClr val="D62D01"/>
            </a:solidFill>
          </a:endParaRPr>
        </a:p>
      </dgm:t>
    </dgm:pt>
    <dgm:pt modelId="{4C14471B-8A48-43F7-8336-AAD33E0659F3}" type="parTrans" cxnId="{6FA42492-02CC-4A59-968B-53399EBF78D3}">
      <dgm:prSet/>
      <dgm:spPr/>
      <dgm:t>
        <a:bodyPr/>
        <a:lstStyle/>
        <a:p>
          <a:endParaRPr lang="en-US" sz="2800"/>
        </a:p>
      </dgm:t>
    </dgm:pt>
    <dgm:pt modelId="{16D5C096-9659-440A-96C9-498927AA0EE0}" type="sibTrans" cxnId="{6FA42492-02CC-4A59-968B-53399EBF78D3}">
      <dgm:prSet phldrT="2" phldr="0"/>
      <dgm:spPr/>
      <dgm:t>
        <a:bodyPr/>
        <a:lstStyle/>
        <a:p>
          <a:pPr>
            <a:lnSpc>
              <a:spcPct val="100000"/>
            </a:lnSpc>
          </a:pPr>
          <a:endParaRPr lang="en-US" sz="2800"/>
        </a:p>
      </dgm:t>
    </dgm:pt>
    <dgm:pt modelId="{FE32CCEA-5B1F-4AE2-9A09-520800015AEB}">
      <dgm:prSet custT="1"/>
      <dgm:spPr/>
      <dgm:t>
        <a:bodyPr/>
        <a:lstStyle/>
        <a:p>
          <a:pPr>
            <a:lnSpc>
              <a:spcPct val="100000"/>
            </a:lnSpc>
          </a:pPr>
          <a:endParaRPr lang="en-GB" sz="2800" dirty="0">
            <a:solidFill>
              <a:srgbClr val="D62D01"/>
            </a:solidFill>
          </a:endParaRPr>
        </a:p>
      </dgm:t>
    </dgm:pt>
    <dgm:pt modelId="{F810912D-A8A4-4F02-BB9A-7F77C7E7087B}" type="parTrans" cxnId="{5DCE486A-0080-4F25-92A4-4438B6D7AA3C}">
      <dgm:prSet/>
      <dgm:spPr/>
      <dgm:t>
        <a:bodyPr/>
        <a:lstStyle/>
        <a:p>
          <a:endParaRPr lang="en-US" sz="2800"/>
        </a:p>
      </dgm:t>
    </dgm:pt>
    <dgm:pt modelId="{DE4FEDB8-B6A2-4910-ADA0-0CA67C1AFDBA}" type="sibTrans" cxnId="{5DCE486A-0080-4F25-92A4-4438B6D7AA3C}">
      <dgm:prSet phldrT="3" phldr="0"/>
      <dgm:spPr/>
      <dgm:t>
        <a:bodyPr/>
        <a:lstStyle/>
        <a:p>
          <a:pPr>
            <a:lnSpc>
              <a:spcPct val="100000"/>
            </a:lnSpc>
          </a:pPr>
          <a:endParaRPr lang="en-US" sz="2800"/>
        </a:p>
      </dgm:t>
    </dgm:pt>
    <dgm:pt modelId="{CA24DC76-342A-440A-91EE-45A0A115E7AA}">
      <dgm:prSet custT="1"/>
      <dgm:spPr/>
      <dgm:t>
        <a:bodyPr/>
        <a:lstStyle/>
        <a:p>
          <a:pPr>
            <a:lnSpc>
              <a:spcPct val="100000"/>
            </a:lnSpc>
          </a:pPr>
          <a:endParaRPr lang="en-GB" sz="2800" dirty="0">
            <a:solidFill>
              <a:srgbClr val="D62D01"/>
            </a:solidFill>
          </a:endParaRPr>
        </a:p>
      </dgm:t>
    </dgm:pt>
    <dgm:pt modelId="{A19FEFB8-722F-45F5-B95A-12A1A72D7509}" type="parTrans" cxnId="{956CC420-0524-48AE-BC22-E678524920DC}">
      <dgm:prSet/>
      <dgm:spPr/>
      <dgm:t>
        <a:bodyPr/>
        <a:lstStyle/>
        <a:p>
          <a:endParaRPr lang="en-US" sz="2800"/>
        </a:p>
      </dgm:t>
    </dgm:pt>
    <dgm:pt modelId="{1C383D16-F389-411E-A147-458C9202F5D0}" type="sibTrans" cxnId="{956CC420-0524-48AE-BC22-E678524920DC}">
      <dgm:prSet phldrT="4" phldr="0"/>
      <dgm:spPr/>
      <dgm:t>
        <a:bodyPr/>
        <a:lstStyle/>
        <a:p>
          <a:pPr>
            <a:lnSpc>
              <a:spcPct val="100000"/>
            </a:lnSpc>
          </a:pPr>
          <a:endParaRPr lang="en-US" sz="2800"/>
        </a:p>
      </dgm:t>
    </dgm:pt>
    <dgm:pt modelId="{27CFBB17-E2F9-4176-804A-DC974AC35615}" type="pres">
      <dgm:prSet presAssocID="{9C79C95C-0D58-4215-BD9D-892A73A02E4A}" presName="root" presStyleCnt="0">
        <dgm:presLayoutVars>
          <dgm:dir/>
          <dgm:resizeHandles val="exact"/>
        </dgm:presLayoutVars>
      </dgm:prSet>
      <dgm:spPr/>
    </dgm:pt>
    <dgm:pt modelId="{5A891E65-CA6E-46FB-B6CB-052EBE157168}" type="pres">
      <dgm:prSet presAssocID="{9C79C95C-0D58-4215-BD9D-892A73A02E4A}" presName="container" presStyleCnt="0">
        <dgm:presLayoutVars>
          <dgm:dir/>
          <dgm:resizeHandles val="exact"/>
        </dgm:presLayoutVars>
      </dgm:prSet>
      <dgm:spPr/>
    </dgm:pt>
    <dgm:pt modelId="{9B53818E-F812-4A99-B55C-DAF8820029FB}" type="pres">
      <dgm:prSet presAssocID="{BFC27976-25E7-4893-96B2-C6B22F972307}" presName="compNode" presStyleCnt="0"/>
      <dgm:spPr/>
    </dgm:pt>
    <dgm:pt modelId="{88861CAA-05A8-4FA7-A21B-DFECCF876C85}" type="pres">
      <dgm:prSet presAssocID="{BFC27976-25E7-4893-96B2-C6B22F972307}" presName="iconBgRect" presStyleLbl="bgShp" presStyleIdx="0" presStyleCnt="4"/>
      <dgm:spPr>
        <a:solidFill>
          <a:srgbClr val="C00000"/>
        </a:solidFill>
      </dgm:spPr>
    </dgm:pt>
    <dgm:pt modelId="{E674FA3D-3113-4A51-863F-1F49D385E40A}" type="pres">
      <dgm:prSet presAssocID="{BFC27976-25E7-4893-96B2-C6B22F972307}" presName="iconRect" presStyleLbl="node1" presStyleIdx="0" presStyleCnt="4" custScaleX="172671" custScaleY="17267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5DDD8090-F9D7-4187-BF68-966FC347FA68}" type="pres">
      <dgm:prSet presAssocID="{BFC27976-25E7-4893-96B2-C6B22F972307}" presName="spaceRect" presStyleCnt="0"/>
      <dgm:spPr/>
    </dgm:pt>
    <dgm:pt modelId="{D40B9C9A-EFDA-4510-9660-A276BEF50C71}" type="pres">
      <dgm:prSet presAssocID="{BFC27976-25E7-4893-96B2-C6B22F972307}" presName="textRect" presStyleLbl="revTx" presStyleIdx="0" presStyleCnt="4">
        <dgm:presLayoutVars>
          <dgm:chMax val="1"/>
          <dgm:chPref val="1"/>
        </dgm:presLayoutVars>
      </dgm:prSet>
      <dgm:spPr/>
    </dgm:pt>
    <dgm:pt modelId="{027CD52C-02B4-452B-A8DB-BEEF90DD2AC7}" type="pres">
      <dgm:prSet presAssocID="{D389BD04-B599-4056-952C-E00C24989F9F}" presName="sibTrans" presStyleLbl="sibTrans2D1" presStyleIdx="0" presStyleCnt="0"/>
      <dgm:spPr/>
    </dgm:pt>
    <dgm:pt modelId="{114E53EC-9A43-4446-864F-557862EB8C37}" type="pres">
      <dgm:prSet presAssocID="{B069B141-8C64-4964-A2B6-08B639A54F95}" presName="compNode" presStyleCnt="0"/>
      <dgm:spPr/>
    </dgm:pt>
    <dgm:pt modelId="{5B64E5E9-6D90-4DC0-AE2B-D19592EB8D1B}" type="pres">
      <dgm:prSet presAssocID="{B069B141-8C64-4964-A2B6-08B639A54F95}" presName="iconBgRect" presStyleLbl="bgShp" presStyleIdx="1" presStyleCnt="4"/>
      <dgm:spPr>
        <a:solidFill>
          <a:srgbClr val="C00000"/>
        </a:solidFill>
      </dgm:spPr>
    </dgm:pt>
    <dgm:pt modelId="{3F139C0C-E3C9-41AF-9EE0-0D98E4BD2D33}" type="pres">
      <dgm:prSet presAssocID="{B069B141-8C64-4964-A2B6-08B639A54F95}" presName="iconRect" presStyleLbl="node1" presStyleIdx="1" presStyleCnt="4" custScaleX="172671" custScaleY="17267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pt>
    <dgm:pt modelId="{D61BB27C-FD0F-4A05-8FC9-F93D6FEB9ABD}" type="pres">
      <dgm:prSet presAssocID="{B069B141-8C64-4964-A2B6-08B639A54F95}" presName="spaceRect" presStyleCnt="0"/>
      <dgm:spPr/>
    </dgm:pt>
    <dgm:pt modelId="{535E0DD0-C3A4-43C2-AFCD-58D04ECE4F46}" type="pres">
      <dgm:prSet presAssocID="{B069B141-8C64-4964-A2B6-08B639A54F95}" presName="textRect" presStyleLbl="revTx" presStyleIdx="1" presStyleCnt="4">
        <dgm:presLayoutVars>
          <dgm:chMax val="1"/>
          <dgm:chPref val="1"/>
        </dgm:presLayoutVars>
      </dgm:prSet>
      <dgm:spPr/>
    </dgm:pt>
    <dgm:pt modelId="{45B633C5-02DF-4E4D-BBB0-FA07FC66DF53}" type="pres">
      <dgm:prSet presAssocID="{16D5C096-9659-440A-96C9-498927AA0EE0}" presName="sibTrans" presStyleLbl="sibTrans2D1" presStyleIdx="0" presStyleCnt="0"/>
      <dgm:spPr/>
    </dgm:pt>
    <dgm:pt modelId="{3D93F49E-8F06-4CB2-ABD1-A8279A5A0F18}" type="pres">
      <dgm:prSet presAssocID="{FE32CCEA-5B1F-4AE2-9A09-520800015AEB}" presName="compNode" presStyleCnt="0"/>
      <dgm:spPr/>
    </dgm:pt>
    <dgm:pt modelId="{C0A17B21-E187-408A-9A25-D083CFD9F0C1}" type="pres">
      <dgm:prSet presAssocID="{FE32CCEA-5B1F-4AE2-9A09-520800015AEB}" presName="iconBgRect" presStyleLbl="bgShp" presStyleIdx="2" presStyleCnt="4"/>
      <dgm:spPr>
        <a:solidFill>
          <a:srgbClr val="C00000"/>
        </a:solidFill>
      </dgm:spPr>
    </dgm:pt>
    <dgm:pt modelId="{729B7D0C-E0DF-4C66-ACFF-773CC32E2ACF}" type="pres">
      <dgm:prSet presAssocID="{FE32CCEA-5B1F-4AE2-9A09-520800015AEB}" presName="iconRect" presStyleLbl="node1" presStyleIdx="2" presStyleCnt="4" custScaleX="172671" custScaleY="172671"/>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pt>
    <dgm:pt modelId="{024F2094-DE8C-4F2E-8FE6-297E403B2C74}" type="pres">
      <dgm:prSet presAssocID="{FE32CCEA-5B1F-4AE2-9A09-520800015AEB}" presName="spaceRect" presStyleCnt="0"/>
      <dgm:spPr/>
    </dgm:pt>
    <dgm:pt modelId="{6D3E7039-099F-42B4-8C1F-4AA087C5AAD2}" type="pres">
      <dgm:prSet presAssocID="{FE32CCEA-5B1F-4AE2-9A09-520800015AEB}" presName="textRect" presStyleLbl="revTx" presStyleIdx="2" presStyleCnt="4">
        <dgm:presLayoutVars>
          <dgm:chMax val="1"/>
          <dgm:chPref val="1"/>
        </dgm:presLayoutVars>
      </dgm:prSet>
      <dgm:spPr/>
    </dgm:pt>
    <dgm:pt modelId="{739AAA95-7384-4D4C-9B6F-AD8847A008B1}" type="pres">
      <dgm:prSet presAssocID="{DE4FEDB8-B6A2-4910-ADA0-0CA67C1AFDBA}" presName="sibTrans" presStyleLbl="sibTrans2D1" presStyleIdx="0" presStyleCnt="0"/>
      <dgm:spPr/>
    </dgm:pt>
    <dgm:pt modelId="{878241EB-E27A-445D-8637-8F8B52A361EF}" type="pres">
      <dgm:prSet presAssocID="{CA24DC76-342A-440A-91EE-45A0A115E7AA}" presName="compNode" presStyleCnt="0"/>
      <dgm:spPr/>
    </dgm:pt>
    <dgm:pt modelId="{2A76BBD6-CD1E-42D2-A4B0-57624A65917E}" type="pres">
      <dgm:prSet presAssocID="{CA24DC76-342A-440A-91EE-45A0A115E7AA}" presName="iconBgRect" presStyleLbl="bgShp" presStyleIdx="3" presStyleCnt="4"/>
      <dgm:spPr>
        <a:solidFill>
          <a:srgbClr val="C00000"/>
        </a:solidFill>
      </dgm:spPr>
    </dgm:pt>
    <dgm:pt modelId="{488730A2-C4BB-4925-839D-B57CFD1AE6C9}" type="pres">
      <dgm:prSet presAssocID="{CA24DC76-342A-440A-91EE-45A0A115E7AA}" presName="iconRect" presStyleLbl="node1" presStyleIdx="3" presStyleCnt="4" custScaleX="172671" custScaleY="172671"/>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pt>
    <dgm:pt modelId="{27DC45D4-5070-4BBE-9036-190F9AA18B85}" type="pres">
      <dgm:prSet presAssocID="{CA24DC76-342A-440A-91EE-45A0A115E7AA}" presName="spaceRect" presStyleCnt="0"/>
      <dgm:spPr/>
    </dgm:pt>
    <dgm:pt modelId="{D9241B28-3CF1-497B-8AAE-CB197EAEFBB8}" type="pres">
      <dgm:prSet presAssocID="{CA24DC76-342A-440A-91EE-45A0A115E7AA}" presName="textRect" presStyleLbl="revTx" presStyleIdx="3" presStyleCnt="4">
        <dgm:presLayoutVars>
          <dgm:chMax val="1"/>
          <dgm:chPref val="1"/>
        </dgm:presLayoutVars>
      </dgm:prSet>
      <dgm:spPr/>
    </dgm:pt>
  </dgm:ptLst>
  <dgm:cxnLst>
    <dgm:cxn modelId="{459D4310-0EFB-4747-A4D6-6B33BE7B291B}" type="presOf" srcId="{CA24DC76-342A-440A-91EE-45A0A115E7AA}" destId="{D9241B28-3CF1-497B-8AAE-CB197EAEFBB8}" srcOrd="0" destOrd="0" presId="urn:microsoft.com/office/officeart/2018/2/layout/IconCircleList"/>
    <dgm:cxn modelId="{956CC420-0524-48AE-BC22-E678524920DC}" srcId="{9C79C95C-0D58-4215-BD9D-892A73A02E4A}" destId="{CA24DC76-342A-440A-91EE-45A0A115E7AA}" srcOrd="3" destOrd="0" parTransId="{A19FEFB8-722F-45F5-B95A-12A1A72D7509}" sibTransId="{1C383D16-F389-411E-A147-458C9202F5D0}"/>
    <dgm:cxn modelId="{3C8DC962-69F3-7547-B538-D928928CC4BE}" type="presOf" srcId="{BFC27976-25E7-4893-96B2-C6B22F972307}" destId="{D40B9C9A-EFDA-4510-9660-A276BEF50C71}" srcOrd="0" destOrd="0" presId="urn:microsoft.com/office/officeart/2018/2/layout/IconCircleList"/>
    <dgm:cxn modelId="{7E204664-1584-4847-8911-108767D767EB}" type="presOf" srcId="{FE32CCEA-5B1F-4AE2-9A09-520800015AEB}" destId="{6D3E7039-099F-42B4-8C1F-4AA087C5AAD2}" srcOrd="0" destOrd="0" presId="urn:microsoft.com/office/officeart/2018/2/layout/IconCircleList"/>
    <dgm:cxn modelId="{4A787545-2151-2D4D-A255-879AE17EF5BE}" type="presOf" srcId="{9C79C95C-0D58-4215-BD9D-892A73A02E4A}" destId="{27CFBB17-E2F9-4176-804A-DC974AC35615}" srcOrd="0" destOrd="0" presId="urn:microsoft.com/office/officeart/2018/2/layout/IconCircleList"/>
    <dgm:cxn modelId="{5DCE486A-0080-4F25-92A4-4438B6D7AA3C}" srcId="{9C79C95C-0D58-4215-BD9D-892A73A02E4A}" destId="{FE32CCEA-5B1F-4AE2-9A09-520800015AEB}" srcOrd="2" destOrd="0" parTransId="{F810912D-A8A4-4F02-BB9A-7F77C7E7087B}" sibTransId="{DE4FEDB8-B6A2-4910-ADA0-0CA67C1AFDBA}"/>
    <dgm:cxn modelId="{6FA42492-02CC-4A59-968B-53399EBF78D3}" srcId="{9C79C95C-0D58-4215-BD9D-892A73A02E4A}" destId="{B069B141-8C64-4964-A2B6-08B639A54F95}" srcOrd="1" destOrd="0" parTransId="{4C14471B-8A48-43F7-8336-AAD33E0659F3}" sibTransId="{16D5C096-9659-440A-96C9-498927AA0EE0}"/>
    <dgm:cxn modelId="{2BBB5AC0-A4B9-2E4D-90AE-E06C31A4F600}" type="presOf" srcId="{16D5C096-9659-440A-96C9-498927AA0EE0}" destId="{45B633C5-02DF-4E4D-BBB0-FA07FC66DF53}" srcOrd="0" destOrd="0" presId="urn:microsoft.com/office/officeart/2018/2/layout/IconCircleList"/>
    <dgm:cxn modelId="{2FCCD1CB-C267-6842-9A07-865CE5F1DEE8}" type="presOf" srcId="{DE4FEDB8-B6A2-4910-ADA0-0CA67C1AFDBA}" destId="{739AAA95-7384-4D4C-9B6F-AD8847A008B1}" srcOrd="0" destOrd="0" presId="urn:microsoft.com/office/officeart/2018/2/layout/IconCircleList"/>
    <dgm:cxn modelId="{A8F7B5D0-2EEE-1248-9388-12DF31831C2E}" type="presOf" srcId="{D389BD04-B599-4056-952C-E00C24989F9F}" destId="{027CD52C-02B4-452B-A8DB-BEEF90DD2AC7}" srcOrd="0" destOrd="0" presId="urn:microsoft.com/office/officeart/2018/2/layout/IconCircleList"/>
    <dgm:cxn modelId="{80BA86F0-1CF4-FA4D-9850-E0B86369E1D5}" type="presOf" srcId="{B069B141-8C64-4964-A2B6-08B639A54F95}" destId="{535E0DD0-C3A4-43C2-AFCD-58D04ECE4F46}" srcOrd="0" destOrd="0" presId="urn:microsoft.com/office/officeart/2018/2/layout/IconCircleList"/>
    <dgm:cxn modelId="{C65B52F8-6DF4-40D7-8AB4-FCFF3EC77BF2}" srcId="{9C79C95C-0D58-4215-BD9D-892A73A02E4A}" destId="{BFC27976-25E7-4893-96B2-C6B22F972307}" srcOrd="0" destOrd="0" parTransId="{73A5E45E-428E-4F14-A4EE-4E806AE7FE76}" sibTransId="{D389BD04-B599-4056-952C-E00C24989F9F}"/>
    <dgm:cxn modelId="{81E01A70-8E3A-974C-86AA-EEBFA191FEC7}" type="presParOf" srcId="{27CFBB17-E2F9-4176-804A-DC974AC35615}" destId="{5A891E65-CA6E-46FB-B6CB-052EBE157168}" srcOrd="0" destOrd="0" presId="urn:microsoft.com/office/officeart/2018/2/layout/IconCircleList"/>
    <dgm:cxn modelId="{2535063F-FC76-8340-B6D1-2BCC588D7ADE}" type="presParOf" srcId="{5A891E65-CA6E-46FB-B6CB-052EBE157168}" destId="{9B53818E-F812-4A99-B55C-DAF8820029FB}" srcOrd="0" destOrd="0" presId="urn:microsoft.com/office/officeart/2018/2/layout/IconCircleList"/>
    <dgm:cxn modelId="{57D6A6D1-2093-D646-A0C7-216BE2CAE964}" type="presParOf" srcId="{9B53818E-F812-4A99-B55C-DAF8820029FB}" destId="{88861CAA-05A8-4FA7-A21B-DFECCF876C85}" srcOrd="0" destOrd="0" presId="urn:microsoft.com/office/officeart/2018/2/layout/IconCircleList"/>
    <dgm:cxn modelId="{4A563DEA-4AE2-DD4A-9C17-28C7D0502AE7}" type="presParOf" srcId="{9B53818E-F812-4A99-B55C-DAF8820029FB}" destId="{E674FA3D-3113-4A51-863F-1F49D385E40A}" srcOrd="1" destOrd="0" presId="urn:microsoft.com/office/officeart/2018/2/layout/IconCircleList"/>
    <dgm:cxn modelId="{EADFEA72-7032-7A4B-8B25-42E8978DADFB}" type="presParOf" srcId="{9B53818E-F812-4A99-B55C-DAF8820029FB}" destId="{5DDD8090-F9D7-4187-BF68-966FC347FA68}" srcOrd="2" destOrd="0" presId="urn:microsoft.com/office/officeart/2018/2/layout/IconCircleList"/>
    <dgm:cxn modelId="{353E0155-ADE6-8A47-80F2-A630C8C70D79}" type="presParOf" srcId="{9B53818E-F812-4A99-B55C-DAF8820029FB}" destId="{D40B9C9A-EFDA-4510-9660-A276BEF50C71}" srcOrd="3" destOrd="0" presId="urn:microsoft.com/office/officeart/2018/2/layout/IconCircleList"/>
    <dgm:cxn modelId="{CF68FE94-0EB2-F444-8138-928B305D79D2}" type="presParOf" srcId="{5A891E65-CA6E-46FB-B6CB-052EBE157168}" destId="{027CD52C-02B4-452B-A8DB-BEEF90DD2AC7}" srcOrd="1" destOrd="0" presId="urn:microsoft.com/office/officeart/2018/2/layout/IconCircleList"/>
    <dgm:cxn modelId="{A3D0F959-1A32-C443-9992-DA2C009E9841}" type="presParOf" srcId="{5A891E65-CA6E-46FB-B6CB-052EBE157168}" destId="{114E53EC-9A43-4446-864F-557862EB8C37}" srcOrd="2" destOrd="0" presId="urn:microsoft.com/office/officeart/2018/2/layout/IconCircleList"/>
    <dgm:cxn modelId="{397F5855-41D6-F245-98A0-C638520AF04B}" type="presParOf" srcId="{114E53EC-9A43-4446-864F-557862EB8C37}" destId="{5B64E5E9-6D90-4DC0-AE2B-D19592EB8D1B}" srcOrd="0" destOrd="0" presId="urn:microsoft.com/office/officeart/2018/2/layout/IconCircleList"/>
    <dgm:cxn modelId="{E9E18344-E6C9-174D-AB5C-5F88C50BC1A3}" type="presParOf" srcId="{114E53EC-9A43-4446-864F-557862EB8C37}" destId="{3F139C0C-E3C9-41AF-9EE0-0D98E4BD2D33}" srcOrd="1" destOrd="0" presId="urn:microsoft.com/office/officeart/2018/2/layout/IconCircleList"/>
    <dgm:cxn modelId="{6C23D90A-4B82-DC43-979D-6B662AF0C348}" type="presParOf" srcId="{114E53EC-9A43-4446-864F-557862EB8C37}" destId="{D61BB27C-FD0F-4A05-8FC9-F93D6FEB9ABD}" srcOrd="2" destOrd="0" presId="urn:microsoft.com/office/officeart/2018/2/layout/IconCircleList"/>
    <dgm:cxn modelId="{2DFE8D87-3F6C-9947-9C59-2FDF2664D25E}" type="presParOf" srcId="{114E53EC-9A43-4446-864F-557862EB8C37}" destId="{535E0DD0-C3A4-43C2-AFCD-58D04ECE4F46}" srcOrd="3" destOrd="0" presId="urn:microsoft.com/office/officeart/2018/2/layout/IconCircleList"/>
    <dgm:cxn modelId="{97963F67-9824-1D40-866F-3F96C1492702}" type="presParOf" srcId="{5A891E65-CA6E-46FB-B6CB-052EBE157168}" destId="{45B633C5-02DF-4E4D-BBB0-FA07FC66DF53}" srcOrd="3" destOrd="0" presId="urn:microsoft.com/office/officeart/2018/2/layout/IconCircleList"/>
    <dgm:cxn modelId="{698F59F0-AA8B-044E-BE1C-C49AE4837763}" type="presParOf" srcId="{5A891E65-CA6E-46FB-B6CB-052EBE157168}" destId="{3D93F49E-8F06-4CB2-ABD1-A8279A5A0F18}" srcOrd="4" destOrd="0" presId="urn:microsoft.com/office/officeart/2018/2/layout/IconCircleList"/>
    <dgm:cxn modelId="{F7C9FA8D-C35A-F94E-91FF-40F7AA8E3E5F}" type="presParOf" srcId="{3D93F49E-8F06-4CB2-ABD1-A8279A5A0F18}" destId="{C0A17B21-E187-408A-9A25-D083CFD9F0C1}" srcOrd="0" destOrd="0" presId="urn:microsoft.com/office/officeart/2018/2/layout/IconCircleList"/>
    <dgm:cxn modelId="{31E70C41-FC3C-8E4A-B073-7090571B59D9}" type="presParOf" srcId="{3D93F49E-8F06-4CB2-ABD1-A8279A5A0F18}" destId="{729B7D0C-E0DF-4C66-ACFF-773CC32E2ACF}" srcOrd="1" destOrd="0" presId="urn:microsoft.com/office/officeart/2018/2/layout/IconCircleList"/>
    <dgm:cxn modelId="{BA01B7AF-707A-3742-B919-CC9571C60407}" type="presParOf" srcId="{3D93F49E-8F06-4CB2-ABD1-A8279A5A0F18}" destId="{024F2094-DE8C-4F2E-8FE6-297E403B2C74}" srcOrd="2" destOrd="0" presId="urn:microsoft.com/office/officeart/2018/2/layout/IconCircleList"/>
    <dgm:cxn modelId="{8CD6E97F-1EAA-BC4E-B95B-DC359BD55574}" type="presParOf" srcId="{3D93F49E-8F06-4CB2-ABD1-A8279A5A0F18}" destId="{6D3E7039-099F-42B4-8C1F-4AA087C5AAD2}" srcOrd="3" destOrd="0" presId="urn:microsoft.com/office/officeart/2018/2/layout/IconCircleList"/>
    <dgm:cxn modelId="{EA4C3CC9-76F9-614F-AC77-ABD2701FB85B}" type="presParOf" srcId="{5A891E65-CA6E-46FB-B6CB-052EBE157168}" destId="{739AAA95-7384-4D4C-9B6F-AD8847A008B1}" srcOrd="5" destOrd="0" presId="urn:microsoft.com/office/officeart/2018/2/layout/IconCircleList"/>
    <dgm:cxn modelId="{F6E31372-0F73-E046-BC9F-1120B72EFA50}" type="presParOf" srcId="{5A891E65-CA6E-46FB-B6CB-052EBE157168}" destId="{878241EB-E27A-445D-8637-8F8B52A361EF}" srcOrd="6" destOrd="0" presId="urn:microsoft.com/office/officeart/2018/2/layout/IconCircleList"/>
    <dgm:cxn modelId="{E0D10BED-C71D-254B-A30D-EC8A77156EB3}" type="presParOf" srcId="{878241EB-E27A-445D-8637-8F8B52A361EF}" destId="{2A76BBD6-CD1E-42D2-A4B0-57624A65917E}" srcOrd="0" destOrd="0" presId="urn:microsoft.com/office/officeart/2018/2/layout/IconCircleList"/>
    <dgm:cxn modelId="{548D34DD-0DB1-F646-BC5F-819235D77173}" type="presParOf" srcId="{878241EB-E27A-445D-8637-8F8B52A361EF}" destId="{488730A2-C4BB-4925-839D-B57CFD1AE6C9}" srcOrd="1" destOrd="0" presId="urn:microsoft.com/office/officeart/2018/2/layout/IconCircleList"/>
    <dgm:cxn modelId="{0118134E-B123-1B46-87D7-9D153551F985}" type="presParOf" srcId="{878241EB-E27A-445D-8637-8F8B52A361EF}" destId="{27DC45D4-5070-4BBE-9036-190F9AA18B85}" srcOrd="2" destOrd="0" presId="urn:microsoft.com/office/officeart/2018/2/layout/IconCircleList"/>
    <dgm:cxn modelId="{BB3BE6AB-61A7-714C-A89D-548F573EC509}" type="presParOf" srcId="{878241EB-E27A-445D-8637-8F8B52A361EF}" destId="{D9241B28-3CF1-497B-8AAE-CB197EAEFBB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79C95C-0D58-4215-BD9D-892A73A02E4A}"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BFC27976-25E7-4893-96B2-C6B22F972307}">
      <dgm:prSet custT="1"/>
      <dgm:spPr/>
      <dgm:t>
        <a:bodyPr/>
        <a:lstStyle/>
        <a:p>
          <a:pPr>
            <a:lnSpc>
              <a:spcPct val="100000"/>
            </a:lnSpc>
          </a:pPr>
          <a:endParaRPr lang="en-GB" sz="2800" dirty="0">
            <a:solidFill>
              <a:srgbClr val="D62D01"/>
            </a:solidFill>
          </a:endParaRPr>
        </a:p>
      </dgm:t>
    </dgm:pt>
    <dgm:pt modelId="{73A5E45E-428E-4F14-A4EE-4E806AE7FE76}" type="parTrans" cxnId="{C65B52F8-6DF4-40D7-8AB4-FCFF3EC77BF2}">
      <dgm:prSet/>
      <dgm:spPr/>
      <dgm:t>
        <a:bodyPr/>
        <a:lstStyle/>
        <a:p>
          <a:endParaRPr lang="en-US" sz="2800"/>
        </a:p>
      </dgm:t>
    </dgm:pt>
    <dgm:pt modelId="{D389BD04-B599-4056-952C-E00C24989F9F}" type="sibTrans" cxnId="{C65B52F8-6DF4-40D7-8AB4-FCFF3EC77BF2}">
      <dgm:prSet phldrT="1" phldr="0"/>
      <dgm:spPr/>
      <dgm:t>
        <a:bodyPr/>
        <a:lstStyle/>
        <a:p>
          <a:pPr>
            <a:lnSpc>
              <a:spcPct val="100000"/>
            </a:lnSpc>
          </a:pPr>
          <a:endParaRPr lang="en-US" sz="2800"/>
        </a:p>
      </dgm:t>
    </dgm:pt>
    <dgm:pt modelId="{B069B141-8C64-4964-A2B6-08B639A54F95}">
      <dgm:prSet custT="1"/>
      <dgm:spPr/>
      <dgm:t>
        <a:bodyPr/>
        <a:lstStyle/>
        <a:p>
          <a:pPr>
            <a:lnSpc>
              <a:spcPct val="100000"/>
            </a:lnSpc>
          </a:pPr>
          <a:endParaRPr lang="en-GB" sz="2800" spc="-50" baseline="0" dirty="0">
            <a:solidFill>
              <a:srgbClr val="D62D01"/>
            </a:solidFill>
          </a:endParaRPr>
        </a:p>
      </dgm:t>
    </dgm:pt>
    <dgm:pt modelId="{16D5C096-9659-440A-96C9-498927AA0EE0}" type="sibTrans" cxnId="{6FA42492-02CC-4A59-968B-53399EBF78D3}">
      <dgm:prSet phldrT="2" phldr="0"/>
      <dgm:spPr/>
      <dgm:t>
        <a:bodyPr/>
        <a:lstStyle/>
        <a:p>
          <a:endParaRPr lang="en-US" sz="2800"/>
        </a:p>
      </dgm:t>
    </dgm:pt>
    <dgm:pt modelId="{4C14471B-8A48-43F7-8336-AAD33E0659F3}" type="parTrans" cxnId="{6FA42492-02CC-4A59-968B-53399EBF78D3}">
      <dgm:prSet/>
      <dgm:spPr/>
      <dgm:t>
        <a:bodyPr/>
        <a:lstStyle/>
        <a:p>
          <a:endParaRPr lang="en-US" sz="2800"/>
        </a:p>
      </dgm:t>
    </dgm:pt>
    <dgm:pt modelId="{FE32CCEA-5B1F-4AE2-9A09-520800015AEB}">
      <dgm:prSet custT="1"/>
      <dgm:spPr/>
      <dgm:t>
        <a:bodyPr/>
        <a:lstStyle/>
        <a:p>
          <a:pPr>
            <a:lnSpc>
              <a:spcPct val="100000"/>
            </a:lnSpc>
          </a:pPr>
          <a:endParaRPr lang="en-GB" sz="2800" dirty="0">
            <a:solidFill>
              <a:srgbClr val="D62D01"/>
            </a:solidFill>
          </a:endParaRPr>
        </a:p>
      </dgm:t>
    </dgm:pt>
    <dgm:pt modelId="{DE4FEDB8-B6A2-4910-ADA0-0CA67C1AFDBA}" type="sibTrans" cxnId="{5DCE486A-0080-4F25-92A4-4438B6D7AA3C}">
      <dgm:prSet phldrT="3" phldr="0"/>
      <dgm:spPr/>
      <dgm:t>
        <a:bodyPr/>
        <a:lstStyle/>
        <a:p>
          <a:pPr>
            <a:lnSpc>
              <a:spcPct val="100000"/>
            </a:lnSpc>
          </a:pPr>
          <a:endParaRPr lang="en-US" sz="2800"/>
        </a:p>
      </dgm:t>
    </dgm:pt>
    <dgm:pt modelId="{F810912D-A8A4-4F02-BB9A-7F77C7E7087B}" type="parTrans" cxnId="{5DCE486A-0080-4F25-92A4-4438B6D7AA3C}">
      <dgm:prSet/>
      <dgm:spPr/>
      <dgm:t>
        <a:bodyPr/>
        <a:lstStyle/>
        <a:p>
          <a:endParaRPr lang="en-US" sz="2800"/>
        </a:p>
      </dgm:t>
    </dgm:pt>
    <dgm:pt modelId="{27CFBB17-E2F9-4176-804A-DC974AC35615}" type="pres">
      <dgm:prSet presAssocID="{9C79C95C-0D58-4215-BD9D-892A73A02E4A}" presName="root" presStyleCnt="0">
        <dgm:presLayoutVars>
          <dgm:dir/>
          <dgm:resizeHandles val="exact"/>
        </dgm:presLayoutVars>
      </dgm:prSet>
      <dgm:spPr/>
    </dgm:pt>
    <dgm:pt modelId="{5A891E65-CA6E-46FB-B6CB-052EBE157168}" type="pres">
      <dgm:prSet presAssocID="{9C79C95C-0D58-4215-BD9D-892A73A02E4A}" presName="container" presStyleCnt="0">
        <dgm:presLayoutVars>
          <dgm:dir/>
          <dgm:resizeHandles val="exact"/>
        </dgm:presLayoutVars>
      </dgm:prSet>
      <dgm:spPr/>
    </dgm:pt>
    <dgm:pt modelId="{9B53818E-F812-4A99-B55C-DAF8820029FB}" type="pres">
      <dgm:prSet presAssocID="{BFC27976-25E7-4893-96B2-C6B22F972307}" presName="compNode" presStyleCnt="0"/>
      <dgm:spPr/>
    </dgm:pt>
    <dgm:pt modelId="{88861CAA-05A8-4FA7-A21B-DFECCF876C85}" type="pres">
      <dgm:prSet presAssocID="{BFC27976-25E7-4893-96B2-C6B22F972307}" presName="iconBgRect" presStyleLbl="bgShp" presStyleIdx="0" presStyleCnt="3"/>
      <dgm:spPr>
        <a:solidFill>
          <a:srgbClr val="C00000"/>
        </a:solidFill>
      </dgm:spPr>
    </dgm:pt>
    <dgm:pt modelId="{E674FA3D-3113-4A51-863F-1F49D385E40A}" type="pres">
      <dgm:prSet presAssocID="{BFC27976-25E7-4893-96B2-C6B22F972307}" presName="iconRect" presStyleLbl="node1" presStyleIdx="0" presStyleCnt="3" custScaleX="172671" custScaleY="172671"/>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pt>
    <dgm:pt modelId="{5DDD8090-F9D7-4187-BF68-966FC347FA68}" type="pres">
      <dgm:prSet presAssocID="{BFC27976-25E7-4893-96B2-C6B22F972307}" presName="spaceRect" presStyleCnt="0"/>
      <dgm:spPr/>
    </dgm:pt>
    <dgm:pt modelId="{D40B9C9A-EFDA-4510-9660-A276BEF50C71}" type="pres">
      <dgm:prSet presAssocID="{BFC27976-25E7-4893-96B2-C6B22F972307}" presName="textRect" presStyleLbl="revTx" presStyleIdx="0" presStyleCnt="3">
        <dgm:presLayoutVars>
          <dgm:chMax val="1"/>
          <dgm:chPref val="1"/>
        </dgm:presLayoutVars>
      </dgm:prSet>
      <dgm:spPr/>
    </dgm:pt>
    <dgm:pt modelId="{027CD52C-02B4-452B-A8DB-BEEF90DD2AC7}" type="pres">
      <dgm:prSet presAssocID="{D389BD04-B599-4056-952C-E00C24989F9F}" presName="sibTrans" presStyleLbl="sibTrans2D1" presStyleIdx="0" presStyleCnt="0"/>
      <dgm:spPr/>
    </dgm:pt>
    <dgm:pt modelId="{114E53EC-9A43-4446-864F-557862EB8C37}" type="pres">
      <dgm:prSet presAssocID="{B069B141-8C64-4964-A2B6-08B639A54F95}" presName="compNode" presStyleCnt="0"/>
      <dgm:spPr/>
    </dgm:pt>
    <dgm:pt modelId="{5B64E5E9-6D90-4DC0-AE2B-D19592EB8D1B}" type="pres">
      <dgm:prSet presAssocID="{B069B141-8C64-4964-A2B6-08B639A54F95}" presName="iconBgRect" presStyleLbl="bgShp" presStyleIdx="1" presStyleCnt="3"/>
      <dgm:spPr>
        <a:solidFill>
          <a:srgbClr val="C00000"/>
        </a:solidFill>
      </dgm:spPr>
    </dgm:pt>
    <dgm:pt modelId="{3F139C0C-E3C9-41AF-9EE0-0D98E4BD2D33}" type="pres">
      <dgm:prSet presAssocID="{B069B141-8C64-4964-A2B6-08B639A54F95}" presName="iconRect" presStyleLbl="node1" presStyleIdx="1" presStyleCnt="3" custScaleX="172671" custScaleY="172671"/>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D61BB27C-FD0F-4A05-8FC9-F93D6FEB9ABD}" type="pres">
      <dgm:prSet presAssocID="{B069B141-8C64-4964-A2B6-08B639A54F95}" presName="spaceRect" presStyleCnt="0"/>
      <dgm:spPr/>
    </dgm:pt>
    <dgm:pt modelId="{535E0DD0-C3A4-43C2-AFCD-58D04ECE4F46}" type="pres">
      <dgm:prSet presAssocID="{B069B141-8C64-4964-A2B6-08B639A54F95}" presName="textRect" presStyleLbl="revTx" presStyleIdx="1" presStyleCnt="3">
        <dgm:presLayoutVars>
          <dgm:chMax val="1"/>
          <dgm:chPref val="1"/>
        </dgm:presLayoutVars>
      </dgm:prSet>
      <dgm:spPr/>
    </dgm:pt>
    <dgm:pt modelId="{45B633C5-02DF-4E4D-BBB0-FA07FC66DF53}" type="pres">
      <dgm:prSet presAssocID="{16D5C096-9659-440A-96C9-498927AA0EE0}" presName="sibTrans" presStyleLbl="sibTrans2D1" presStyleIdx="0" presStyleCnt="0"/>
      <dgm:spPr/>
    </dgm:pt>
    <dgm:pt modelId="{3D93F49E-8F06-4CB2-ABD1-A8279A5A0F18}" type="pres">
      <dgm:prSet presAssocID="{FE32CCEA-5B1F-4AE2-9A09-520800015AEB}" presName="compNode" presStyleCnt="0"/>
      <dgm:spPr/>
    </dgm:pt>
    <dgm:pt modelId="{C0A17B21-E187-408A-9A25-D083CFD9F0C1}" type="pres">
      <dgm:prSet presAssocID="{FE32CCEA-5B1F-4AE2-9A09-520800015AEB}" presName="iconBgRect" presStyleLbl="bgShp" presStyleIdx="2" presStyleCnt="3"/>
      <dgm:spPr>
        <a:solidFill>
          <a:srgbClr val="C00000"/>
        </a:solidFill>
      </dgm:spPr>
    </dgm:pt>
    <dgm:pt modelId="{729B7D0C-E0DF-4C66-ACFF-773CC32E2ACF}" type="pres">
      <dgm:prSet presAssocID="{FE32CCEA-5B1F-4AE2-9A09-520800015AEB}" presName="iconRect" presStyleLbl="node1" presStyleIdx="2" presStyleCnt="3" custScaleX="172671" custScaleY="172671"/>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pt>
    <dgm:pt modelId="{024F2094-DE8C-4F2E-8FE6-297E403B2C74}" type="pres">
      <dgm:prSet presAssocID="{FE32CCEA-5B1F-4AE2-9A09-520800015AEB}" presName="spaceRect" presStyleCnt="0"/>
      <dgm:spPr/>
    </dgm:pt>
    <dgm:pt modelId="{6D3E7039-099F-42B4-8C1F-4AA087C5AAD2}" type="pres">
      <dgm:prSet presAssocID="{FE32CCEA-5B1F-4AE2-9A09-520800015AEB}" presName="textRect" presStyleLbl="revTx" presStyleIdx="2" presStyleCnt="3">
        <dgm:presLayoutVars>
          <dgm:chMax val="1"/>
          <dgm:chPref val="1"/>
        </dgm:presLayoutVars>
      </dgm:prSet>
      <dgm:spPr/>
    </dgm:pt>
  </dgm:ptLst>
  <dgm:cxnLst>
    <dgm:cxn modelId="{3C8DC962-69F3-7547-B538-D928928CC4BE}" type="presOf" srcId="{BFC27976-25E7-4893-96B2-C6B22F972307}" destId="{D40B9C9A-EFDA-4510-9660-A276BEF50C71}" srcOrd="0" destOrd="0" presId="urn:microsoft.com/office/officeart/2018/2/layout/IconCircleList"/>
    <dgm:cxn modelId="{7E204664-1584-4847-8911-108767D767EB}" type="presOf" srcId="{FE32CCEA-5B1F-4AE2-9A09-520800015AEB}" destId="{6D3E7039-099F-42B4-8C1F-4AA087C5AAD2}" srcOrd="0" destOrd="0" presId="urn:microsoft.com/office/officeart/2018/2/layout/IconCircleList"/>
    <dgm:cxn modelId="{4A787545-2151-2D4D-A255-879AE17EF5BE}" type="presOf" srcId="{9C79C95C-0D58-4215-BD9D-892A73A02E4A}" destId="{27CFBB17-E2F9-4176-804A-DC974AC35615}" srcOrd="0" destOrd="0" presId="urn:microsoft.com/office/officeart/2018/2/layout/IconCircleList"/>
    <dgm:cxn modelId="{5DCE486A-0080-4F25-92A4-4438B6D7AA3C}" srcId="{9C79C95C-0D58-4215-BD9D-892A73A02E4A}" destId="{FE32CCEA-5B1F-4AE2-9A09-520800015AEB}" srcOrd="2" destOrd="0" parTransId="{F810912D-A8A4-4F02-BB9A-7F77C7E7087B}" sibTransId="{DE4FEDB8-B6A2-4910-ADA0-0CA67C1AFDBA}"/>
    <dgm:cxn modelId="{6FA42492-02CC-4A59-968B-53399EBF78D3}" srcId="{9C79C95C-0D58-4215-BD9D-892A73A02E4A}" destId="{B069B141-8C64-4964-A2B6-08B639A54F95}" srcOrd="1" destOrd="0" parTransId="{4C14471B-8A48-43F7-8336-AAD33E0659F3}" sibTransId="{16D5C096-9659-440A-96C9-498927AA0EE0}"/>
    <dgm:cxn modelId="{2BBB5AC0-A4B9-2E4D-90AE-E06C31A4F600}" type="presOf" srcId="{16D5C096-9659-440A-96C9-498927AA0EE0}" destId="{45B633C5-02DF-4E4D-BBB0-FA07FC66DF53}" srcOrd="0" destOrd="0" presId="urn:microsoft.com/office/officeart/2018/2/layout/IconCircleList"/>
    <dgm:cxn modelId="{A8F7B5D0-2EEE-1248-9388-12DF31831C2E}" type="presOf" srcId="{D389BD04-B599-4056-952C-E00C24989F9F}" destId="{027CD52C-02B4-452B-A8DB-BEEF90DD2AC7}" srcOrd="0" destOrd="0" presId="urn:microsoft.com/office/officeart/2018/2/layout/IconCircleList"/>
    <dgm:cxn modelId="{80BA86F0-1CF4-FA4D-9850-E0B86369E1D5}" type="presOf" srcId="{B069B141-8C64-4964-A2B6-08B639A54F95}" destId="{535E0DD0-C3A4-43C2-AFCD-58D04ECE4F46}" srcOrd="0" destOrd="0" presId="urn:microsoft.com/office/officeart/2018/2/layout/IconCircleList"/>
    <dgm:cxn modelId="{C65B52F8-6DF4-40D7-8AB4-FCFF3EC77BF2}" srcId="{9C79C95C-0D58-4215-BD9D-892A73A02E4A}" destId="{BFC27976-25E7-4893-96B2-C6B22F972307}" srcOrd="0" destOrd="0" parTransId="{73A5E45E-428E-4F14-A4EE-4E806AE7FE76}" sibTransId="{D389BD04-B599-4056-952C-E00C24989F9F}"/>
    <dgm:cxn modelId="{81E01A70-8E3A-974C-86AA-EEBFA191FEC7}" type="presParOf" srcId="{27CFBB17-E2F9-4176-804A-DC974AC35615}" destId="{5A891E65-CA6E-46FB-B6CB-052EBE157168}" srcOrd="0" destOrd="0" presId="urn:microsoft.com/office/officeart/2018/2/layout/IconCircleList"/>
    <dgm:cxn modelId="{2535063F-FC76-8340-B6D1-2BCC588D7ADE}" type="presParOf" srcId="{5A891E65-CA6E-46FB-B6CB-052EBE157168}" destId="{9B53818E-F812-4A99-B55C-DAF8820029FB}" srcOrd="0" destOrd="0" presId="urn:microsoft.com/office/officeart/2018/2/layout/IconCircleList"/>
    <dgm:cxn modelId="{57D6A6D1-2093-D646-A0C7-216BE2CAE964}" type="presParOf" srcId="{9B53818E-F812-4A99-B55C-DAF8820029FB}" destId="{88861CAA-05A8-4FA7-A21B-DFECCF876C85}" srcOrd="0" destOrd="0" presId="urn:microsoft.com/office/officeart/2018/2/layout/IconCircleList"/>
    <dgm:cxn modelId="{4A563DEA-4AE2-DD4A-9C17-28C7D0502AE7}" type="presParOf" srcId="{9B53818E-F812-4A99-B55C-DAF8820029FB}" destId="{E674FA3D-3113-4A51-863F-1F49D385E40A}" srcOrd="1" destOrd="0" presId="urn:microsoft.com/office/officeart/2018/2/layout/IconCircleList"/>
    <dgm:cxn modelId="{EADFEA72-7032-7A4B-8B25-42E8978DADFB}" type="presParOf" srcId="{9B53818E-F812-4A99-B55C-DAF8820029FB}" destId="{5DDD8090-F9D7-4187-BF68-966FC347FA68}" srcOrd="2" destOrd="0" presId="urn:microsoft.com/office/officeart/2018/2/layout/IconCircleList"/>
    <dgm:cxn modelId="{353E0155-ADE6-8A47-80F2-A630C8C70D79}" type="presParOf" srcId="{9B53818E-F812-4A99-B55C-DAF8820029FB}" destId="{D40B9C9A-EFDA-4510-9660-A276BEF50C71}" srcOrd="3" destOrd="0" presId="urn:microsoft.com/office/officeart/2018/2/layout/IconCircleList"/>
    <dgm:cxn modelId="{CF68FE94-0EB2-F444-8138-928B305D79D2}" type="presParOf" srcId="{5A891E65-CA6E-46FB-B6CB-052EBE157168}" destId="{027CD52C-02B4-452B-A8DB-BEEF90DD2AC7}" srcOrd="1" destOrd="0" presId="urn:microsoft.com/office/officeart/2018/2/layout/IconCircleList"/>
    <dgm:cxn modelId="{A3D0F959-1A32-C443-9992-DA2C009E9841}" type="presParOf" srcId="{5A891E65-CA6E-46FB-B6CB-052EBE157168}" destId="{114E53EC-9A43-4446-864F-557862EB8C37}" srcOrd="2" destOrd="0" presId="urn:microsoft.com/office/officeart/2018/2/layout/IconCircleList"/>
    <dgm:cxn modelId="{397F5855-41D6-F245-98A0-C638520AF04B}" type="presParOf" srcId="{114E53EC-9A43-4446-864F-557862EB8C37}" destId="{5B64E5E9-6D90-4DC0-AE2B-D19592EB8D1B}" srcOrd="0" destOrd="0" presId="urn:microsoft.com/office/officeart/2018/2/layout/IconCircleList"/>
    <dgm:cxn modelId="{E9E18344-E6C9-174D-AB5C-5F88C50BC1A3}" type="presParOf" srcId="{114E53EC-9A43-4446-864F-557862EB8C37}" destId="{3F139C0C-E3C9-41AF-9EE0-0D98E4BD2D33}" srcOrd="1" destOrd="0" presId="urn:microsoft.com/office/officeart/2018/2/layout/IconCircleList"/>
    <dgm:cxn modelId="{6C23D90A-4B82-DC43-979D-6B662AF0C348}" type="presParOf" srcId="{114E53EC-9A43-4446-864F-557862EB8C37}" destId="{D61BB27C-FD0F-4A05-8FC9-F93D6FEB9ABD}" srcOrd="2" destOrd="0" presId="urn:microsoft.com/office/officeart/2018/2/layout/IconCircleList"/>
    <dgm:cxn modelId="{2DFE8D87-3F6C-9947-9C59-2FDF2664D25E}" type="presParOf" srcId="{114E53EC-9A43-4446-864F-557862EB8C37}" destId="{535E0DD0-C3A4-43C2-AFCD-58D04ECE4F46}" srcOrd="3" destOrd="0" presId="urn:microsoft.com/office/officeart/2018/2/layout/IconCircleList"/>
    <dgm:cxn modelId="{97963F67-9824-1D40-866F-3F96C1492702}" type="presParOf" srcId="{5A891E65-CA6E-46FB-B6CB-052EBE157168}" destId="{45B633C5-02DF-4E4D-BBB0-FA07FC66DF53}" srcOrd="3" destOrd="0" presId="urn:microsoft.com/office/officeart/2018/2/layout/IconCircleList"/>
    <dgm:cxn modelId="{698F59F0-AA8B-044E-BE1C-C49AE4837763}" type="presParOf" srcId="{5A891E65-CA6E-46FB-B6CB-052EBE157168}" destId="{3D93F49E-8F06-4CB2-ABD1-A8279A5A0F18}" srcOrd="4" destOrd="0" presId="urn:microsoft.com/office/officeart/2018/2/layout/IconCircleList"/>
    <dgm:cxn modelId="{F7C9FA8D-C35A-F94E-91FF-40F7AA8E3E5F}" type="presParOf" srcId="{3D93F49E-8F06-4CB2-ABD1-A8279A5A0F18}" destId="{C0A17B21-E187-408A-9A25-D083CFD9F0C1}" srcOrd="0" destOrd="0" presId="urn:microsoft.com/office/officeart/2018/2/layout/IconCircleList"/>
    <dgm:cxn modelId="{31E70C41-FC3C-8E4A-B073-7090571B59D9}" type="presParOf" srcId="{3D93F49E-8F06-4CB2-ABD1-A8279A5A0F18}" destId="{729B7D0C-E0DF-4C66-ACFF-773CC32E2ACF}" srcOrd="1" destOrd="0" presId="urn:microsoft.com/office/officeart/2018/2/layout/IconCircleList"/>
    <dgm:cxn modelId="{BA01B7AF-707A-3742-B919-CC9571C60407}" type="presParOf" srcId="{3D93F49E-8F06-4CB2-ABD1-A8279A5A0F18}" destId="{024F2094-DE8C-4F2E-8FE6-297E403B2C74}" srcOrd="2" destOrd="0" presId="urn:microsoft.com/office/officeart/2018/2/layout/IconCircleList"/>
    <dgm:cxn modelId="{8CD6E97F-1EAA-BC4E-B95B-DC359BD55574}" type="presParOf" srcId="{3D93F49E-8F06-4CB2-ABD1-A8279A5A0F18}" destId="{6D3E7039-099F-42B4-8C1F-4AA087C5AAD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79C95C-0D58-4215-BD9D-892A73A02E4A}"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BFC27976-25E7-4893-96B2-C6B22F972307}">
      <dgm:prSet custT="1"/>
      <dgm:spPr/>
      <dgm:t>
        <a:bodyPr/>
        <a:lstStyle/>
        <a:p>
          <a:pPr>
            <a:lnSpc>
              <a:spcPct val="100000"/>
            </a:lnSpc>
          </a:pPr>
          <a:endParaRPr lang="en-GB" sz="2400" dirty="0">
            <a:solidFill>
              <a:srgbClr val="D62D01"/>
            </a:solidFill>
          </a:endParaRPr>
        </a:p>
      </dgm:t>
    </dgm:pt>
    <dgm:pt modelId="{73A5E45E-428E-4F14-A4EE-4E806AE7FE76}" type="parTrans" cxnId="{C65B52F8-6DF4-40D7-8AB4-FCFF3EC77BF2}">
      <dgm:prSet/>
      <dgm:spPr/>
      <dgm:t>
        <a:bodyPr/>
        <a:lstStyle/>
        <a:p>
          <a:endParaRPr lang="en-US" sz="2400"/>
        </a:p>
      </dgm:t>
    </dgm:pt>
    <dgm:pt modelId="{D389BD04-B599-4056-952C-E00C24989F9F}" type="sibTrans" cxnId="{C65B52F8-6DF4-40D7-8AB4-FCFF3EC77BF2}">
      <dgm:prSet phldrT="1" phldr="0"/>
      <dgm:spPr/>
      <dgm:t>
        <a:bodyPr/>
        <a:lstStyle/>
        <a:p>
          <a:pPr>
            <a:lnSpc>
              <a:spcPct val="100000"/>
            </a:lnSpc>
          </a:pPr>
          <a:endParaRPr lang="en-US" sz="2400"/>
        </a:p>
      </dgm:t>
    </dgm:pt>
    <dgm:pt modelId="{B069B141-8C64-4964-A2B6-08B639A54F95}">
      <dgm:prSet custT="1"/>
      <dgm:spPr/>
      <dgm:t>
        <a:bodyPr/>
        <a:lstStyle/>
        <a:p>
          <a:pPr>
            <a:lnSpc>
              <a:spcPct val="100000"/>
            </a:lnSpc>
          </a:pPr>
          <a:endParaRPr lang="en-GB" sz="2400" spc="-50" baseline="0" dirty="0">
            <a:solidFill>
              <a:srgbClr val="D62D01"/>
            </a:solidFill>
          </a:endParaRPr>
        </a:p>
      </dgm:t>
    </dgm:pt>
    <dgm:pt modelId="{4C14471B-8A48-43F7-8336-AAD33E0659F3}" type="parTrans" cxnId="{6FA42492-02CC-4A59-968B-53399EBF78D3}">
      <dgm:prSet/>
      <dgm:spPr/>
      <dgm:t>
        <a:bodyPr/>
        <a:lstStyle/>
        <a:p>
          <a:endParaRPr lang="en-US" sz="2400"/>
        </a:p>
      </dgm:t>
    </dgm:pt>
    <dgm:pt modelId="{16D5C096-9659-440A-96C9-498927AA0EE0}" type="sibTrans" cxnId="{6FA42492-02CC-4A59-968B-53399EBF78D3}">
      <dgm:prSet phldrT="2" phldr="0"/>
      <dgm:spPr/>
      <dgm:t>
        <a:bodyPr/>
        <a:lstStyle/>
        <a:p>
          <a:pPr>
            <a:lnSpc>
              <a:spcPct val="100000"/>
            </a:lnSpc>
          </a:pPr>
          <a:endParaRPr lang="en-US" sz="2400"/>
        </a:p>
      </dgm:t>
    </dgm:pt>
    <dgm:pt modelId="{FE32CCEA-5B1F-4AE2-9A09-520800015AEB}">
      <dgm:prSet custT="1"/>
      <dgm:spPr/>
      <dgm:t>
        <a:bodyPr/>
        <a:lstStyle/>
        <a:p>
          <a:pPr>
            <a:lnSpc>
              <a:spcPct val="100000"/>
            </a:lnSpc>
          </a:pPr>
          <a:endParaRPr lang="en-GB" sz="2400" dirty="0">
            <a:solidFill>
              <a:srgbClr val="D62D01"/>
            </a:solidFill>
          </a:endParaRPr>
        </a:p>
      </dgm:t>
    </dgm:pt>
    <dgm:pt modelId="{F810912D-A8A4-4F02-BB9A-7F77C7E7087B}" type="parTrans" cxnId="{5DCE486A-0080-4F25-92A4-4438B6D7AA3C}">
      <dgm:prSet/>
      <dgm:spPr/>
      <dgm:t>
        <a:bodyPr/>
        <a:lstStyle/>
        <a:p>
          <a:endParaRPr lang="en-US" sz="2400"/>
        </a:p>
      </dgm:t>
    </dgm:pt>
    <dgm:pt modelId="{DE4FEDB8-B6A2-4910-ADA0-0CA67C1AFDBA}" type="sibTrans" cxnId="{5DCE486A-0080-4F25-92A4-4438B6D7AA3C}">
      <dgm:prSet phldrT="3" phldr="0"/>
      <dgm:spPr/>
      <dgm:t>
        <a:bodyPr/>
        <a:lstStyle/>
        <a:p>
          <a:pPr>
            <a:lnSpc>
              <a:spcPct val="100000"/>
            </a:lnSpc>
          </a:pPr>
          <a:endParaRPr lang="en-US" sz="2400"/>
        </a:p>
      </dgm:t>
    </dgm:pt>
    <dgm:pt modelId="{CA24DC76-342A-440A-91EE-45A0A115E7AA}">
      <dgm:prSet custT="1"/>
      <dgm:spPr/>
      <dgm:t>
        <a:bodyPr/>
        <a:lstStyle/>
        <a:p>
          <a:pPr>
            <a:lnSpc>
              <a:spcPct val="100000"/>
            </a:lnSpc>
          </a:pPr>
          <a:endParaRPr lang="en-GB" sz="2400" dirty="0">
            <a:solidFill>
              <a:srgbClr val="D62D01"/>
            </a:solidFill>
          </a:endParaRPr>
        </a:p>
      </dgm:t>
    </dgm:pt>
    <dgm:pt modelId="{A19FEFB8-722F-45F5-B95A-12A1A72D7509}" type="parTrans" cxnId="{956CC420-0524-48AE-BC22-E678524920DC}">
      <dgm:prSet/>
      <dgm:spPr/>
      <dgm:t>
        <a:bodyPr/>
        <a:lstStyle/>
        <a:p>
          <a:endParaRPr lang="en-US" sz="2400"/>
        </a:p>
      </dgm:t>
    </dgm:pt>
    <dgm:pt modelId="{1C383D16-F389-411E-A147-458C9202F5D0}" type="sibTrans" cxnId="{956CC420-0524-48AE-BC22-E678524920DC}">
      <dgm:prSet phldrT="4" phldr="0"/>
      <dgm:spPr/>
      <dgm:t>
        <a:bodyPr/>
        <a:lstStyle/>
        <a:p>
          <a:pPr>
            <a:lnSpc>
              <a:spcPct val="100000"/>
            </a:lnSpc>
          </a:pPr>
          <a:endParaRPr lang="en-US" sz="2400"/>
        </a:p>
      </dgm:t>
    </dgm:pt>
    <dgm:pt modelId="{20EA64AF-82E0-43FF-960E-6DB4BA19DD94}">
      <dgm:prSet custT="1"/>
      <dgm:spPr/>
      <dgm:t>
        <a:bodyPr/>
        <a:lstStyle/>
        <a:p>
          <a:pPr>
            <a:lnSpc>
              <a:spcPct val="100000"/>
            </a:lnSpc>
          </a:pPr>
          <a:endParaRPr lang="en-GB" sz="2400" dirty="0">
            <a:solidFill>
              <a:srgbClr val="D62D01"/>
            </a:solidFill>
          </a:endParaRPr>
        </a:p>
      </dgm:t>
    </dgm:pt>
    <dgm:pt modelId="{17530979-1E7B-4872-AE7B-CCBE7ABA1DD9}" type="parTrans" cxnId="{07401CBF-1B74-41A8-AECC-A5983523D748}">
      <dgm:prSet/>
      <dgm:spPr/>
      <dgm:t>
        <a:bodyPr/>
        <a:lstStyle/>
        <a:p>
          <a:endParaRPr lang="en-US" sz="2400"/>
        </a:p>
      </dgm:t>
    </dgm:pt>
    <dgm:pt modelId="{608F07B2-013B-40CA-A7CA-562B821519CF}" type="sibTrans" cxnId="{07401CBF-1B74-41A8-AECC-A5983523D748}">
      <dgm:prSet phldrT="5" phldr="0"/>
      <dgm:spPr/>
      <dgm:t>
        <a:bodyPr/>
        <a:lstStyle/>
        <a:p>
          <a:pPr>
            <a:lnSpc>
              <a:spcPct val="100000"/>
            </a:lnSpc>
          </a:pPr>
          <a:endParaRPr lang="en-US" sz="2400"/>
        </a:p>
      </dgm:t>
    </dgm:pt>
    <dgm:pt modelId="{27CFBB17-E2F9-4176-804A-DC974AC35615}" type="pres">
      <dgm:prSet presAssocID="{9C79C95C-0D58-4215-BD9D-892A73A02E4A}" presName="root" presStyleCnt="0">
        <dgm:presLayoutVars>
          <dgm:dir/>
          <dgm:resizeHandles val="exact"/>
        </dgm:presLayoutVars>
      </dgm:prSet>
      <dgm:spPr/>
    </dgm:pt>
    <dgm:pt modelId="{5A891E65-CA6E-46FB-B6CB-052EBE157168}" type="pres">
      <dgm:prSet presAssocID="{9C79C95C-0D58-4215-BD9D-892A73A02E4A}" presName="container" presStyleCnt="0">
        <dgm:presLayoutVars>
          <dgm:dir/>
          <dgm:resizeHandles val="exact"/>
        </dgm:presLayoutVars>
      </dgm:prSet>
      <dgm:spPr/>
    </dgm:pt>
    <dgm:pt modelId="{9B53818E-F812-4A99-B55C-DAF8820029FB}" type="pres">
      <dgm:prSet presAssocID="{BFC27976-25E7-4893-96B2-C6B22F972307}" presName="compNode" presStyleCnt="0"/>
      <dgm:spPr/>
    </dgm:pt>
    <dgm:pt modelId="{88861CAA-05A8-4FA7-A21B-DFECCF876C85}" type="pres">
      <dgm:prSet presAssocID="{BFC27976-25E7-4893-96B2-C6B22F972307}" presName="iconBgRect" presStyleLbl="bgShp" presStyleIdx="0" presStyleCnt="5"/>
      <dgm:spPr>
        <a:solidFill>
          <a:srgbClr val="C00000"/>
        </a:solidFill>
      </dgm:spPr>
    </dgm:pt>
    <dgm:pt modelId="{E674FA3D-3113-4A51-863F-1F49D385E40A}" type="pres">
      <dgm:prSet presAssocID="{BFC27976-25E7-4893-96B2-C6B22F972307}" presName="iconRect" presStyleLbl="node1" presStyleIdx="0" presStyleCnt="5" custScaleX="172671" custScaleY="17267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5DDD8090-F9D7-4187-BF68-966FC347FA68}" type="pres">
      <dgm:prSet presAssocID="{BFC27976-25E7-4893-96B2-C6B22F972307}" presName="spaceRect" presStyleCnt="0"/>
      <dgm:spPr/>
    </dgm:pt>
    <dgm:pt modelId="{D40B9C9A-EFDA-4510-9660-A276BEF50C71}" type="pres">
      <dgm:prSet presAssocID="{BFC27976-25E7-4893-96B2-C6B22F972307}" presName="textRect" presStyleLbl="revTx" presStyleIdx="0" presStyleCnt="5">
        <dgm:presLayoutVars>
          <dgm:chMax val="1"/>
          <dgm:chPref val="1"/>
        </dgm:presLayoutVars>
      </dgm:prSet>
      <dgm:spPr/>
    </dgm:pt>
    <dgm:pt modelId="{027CD52C-02B4-452B-A8DB-BEEF90DD2AC7}" type="pres">
      <dgm:prSet presAssocID="{D389BD04-B599-4056-952C-E00C24989F9F}" presName="sibTrans" presStyleLbl="sibTrans2D1" presStyleIdx="0" presStyleCnt="0"/>
      <dgm:spPr/>
    </dgm:pt>
    <dgm:pt modelId="{114E53EC-9A43-4446-864F-557862EB8C37}" type="pres">
      <dgm:prSet presAssocID="{B069B141-8C64-4964-A2B6-08B639A54F95}" presName="compNode" presStyleCnt="0"/>
      <dgm:spPr/>
    </dgm:pt>
    <dgm:pt modelId="{5B64E5E9-6D90-4DC0-AE2B-D19592EB8D1B}" type="pres">
      <dgm:prSet presAssocID="{B069B141-8C64-4964-A2B6-08B639A54F95}" presName="iconBgRect" presStyleLbl="bgShp" presStyleIdx="1" presStyleCnt="5"/>
      <dgm:spPr>
        <a:solidFill>
          <a:srgbClr val="D86A30"/>
        </a:solidFill>
      </dgm:spPr>
    </dgm:pt>
    <dgm:pt modelId="{3F139C0C-E3C9-41AF-9EE0-0D98E4BD2D33}" type="pres">
      <dgm:prSet presAssocID="{B069B141-8C64-4964-A2B6-08B639A54F95}" presName="iconRect" presStyleLbl="node1" presStyleIdx="1" presStyleCnt="5" custScaleX="172671" custScaleY="17267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pt>
    <dgm:pt modelId="{D61BB27C-FD0F-4A05-8FC9-F93D6FEB9ABD}" type="pres">
      <dgm:prSet presAssocID="{B069B141-8C64-4964-A2B6-08B639A54F95}" presName="spaceRect" presStyleCnt="0"/>
      <dgm:spPr/>
    </dgm:pt>
    <dgm:pt modelId="{535E0DD0-C3A4-43C2-AFCD-58D04ECE4F46}" type="pres">
      <dgm:prSet presAssocID="{B069B141-8C64-4964-A2B6-08B639A54F95}" presName="textRect" presStyleLbl="revTx" presStyleIdx="1" presStyleCnt="5">
        <dgm:presLayoutVars>
          <dgm:chMax val="1"/>
          <dgm:chPref val="1"/>
        </dgm:presLayoutVars>
      </dgm:prSet>
      <dgm:spPr/>
    </dgm:pt>
    <dgm:pt modelId="{45B633C5-02DF-4E4D-BBB0-FA07FC66DF53}" type="pres">
      <dgm:prSet presAssocID="{16D5C096-9659-440A-96C9-498927AA0EE0}" presName="sibTrans" presStyleLbl="sibTrans2D1" presStyleIdx="0" presStyleCnt="0"/>
      <dgm:spPr/>
    </dgm:pt>
    <dgm:pt modelId="{3D93F49E-8F06-4CB2-ABD1-A8279A5A0F18}" type="pres">
      <dgm:prSet presAssocID="{FE32CCEA-5B1F-4AE2-9A09-520800015AEB}" presName="compNode" presStyleCnt="0"/>
      <dgm:spPr/>
    </dgm:pt>
    <dgm:pt modelId="{C0A17B21-E187-408A-9A25-D083CFD9F0C1}" type="pres">
      <dgm:prSet presAssocID="{FE32CCEA-5B1F-4AE2-9A09-520800015AEB}" presName="iconBgRect" presStyleLbl="bgShp" presStyleIdx="2" presStyleCnt="5"/>
      <dgm:spPr>
        <a:solidFill>
          <a:srgbClr val="9142B5"/>
        </a:solidFill>
      </dgm:spPr>
    </dgm:pt>
    <dgm:pt modelId="{729B7D0C-E0DF-4C66-ACFF-773CC32E2ACF}" type="pres">
      <dgm:prSet presAssocID="{FE32CCEA-5B1F-4AE2-9A09-520800015AEB}" presName="iconRect" presStyleLbl="node1" presStyleIdx="2" presStyleCnt="5" custScaleX="172671" custScaleY="172671"/>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pt>
    <dgm:pt modelId="{024F2094-DE8C-4F2E-8FE6-297E403B2C74}" type="pres">
      <dgm:prSet presAssocID="{FE32CCEA-5B1F-4AE2-9A09-520800015AEB}" presName="spaceRect" presStyleCnt="0"/>
      <dgm:spPr/>
    </dgm:pt>
    <dgm:pt modelId="{6D3E7039-099F-42B4-8C1F-4AA087C5AAD2}" type="pres">
      <dgm:prSet presAssocID="{FE32CCEA-5B1F-4AE2-9A09-520800015AEB}" presName="textRect" presStyleLbl="revTx" presStyleIdx="2" presStyleCnt="5">
        <dgm:presLayoutVars>
          <dgm:chMax val="1"/>
          <dgm:chPref val="1"/>
        </dgm:presLayoutVars>
      </dgm:prSet>
      <dgm:spPr/>
    </dgm:pt>
    <dgm:pt modelId="{739AAA95-7384-4D4C-9B6F-AD8847A008B1}" type="pres">
      <dgm:prSet presAssocID="{DE4FEDB8-B6A2-4910-ADA0-0CA67C1AFDBA}" presName="sibTrans" presStyleLbl="sibTrans2D1" presStyleIdx="0" presStyleCnt="0"/>
      <dgm:spPr/>
    </dgm:pt>
    <dgm:pt modelId="{878241EB-E27A-445D-8637-8F8B52A361EF}" type="pres">
      <dgm:prSet presAssocID="{CA24DC76-342A-440A-91EE-45A0A115E7AA}" presName="compNode" presStyleCnt="0"/>
      <dgm:spPr/>
    </dgm:pt>
    <dgm:pt modelId="{2A76BBD6-CD1E-42D2-A4B0-57624A65917E}" type="pres">
      <dgm:prSet presAssocID="{CA24DC76-342A-440A-91EE-45A0A115E7AA}" presName="iconBgRect" presStyleLbl="bgShp" presStyleIdx="3" presStyleCnt="5"/>
      <dgm:spPr>
        <a:solidFill>
          <a:srgbClr val="CD008D"/>
        </a:solidFill>
      </dgm:spPr>
    </dgm:pt>
    <dgm:pt modelId="{488730A2-C4BB-4925-839D-B57CFD1AE6C9}" type="pres">
      <dgm:prSet presAssocID="{CA24DC76-342A-440A-91EE-45A0A115E7AA}" presName="iconRect" presStyleLbl="node1" presStyleIdx="3" presStyleCnt="5" custScaleX="172671" custScaleY="172671"/>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pt>
    <dgm:pt modelId="{27DC45D4-5070-4BBE-9036-190F9AA18B85}" type="pres">
      <dgm:prSet presAssocID="{CA24DC76-342A-440A-91EE-45A0A115E7AA}" presName="spaceRect" presStyleCnt="0"/>
      <dgm:spPr/>
    </dgm:pt>
    <dgm:pt modelId="{D9241B28-3CF1-497B-8AAE-CB197EAEFBB8}" type="pres">
      <dgm:prSet presAssocID="{CA24DC76-342A-440A-91EE-45A0A115E7AA}" presName="textRect" presStyleLbl="revTx" presStyleIdx="3" presStyleCnt="5">
        <dgm:presLayoutVars>
          <dgm:chMax val="1"/>
          <dgm:chPref val="1"/>
        </dgm:presLayoutVars>
      </dgm:prSet>
      <dgm:spPr/>
    </dgm:pt>
    <dgm:pt modelId="{4F53F35B-8797-4461-A552-644AD7D20EF6}" type="pres">
      <dgm:prSet presAssocID="{1C383D16-F389-411E-A147-458C9202F5D0}" presName="sibTrans" presStyleLbl="sibTrans2D1" presStyleIdx="0" presStyleCnt="0"/>
      <dgm:spPr/>
    </dgm:pt>
    <dgm:pt modelId="{5EAD97C6-1886-47D2-A41F-7B0BC135B629}" type="pres">
      <dgm:prSet presAssocID="{20EA64AF-82E0-43FF-960E-6DB4BA19DD94}" presName="compNode" presStyleCnt="0"/>
      <dgm:spPr/>
    </dgm:pt>
    <dgm:pt modelId="{6CC78E34-F3D7-4C2D-9689-BC9FB2C7B26A}" type="pres">
      <dgm:prSet presAssocID="{20EA64AF-82E0-43FF-960E-6DB4BA19DD94}" presName="iconBgRect" presStyleLbl="bgShp" presStyleIdx="4" presStyleCnt="5"/>
      <dgm:spPr>
        <a:solidFill>
          <a:srgbClr val="00A800"/>
        </a:solidFill>
      </dgm:spPr>
    </dgm:pt>
    <dgm:pt modelId="{2F9952E6-7443-45AB-A450-921FEFEFC9FF}" type="pres">
      <dgm:prSet presAssocID="{20EA64AF-82E0-43FF-960E-6DB4BA19DD94}" presName="iconRect" presStyleLbl="node1" presStyleIdx="4" presStyleCnt="5" custScaleX="172671" custScaleY="172671"/>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pt>
    <dgm:pt modelId="{F9C1507D-E86F-4C26-BC2F-258F27054568}" type="pres">
      <dgm:prSet presAssocID="{20EA64AF-82E0-43FF-960E-6DB4BA19DD94}" presName="spaceRect" presStyleCnt="0"/>
      <dgm:spPr/>
    </dgm:pt>
    <dgm:pt modelId="{709BCA45-468C-4093-A4C6-20E2EAEC5F26}" type="pres">
      <dgm:prSet presAssocID="{20EA64AF-82E0-43FF-960E-6DB4BA19DD94}" presName="textRect" presStyleLbl="revTx" presStyleIdx="4" presStyleCnt="5">
        <dgm:presLayoutVars>
          <dgm:chMax val="1"/>
          <dgm:chPref val="1"/>
        </dgm:presLayoutVars>
      </dgm:prSet>
      <dgm:spPr/>
    </dgm:pt>
  </dgm:ptLst>
  <dgm:cxnLst>
    <dgm:cxn modelId="{459D4310-0EFB-4747-A4D6-6B33BE7B291B}" type="presOf" srcId="{CA24DC76-342A-440A-91EE-45A0A115E7AA}" destId="{D9241B28-3CF1-497B-8AAE-CB197EAEFBB8}" srcOrd="0" destOrd="0" presId="urn:microsoft.com/office/officeart/2018/2/layout/IconCircleList"/>
    <dgm:cxn modelId="{956CC420-0524-48AE-BC22-E678524920DC}" srcId="{9C79C95C-0D58-4215-BD9D-892A73A02E4A}" destId="{CA24DC76-342A-440A-91EE-45A0A115E7AA}" srcOrd="3" destOrd="0" parTransId="{A19FEFB8-722F-45F5-B95A-12A1A72D7509}" sibTransId="{1C383D16-F389-411E-A147-458C9202F5D0}"/>
    <dgm:cxn modelId="{5F402726-D6D3-314B-A29E-19C2B7A6C49A}" type="presOf" srcId="{20EA64AF-82E0-43FF-960E-6DB4BA19DD94}" destId="{709BCA45-468C-4093-A4C6-20E2EAEC5F26}" srcOrd="0" destOrd="0" presId="urn:microsoft.com/office/officeart/2018/2/layout/IconCircleList"/>
    <dgm:cxn modelId="{3C8DC962-69F3-7547-B538-D928928CC4BE}" type="presOf" srcId="{BFC27976-25E7-4893-96B2-C6B22F972307}" destId="{D40B9C9A-EFDA-4510-9660-A276BEF50C71}" srcOrd="0" destOrd="0" presId="urn:microsoft.com/office/officeart/2018/2/layout/IconCircleList"/>
    <dgm:cxn modelId="{7E204664-1584-4847-8911-108767D767EB}" type="presOf" srcId="{FE32CCEA-5B1F-4AE2-9A09-520800015AEB}" destId="{6D3E7039-099F-42B4-8C1F-4AA087C5AAD2}" srcOrd="0" destOrd="0" presId="urn:microsoft.com/office/officeart/2018/2/layout/IconCircleList"/>
    <dgm:cxn modelId="{4A787545-2151-2D4D-A255-879AE17EF5BE}" type="presOf" srcId="{9C79C95C-0D58-4215-BD9D-892A73A02E4A}" destId="{27CFBB17-E2F9-4176-804A-DC974AC35615}" srcOrd="0" destOrd="0" presId="urn:microsoft.com/office/officeart/2018/2/layout/IconCircleList"/>
    <dgm:cxn modelId="{5DCE486A-0080-4F25-92A4-4438B6D7AA3C}" srcId="{9C79C95C-0D58-4215-BD9D-892A73A02E4A}" destId="{FE32CCEA-5B1F-4AE2-9A09-520800015AEB}" srcOrd="2" destOrd="0" parTransId="{F810912D-A8A4-4F02-BB9A-7F77C7E7087B}" sibTransId="{DE4FEDB8-B6A2-4910-ADA0-0CA67C1AFDBA}"/>
    <dgm:cxn modelId="{AE5F1B58-FB67-8D4A-9F4B-5CE74D4EE037}" type="presOf" srcId="{1C383D16-F389-411E-A147-458C9202F5D0}" destId="{4F53F35B-8797-4461-A552-644AD7D20EF6}" srcOrd="0" destOrd="0" presId="urn:microsoft.com/office/officeart/2018/2/layout/IconCircleList"/>
    <dgm:cxn modelId="{6FA42492-02CC-4A59-968B-53399EBF78D3}" srcId="{9C79C95C-0D58-4215-BD9D-892A73A02E4A}" destId="{B069B141-8C64-4964-A2B6-08B639A54F95}" srcOrd="1" destOrd="0" parTransId="{4C14471B-8A48-43F7-8336-AAD33E0659F3}" sibTransId="{16D5C096-9659-440A-96C9-498927AA0EE0}"/>
    <dgm:cxn modelId="{07401CBF-1B74-41A8-AECC-A5983523D748}" srcId="{9C79C95C-0D58-4215-BD9D-892A73A02E4A}" destId="{20EA64AF-82E0-43FF-960E-6DB4BA19DD94}" srcOrd="4" destOrd="0" parTransId="{17530979-1E7B-4872-AE7B-CCBE7ABA1DD9}" sibTransId="{608F07B2-013B-40CA-A7CA-562B821519CF}"/>
    <dgm:cxn modelId="{2BBB5AC0-A4B9-2E4D-90AE-E06C31A4F600}" type="presOf" srcId="{16D5C096-9659-440A-96C9-498927AA0EE0}" destId="{45B633C5-02DF-4E4D-BBB0-FA07FC66DF53}" srcOrd="0" destOrd="0" presId="urn:microsoft.com/office/officeart/2018/2/layout/IconCircleList"/>
    <dgm:cxn modelId="{2FCCD1CB-C267-6842-9A07-865CE5F1DEE8}" type="presOf" srcId="{DE4FEDB8-B6A2-4910-ADA0-0CA67C1AFDBA}" destId="{739AAA95-7384-4D4C-9B6F-AD8847A008B1}" srcOrd="0" destOrd="0" presId="urn:microsoft.com/office/officeart/2018/2/layout/IconCircleList"/>
    <dgm:cxn modelId="{A8F7B5D0-2EEE-1248-9388-12DF31831C2E}" type="presOf" srcId="{D389BD04-B599-4056-952C-E00C24989F9F}" destId="{027CD52C-02B4-452B-A8DB-BEEF90DD2AC7}" srcOrd="0" destOrd="0" presId="urn:microsoft.com/office/officeart/2018/2/layout/IconCircleList"/>
    <dgm:cxn modelId="{80BA86F0-1CF4-FA4D-9850-E0B86369E1D5}" type="presOf" srcId="{B069B141-8C64-4964-A2B6-08B639A54F95}" destId="{535E0DD0-C3A4-43C2-AFCD-58D04ECE4F46}" srcOrd="0" destOrd="0" presId="urn:microsoft.com/office/officeart/2018/2/layout/IconCircleList"/>
    <dgm:cxn modelId="{C65B52F8-6DF4-40D7-8AB4-FCFF3EC77BF2}" srcId="{9C79C95C-0D58-4215-BD9D-892A73A02E4A}" destId="{BFC27976-25E7-4893-96B2-C6B22F972307}" srcOrd="0" destOrd="0" parTransId="{73A5E45E-428E-4F14-A4EE-4E806AE7FE76}" sibTransId="{D389BD04-B599-4056-952C-E00C24989F9F}"/>
    <dgm:cxn modelId="{81E01A70-8E3A-974C-86AA-EEBFA191FEC7}" type="presParOf" srcId="{27CFBB17-E2F9-4176-804A-DC974AC35615}" destId="{5A891E65-CA6E-46FB-B6CB-052EBE157168}" srcOrd="0" destOrd="0" presId="urn:microsoft.com/office/officeart/2018/2/layout/IconCircleList"/>
    <dgm:cxn modelId="{2535063F-FC76-8340-B6D1-2BCC588D7ADE}" type="presParOf" srcId="{5A891E65-CA6E-46FB-B6CB-052EBE157168}" destId="{9B53818E-F812-4A99-B55C-DAF8820029FB}" srcOrd="0" destOrd="0" presId="urn:microsoft.com/office/officeart/2018/2/layout/IconCircleList"/>
    <dgm:cxn modelId="{57D6A6D1-2093-D646-A0C7-216BE2CAE964}" type="presParOf" srcId="{9B53818E-F812-4A99-B55C-DAF8820029FB}" destId="{88861CAA-05A8-4FA7-A21B-DFECCF876C85}" srcOrd="0" destOrd="0" presId="urn:microsoft.com/office/officeart/2018/2/layout/IconCircleList"/>
    <dgm:cxn modelId="{4A563DEA-4AE2-DD4A-9C17-28C7D0502AE7}" type="presParOf" srcId="{9B53818E-F812-4A99-B55C-DAF8820029FB}" destId="{E674FA3D-3113-4A51-863F-1F49D385E40A}" srcOrd="1" destOrd="0" presId="urn:microsoft.com/office/officeart/2018/2/layout/IconCircleList"/>
    <dgm:cxn modelId="{EADFEA72-7032-7A4B-8B25-42E8978DADFB}" type="presParOf" srcId="{9B53818E-F812-4A99-B55C-DAF8820029FB}" destId="{5DDD8090-F9D7-4187-BF68-966FC347FA68}" srcOrd="2" destOrd="0" presId="urn:microsoft.com/office/officeart/2018/2/layout/IconCircleList"/>
    <dgm:cxn modelId="{353E0155-ADE6-8A47-80F2-A630C8C70D79}" type="presParOf" srcId="{9B53818E-F812-4A99-B55C-DAF8820029FB}" destId="{D40B9C9A-EFDA-4510-9660-A276BEF50C71}" srcOrd="3" destOrd="0" presId="urn:microsoft.com/office/officeart/2018/2/layout/IconCircleList"/>
    <dgm:cxn modelId="{CF68FE94-0EB2-F444-8138-928B305D79D2}" type="presParOf" srcId="{5A891E65-CA6E-46FB-B6CB-052EBE157168}" destId="{027CD52C-02B4-452B-A8DB-BEEF90DD2AC7}" srcOrd="1" destOrd="0" presId="urn:microsoft.com/office/officeart/2018/2/layout/IconCircleList"/>
    <dgm:cxn modelId="{A3D0F959-1A32-C443-9992-DA2C009E9841}" type="presParOf" srcId="{5A891E65-CA6E-46FB-B6CB-052EBE157168}" destId="{114E53EC-9A43-4446-864F-557862EB8C37}" srcOrd="2" destOrd="0" presId="urn:microsoft.com/office/officeart/2018/2/layout/IconCircleList"/>
    <dgm:cxn modelId="{397F5855-41D6-F245-98A0-C638520AF04B}" type="presParOf" srcId="{114E53EC-9A43-4446-864F-557862EB8C37}" destId="{5B64E5E9-6D90-4DC0-AE2B-D19592EB8D1B}" srcOrd="0" destOrd="0" presId="urn:microsoft.com/office/officeart/2018/2/layout/IconCircleList"/>
    <dgm:cxn modelId="{E9E18344-E6C9-174D-AB5C-5F88C50BC1A3}" type="presParOf" srcId="{114E53EC-9A43-4446-864F-557862EB8C37}" destId="{3F139C0C-E3C9-41AF-9EE0-0D98E4BD2D33}" srcOrd="1" destOrd="0" presId="urn:microsoft.com/office/officeart/2018/2/layout/IconCircleList"/>
    <dgm:cxn modelId="{6C23D90A-4B82-DC43-979D-6B662AF0C348}" type="presParOf" srcId="{114E53EC-9A43-4446-864F-557862EB8C37}" destId="{D61BB27C-FD0F-4A05-8FC9-F93D6FEB9ABD}" srcOrd="2" destOrd="0" presId="urn:microsoft.com/office/officeart/2018/2/layout/IconCircleList"/>
    <dgm:cxn modelId="{2DFE8D87-3F6C-9947-9C59-2FDF2664D25E}" type="presParOf" srcId="{114E53EC-9A43-4446-864F-557862EB8C37}" destId="{535E0DD0-C3A4-43C2-AFCD-58D04ECE4F46}" srcOrd="3" destOrd="0" presId="urn:microsoft.com/office/officeart/2018/2/layout/IconCircleList"/>
    <dgm:cxn modelId="{97963F67-9824-1D40-866F-3F96C1492702}" type="presParOf" srcId="{5A891E65-CA6E-46FB-B6CB-052EBE157168}" destId="{45B633C5-02DF-4E4D-BBB0-FA07FC66DF53}" srcOrd="3" destOrd="0" presId="urn:microsoft.com/office/officeart/2018/2/layout/IconCircleList"/>
    <dgm:cxn modelId="{698F59F0-AA8B-044E-BE1C-C49AE4837763}" type="presParOf" srcId="{5A891E65-CA6E-46FB-B6CB-052EBE157168}" destId="{3D93F49E-8F06-4CB2-ABD1-A8279A5A0F18}" srcOrd="4" destOrd="0" presId="urn:microsoft.com/office/officeart/2018/2/layout/IconCircleList"/>
    <dgm:cxn modelId="{F7C9FA8D-C35A-F94E-91FF-40F7AA8E3E5F}" type="presParOf" srcId="{3D93F49E-8F06-4CB2-ABD1-A8279A5A0F18}" destId="{C0A17B21-E187-408A-9A25-D083CFD9F0C1}" srcOrd="0" destOrd="0" presId="urn:microsoft.com/office/officeart/2018/2/layout/IconCircleList"/>
    <dgm:cxn modelId="{31E70C41-FC3C-8E4A-B073-7090571B59D9}" type="presParOf" srcId="{3D93F49E-8F06-4CB2-ABD1-A8279A5A0F18}" destId="{729B7D0C-E0DF-4C66-ACFF-773CC32E2ACF}" srcOrd="1" destOrd="0" presId="urn:microsoft.com/office/officeart/2018/2/layout/IconCircleList"/>
    <dgm:cxn modelId="{BA01B7AF-707A-3742-B919-CC9571C60407}" type="presParOf" srcId="{3D93F49E-8F06-4CB2-ABD1-A8279A5A0F18}" destId="{024F2094-DE8C-4F2E-8FE6-297E403B2C74}" srcOrd="2" destOrd="0" presId="urn:microsoft.com/office/officeart/2018/2/layout/IconCircleList"/>
    <dgm:cxn modelId="{8CD6E97F-1EAA-BC4E-B95B-DC359BD55574}" type="presParOf" srcId="{3D93F49E-8F06-4CB2-ABD1-A8279A5A0F18}" destId="{6D3E7039-099F-42B4-8C1F-4AA087C5AAD2}" srcOrd="3" destOrd="0" presId="urn:microsoft.com/office/officeart/2018/2/layout/IconCircleList"/>
    <dgm:cxn modelId="{EA4C3CC9-76F9-614F-AC77-ABD2701FB85B}" type="presParOf" srcId="{5A891E65-CA6E-46FB-B6CB-052EBE157168}" destId="{739AAA95-7384-4D4C-9B6F-AD8847A008B1}" srcOrd="5" destOrd="0" presId="urn:microsoft.com/office/officeart/2018/2/layout/IconCircleList"/>
    <dgm:cxn modelId="{F6E31372-0F73-E046-BC9F-1120B72EFA50}" type="presParOf" srcId="{5A891E65-CA6E-46FB-B6CB-052EBE157168}" destId="{878241EB-E27A-445D-8637-8F8B52A361EF}" srcOrd="6" destOrd="0" presId="urn:microsoft.com/office/officeart/2018/2/layout/IconCircleList"/>
    <dgm:cxn modelId="{E0D10BED-C71D-254B-A30D-EC8A77156EB3}" type="presParOf" srcId="{878241EB-E27A-445D-8637-8F8B52A361EF}" destId="{2A76BBD6-CD1E-42D2-A4B0-57624A65917E}" srcOrd="0" destOrd="0" presId="urn:microsoft.com/office/officeart/2018/2/layout/IconCircleList"/>
    <dgm:cxn modelId="{548D34DD-0DB1-F646-BC5F-819235D77173}" type="presParOf" srcId="{878241EB-E27A-445D-8637-8F8B52A361EF}" destId="{488730A2-C4BB-4925-839D-B57CFD1AE6C9}" srcOrd="1" destOrd="0" presId="urn:microsoft.com/office/officeart/2018/2/layout/IconCircleList"/>
    <dgm:cxn modelId="{0118134E-B123-1B46-87D7-9D153551F985}" type="presParOf" srcId="{878241EB-E27A-445D-8637-8F8B52A361EF}" destId="{27DC45D4-5070-4BBE-9036-190F9AA18B85}" srcOrd="2" destOrd="0" presId="urn:microsoft.com/office/officeart/2018/2/layout/IconCircleList"/>
    <dgm:cxn modelId="{BB3BE6AB-61A7-714C-A89D-548F573EC509}" type="presParOf" srcId="{878241EB-E27A-445D-8637-8F8B52A361EF}" destId="{D9241B28-3CF1-497B-8AAE-CB197EAEFBB8}" srcOrd="3" destOrd="0" presId="urn:microsoft.com/office/officeart/2018/2/layout/IconCircleList"/>
    <dgm:cxn modelId="{992F36D1-388B-0740-BFAA-8C9A7D196EBF}" type="presParOf" srcId="{5A891E65-CA6E-46FB-B6CB-052EBE157168}" destId="{4F53F35B-8797-4461-A552-644AD7D20EF6}" srcOrd="7" destOrd="0" presId="urn:microsoft.com/office/officeart/2018/2/layout/IconCircleList"/>
    <dgm:cxn modelId="{3DB9DE4D-636D-234C-B32F-6BD6ACFCD990}" type="presParOf" srcId="{5A891E65-CA6E-46FB-B6CB-052EBE157168}" destId="{5EAD97C6-1886-47D2-A41F-7B0BC135B629}" srcOrd="8" destOrd="0" presId="urn:microsoft.com/office/officeart/2018/2/layout/IconCircleList"/>
    <dgm:cxn modelId="{4CA301EE-AF6E-2F4B-96EF-CC680A906DC8}" type="presParOf" srcId="{5EAD97C6-1886-47D2-A41F-7B0BC135B629}" destId="{6CC78E34-F3D7-4C2D-9689-BC9FB2C7B26A}" srcOrd="0" destOrd="0" presId="urn:microsoft.com/office/officeart/2018/2/layout/IconCircleList"/>
    <dgm:cxn modelId="{85B3B1FC-CC10-254F-A332-EDCCBD971ACD}" type="presParOf" srcId="{5EAD97C6-1886-47D2-A41F-7B0BC135B629}" destId="{2F9952E6-7443-45AB-A450-921FEFEFC9FF}" srcOrd="1" destOrd="0" presId="urn:microsoft.com/office/officeart/2018/2/layout/IconCircleList"/>
    <dgm:cxn modelId="{FD26A609-1DD7-734F-9F2B-5F3244245246}" type="presParOf" srcId="{5EAD97C6-1886-47D2-A41F-7B0BC135B629}" destId="{F9C1507D-E86F-4C26-BC2F-258F27054568}" srcOrd="2" destOrd="0" presId="urn:microsoft.com/office/officeart/2018/2/layout/IconCircleList"/>
    <dgm:cxn modelId="{ECBD365A-96F7-3445-9ED9-8E7BB9FB4FD1}" type="presParOf" srcId="{5EAD97C6-1886-47D2-A41F-7B0BC135B629}" destId="{709BCA45-468C-4093-A4C6-20E2EAEC5F2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61CAA-05A8-4FA7-A21B-DFECCF876C85}">
      <dsp:nvSpPr>
        <dsp:cNvPr id="0" name=""/>
        <dsp:cNvSpPr/>
      </dsp:nvSpPr>
      <dsp:spPr>
        <a:xfrm>
          <a:off x="31873" y="91024"/>
          <a:ext cx="1242773" cy="1242773"/>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E674FA3D-3113-4A51-863F-1F49D385E40A}">
      <dsp:nvSpPr>
        <dsp:cNvPr id="0" name=""/>
        <dsp:cNvSpPr/>
      </dsp:nvSpPr>
      <dsp:spPr>
        <a:xfrm>
          <a:off x="30946" y="90097"/>
          <a:ext cx="1244627" cy="124462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B9C9A-EFDA-4510-9660-A276BEF50C71}">
      <dsp:nvSpPr>
        <dsp:cNvPr id="0" name=""/>
        <dsp:cNvSpPr/>
      </dsp:nvSpPr>
      <dsp:spPr>
        <a:xfrm>
          <a:off x="1540955" y="91024"/>
          <a:ext cx="2929394" cy="1242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endParaRPr lang="en-US" sz="2800" kern="1200" dirty="0">
            <a:solidFill>
              <a:srgbClr val="D62D01"/>
            </a:solidFill>
          </a:endParaRPr>
        </a:p>
      </dsp:txBody>
      <dsp:txXfrm>
        <a:off x="1540955" y="91024"/>
        <a:ext cx="2929394" cy="1242773"/>
      </dsp:txXfrm>
    </dsp:sp>
    <dsp:sp modelId="{5B64E5E9-6D90-4DC0-AE2B-D19592EB8D1B}">
      <dsp:nvSpPr>
        <dsp:cNvPr id="0" name=""/>
        <dsp:cNvSpPr/>
      </dsp:nvSpPr>
      <dsp:spPr>
        <a:xfrm>
          <a:off x="4981701" y="91024"/>
          <a:ext cx="1242773" cy="1242773"/>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3F139C0C-E3C9-41AF-9EE0-0D98E4BD2D33}">
      <dsp:nvSpPr>
        <dsp:cNvPr id="0" name=""/>
        <dsp:cNvSpPr/>
      </dsp:nvSpPr>
      <dsp:spPr>
        <a:xfrm>
          <a:off x="4980774" y="90097"/>
          <a:ext cx="1244627" cy="124462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E0DD0-C3A4-43C2-AFCD-58D04ECE4F46}">
      <dsp:nvSpPr>
        <dsp:cNvPr id="0" name=""/>
        <dsp:cNvSpPr/>
      </dsp:nvSpPr>
      <dsp:spPr>
        <a:xfrm>
          <a:off x="6490783" y="91024"/>
          <a:ext cx="2929394" cy="1242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endParaRPr lang="en-GB" sz="2800" kern="1200" spc="-50" baseline="0" dirty="0">
            <a:solidFill>
              <a:srgbClr val="D62D01"/>
            </a:solidFill>
          </a:endParaRPr>
        </a:p>
      </dsp:txBody>
      <dsp:txXfrm>
        <a:off x="6490783" y="91024"/>
        <a:ext cx="2929394" cy="1242773"/>
      </dsp:txXfrm>
    </dsp:sp>
    <dsp:sp modelId="{C0A17B21-E187-408A-9A25-D083CFD9F0C1}">
      <dsp:nvSpPr>
        <dsp:cNvPr id="0" name=""/>
        <dsp:cNvSpPr/>
      </dsp:nvSpPr>
      <dsp:spPr>
        <a:xfrm>
          <a:off x="31873" y="1882406"/>
          <a:ext cx="1242773" cy="1242773"/>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729B7D0C-E0DF-4C66-ACFF-773CC32E2ACF}">
      <dsp:nvSpPr>
        <dsp:cNvPr id="0" name=""/>
        <dsp:cNvSpPr/>
      </dsp:nvSpPr>
      <dsp:spPr>
        <a:xfrm>
          <a:off x="30946" y="1881479"/>
          <a:ext cx="1244627" cy="124462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E7039-099F-42B4-8C1F-4AA087C5AAD2}">
      <dsp:nvSpPr>
        <dsp:cNvPr id="0" name=""/>
        <dsp:cNvSpPr/>
      </dsp:nvSpPr>
      <dsp:spPr>
        <a:xfrm>
          <a:off x="1540955" y="1882406"/>
          <a:ext cx="2929394" cy="1242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endParaRPr lang="en-GB" sz="2800" kern="1200" dirty="0">
            <a:solidFill>
              <a:srgbClr val="D62D01"/>
            </a:solidFill>
          </a:endParaRPr>
        </a:p>
      </dsp:txBody>
      <dsp:txXfrm>
        <a:off x="1540955" y="1882406"/>
        <a:ext cx="2929394" cy="1242773"/>
      </dsp:txXfrm>
    </dsp:sp>
    <dsp:sp modelId="{2A76BBD6-CD1E-42D2-A4B0-57624A65917E}">
      <dsp:nvSpPr>
        <dsp:cNvPr id="0" name=""/>
        <dsp:cNvSpPr/>
      </dsp:nvSpPr>
      <dsp:spPr>
        <a:xfrm>
          <a:off x="4981701" y="1882406"/>
          <a:ext cx="1242773" cy="1242773"/>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488730A2-C4BB-4925-839D-B57CFD1AE6C9}">
      <dsp:nvSpPr>
        <dsp:cNvPr id="0" name=""/>
        <dsp:cNvSpPr/>
      </dsp:nvSpPr>
      <dsp:spPr>
        <a:xfrm>
          <a:off x="4980774" y="1881479"/>
          <a:ext cx="1244627" cy="124462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41B28-3CF1-497B-8AAE-CB197EAEFBB8}">
      <dsp:nvSpPr>
        <dsp:cNvPr id="0" name=""/>
        <dsp:cNvSpPr/>
      </dsp:nvSpPr>
      <dsp:spPr>
        <a:xfrm>
          <a:off x="6490783" y="1882406"/>
          <a:ext cx="2929394" cy="1242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endParaRPr lang="en-GB" sz="2800" kern="1200" dirty="0">
            <a:solidFill>
              <a:srgbClr val="D62D01"/>
            </a:solidFill>
          </a:endParaRPr>
        </a:p>
      </dsp:txBody>
      <dsp:txXfrm>
        <a:off x="6490783" y="1882406"/>
        <a:ext cx="2929394" cy="1242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61CAA-05A8-4FA7-A21B-DFECCF876C85}">
      <dsp:nvSpPr>
        <dsp:cNvPr id="0" name=""/>
        <dsp:cNvSpPr/>
      </dsp:nvSpPr>
      <dsp:spPr>
        <a:xfrm>
          <a:off x="132493" y="834875"/>
          <a:ext cx="903141" cy="903141"/>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E674FA3D-3113-4A51-863F-1F49D385E40A}">
      <dsp:nvSpPr>
        <dsp:cNvPr id="0" name=""/>
        <dsp:cNvSpPr/>
      </dsp:nvSpPr>
      <dsp:spPr>
        <a:xfrm>
          <a:off x="131819" y="834202"/>
          <a:ext cx="904488" cy="904488"/>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B9C9A-EFDA-4510-9660-A276BEF50C71}">
      <dsp:nvSpPr>
        <dsp:cNvPr id="0" name=""/>
        <dsp:cNvSpPr/>
      </dsp:nvSpPr>
      <dsp:spPr>
        <a:xfrm>
          <a:off x="1229164" y="834875"/>
          <a:ext cx="2128833" cy="903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endParaRPr lang="en-GB" sz="2800" kern="1200" dirty="0">
            <a:solidFill>
              <a:srgbClr val="D62D01"/>
            </a:solidFill>
          </a:endParaRPr>
        </a:p>
      </dsp:txBody>
      <dsp:txXfrm>
        <a:off x="1229164" y="834875"/>
        <a:ext cx="2128833" cy="903141"/>
      </dsp:txXfrm>
    </dsp:sp>
    <dsp:sp modelId="{5B64E5E9-6D90-4DC0-AE2B-D19592EB8D1B}">
      <dsp:nvSpPr>
        <dsp:cNvPr id="0" name=""/>
        <dsp:cNvSpPr/>
      </dsp:nvSpPr>
      <dsp:spPr>
        <a:xfrm>
          <a:off x="3729605" y="834875"/>
          <a:ext cx="903141" cy="903141"/>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3F139C0C-E3C9-41AF-9EE0-0D98E4BD2D33}">
      <dsp:nvSpPr>
        <dsp:cNvPr id="0" name=""/>
        <dsp:cNvSpPr/>
      </dsp:nvSpPr>
      <dsp:spPr>
        <a:xfrm>
          <a:off x="3728931" y="834202"/>
          <a:ext cx="904488" cy="904488"/>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E0DD0-C3A4-43C2-AFCD-58D04ECE4F46}">
      <dsp:nvSpPr>
        <dsp:cNvPr id="0" name=""/>
        <dsp:cNvSpPr/>
      </dsp:nvSpPr>
      <dsp:spPr>
        <a:xfrm>
          <a:off x="4826276" y="834875"/>
          <a:ext cx="2128833" cy="903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endParaRPr lang="en-GB" sz="2800" kern="1200" spc="-50" baseline="0" dirty="0">
            <a:solidFill>
              <a:srgbClr val="D62D01"/>
            </a:solidFill>
          </a:endParaRPr>
        </a:p>
      </dsp:txBody>
      <dsp:txXfrm>
        <a:off x="4826276" y="834875"/>
        <a:ext cx="2128833" cy="903141"/>
      </dsp:txXfrm>
    </dsp:sp>
    <dsp:sp modelId="{C0A17B21-E187-408A-9A25-D083CFD9F0C1}">
      <dsp:nvSpPr>
        <dsp:cNvPr id="0" name=""/>
        <dsp:cNvSpPr/>
      </dsp:nvSpPr>
      <dsp:spPr>
        <a:xfrm>
          <a:off x="7326717" y="834875"/>
          <a:ext cx="903141" cy="903141"/>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729B7D0C-E0DF-4C66-ACFF-773CC32E2ACF}">
      <dsp:nvSpPr>
        <dsp:cNvPr id="0" name=""/>
        <dsp:cNvSpPr/>
      </dsp:nvSpPr>
      <dsp:spPr>
        <a:xfrm>
          <a:off x="7326043" y="834202"/>
          <a:ext cx="904488" cy="904488"/>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E7039-099F-42B4-8C1F-4AA087C5AAD2}">
      <dsp:nvSpPr>
        <dsp:cNvPr id="0" name=""/>
        <dsp:cNvSpPr/>
      </dsp:nvSpPr>
      <dsp:spPr>
        <a:xfrm>
          <a:off x="8423388" y="834875"/>
          <a:ext cx="2128833" cy="903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endParaRPr lang="en-GB" sz="2800" kern="1200" dirty="0">
            <a:solidFill>
              <a:srgbClr val="D62D01"/>
            </a:solidFill>
          </a:endParaRPr>
        </a:p>
      </dsp:txBody>
      <dsp:txXfrm>
        <a:off x="8423388" y="834875"/>
        <a:ext cx="2128833" cy="903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61CAA-05A8-4FA7-A21B-DFECCF876C85}">
      <dsp:nvSpPr>
        <dsp:cNvPr id="0" name=""/>
        <dsp:cNvSpPr/>
      </dsp:nvSpPr>
      <dsp:spPr>
        <a:xfrm>
          <a:off x="289718" y="797925"/>
          <a:ext cx="921600" cy="921600"/>
        </a:xfrm>
        <a:prstGeom prst="ellipse">
          <a:avLst/>
        </a:prstGeom>
        <a:solidFill>
          <a:srgbClr val="C00000"/>
        </a:solidFill>
        <a:ln>
          <a:noFill/>
        </a:ln>
        <a:effectLst/>
      </dsp:spPr>
      <dsp:style>
        <a:lnRef idx="0">
          <a:scrgbClr r="0" g="0" b="0"/>
        </a:lnRef>
        <a:fillRef idx="1">
          <a:scrgbClr r="0" g="0" b="0"/>
        </a:fillRef>
        <a:effectRef idx="0">
          <a:scrgbClr r="0" g="0" b="0"/>
        </a:effectRef>
        <a:fontRef idx="minor"/>
      </dsp:style>
    </dsp:sp>
    <dsp:sp modelId="{E674FA3D-3113-4A51-863F-1F49D385E40A}">
      <dsp:nvSpPr>
        <dsp:cNvPr id="0" name=""/>
        <dsp:cNvSpPr/>
      </dsp:nvSpPr>
      <dsp:spPr>
        <a:xfrm>
          <a:off x="289031" y="797238"/>
          <a:ext cx="922975" cy="92297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B9C9A-EFDA-4510-9660-A276BEF50C71}">
      <dsp:nvSpPr>
        <dsp:cNvPr id="0" name=""/>
        <dsp:cNvSpPr/>
      </dsp:nvSpPr>
      <dsp:spPr>
        <a:xfrm>
          <a:off x="1408805" y="797925"/>
          <a:ext cx="2172344" cy="92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endParaRPr lang="en-GB" sz="2400" kern="1200" dirty="0">
            <a:solidFill>
              <a:srgbClr val="D62D01"/>
            </a:solidFill>
          </a:endParaRPr>
        </a:p>
      </dsp:txBody>
      <dsp:txXfrm>
        <a:off x="1408805" y="797925"/>
        <a:ext cx="2172344" cy="921600"/>
      </dsp:txXfrm>
    </dsp:sp>
    <dsp:sp modelId="{5B64E5E9-6D90-4DC0-AE2B-D19592EB8D1B}">
      <dsp:nvSpPr>
        <dsp:cNvPr id="0" name=""/>
        <dsp:cNvSpPr/>
      </dsp:nvSpPr>
      <dsp:spPr>
        <a:xfrm>
          <a:off x="3960351" y="797925"/>
          <a:ext cx="921600" cy="921600"/>
        </a:xfrm>
        <a:prstGeom prst="ellipse">
          <a:avLst/>
        </a:prstGeom>
        <a:solidFill>
          <a:srgbClr val="D86A30"/>
        </a:solidFill>
        <a:ln>
          <a:noFill/>
        </a:ln>
        <a:effectLst/>
      </dsp:spPr>
      <dsp:style>
        <a:lnRef idx="0">
          <a:scrgbClr r="0" g="0" b="0"/>
        </a:lnRef>
        <a:fillRef idx="1">
          <a:scrgbClr r="0" g="0" b="0"/>
        </a:fillRef>
        <a:effectRef idx="0">
          <a:scrgbClr r="0" g="0" b="0"/>
        </a:effectRef>
        <a:fontRef idx="minor"/>
      </dsp:style>
    </dsp:sp>
    <dsp:sp modelId="{3F139C0C-E3C9-41AF-9EE0-0D98E4BD2D33}">
      <dsp:nvSpPr>
        <dsp:cNvPr id="0" name=""/>
        <dsp:cNvSpPr/>
      </dsp:nvSpPr>
      <dsp:spPr>
        <a:xfrm>
          <a:off x="3959663" y="797238"/>
          <a:ext cx="922975" cy="92297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E0DD0-C3A4-43C2-AFCD-58D04ECE4F46}">
      <dsp:nvSpPr>
        <dsp:cNvPr id="0" name=""/>
        <dsp:cNvSpPr/>
      </dsp:nvSpPr>
      <dsp:spPr>
        <a:xfrm>
          <a:off x="5079437" y="797925"/>
          <a:ext cx="2172344" cy="92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endParaRPr lang="en-GB" sz="2400" kern="1200" spc="-50" baseline="0" dirty="0">
            <a:solidFill>
              <a:srgbClr val="D62D01"/>
            </a:solidFill>
          </a:endParaRPr>
        </a:p>
      </dsp:txBody>
      <dsp:txXfrm>
        <a:off x="5079437" y="797925"/>
        <a:ext cx="2172344" cy="921600"/>
      </dsp:txXfrm>
    </dsp:sp>
    <dsp:sp modelId="{C0A17B21-E187-408A-9A25-D083CFD9F0C1}">
      <dsp:nvSpPr>
        <dsp:cNvPr id="0" name=""/>
        <dsp:cNvSpPr/>
      </dsp:nvSpPr>
      <dsp:spPr>
        <a:xfrm>
          <a:off x="7630984" y="797925"/>
          <a:ext cx="921600" cy="921600"/>
        </a:xfrm>
        <a:prstGeom prst="ellipse">
          <a:avLst/>
        </a:prstGeom>
        <a:solidFill>
          <a:srgbClr val="9142B5"/>
        </a:solidFill>
        <a:ln>
          <a:noFill/>
        </a:ln>
        <a:effectLst/>
      </dsp:spPr>
      <dsp:style>
        <a:lnRef idx="0">
          <a:scrgbClr r="0" g="0" b="0"/>
        </a:lnRef>
        <a:fillRef idx="1">
          <a:scrgbClr r="0" g="0" b="0"/>
        </a:fillRef>
        <a:effectRef idx="0">
          <a:scrgbClr r="0" g="0" b="0"/>
        </a:effectRef>
        <a:fontRef idx="minor"/>
      </dsp:style>
    </dsp:sp>
    <dsp:sp modelId="{729B7D0C-E0DF-4C66-ACFF-773CC32E2ACF}">
      <dsp:nvSpPr>
        <dsp:cNvPr id="0" name=""/>
        <dsp:cNvSpPr/>
      </dsp:nvSpPr>
      <dsp:spPr>
        <a:xfrm>
          <a:off x="7630296" y="797238"/>
          <a:ext cx="922975" cy="92297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E7039-099F-42B4-8C1F-4AA087C5AAD2}">
      <dsp:nvSpPr>
        <dsp:cNvPr id="0" name=""/>
        <dsp:cNvSpPr/>
      </dsp:nvSpPr>
      <dsp:spPr>
        <a:xfrm>
          <a:off x="8750070" y="797925"/>
          <a:ext cx="2172344" cy="92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endParaRPr lang="en-GB" sz="2400" kern="1200" dirty="0">
            <a:solidFill>
              <a:srgbClr val="D62D01"/>
            </a:solidFill>
          </a:endParaRPr>
        </a:p>
      </dsp:txBody>
      <dsp:txXfrm>
        <a:off x="8750070" y="797925"/>
        <a:ext cx="2172344" cy="921600"/>
      </dsp:txXfrm>
    </dsp:sp>
    <dsp:sp modelId="{2A76BBD6-CD1E-42D2-A4B0-57624A65917E}">
      <dsp:nvSpPr>
        <dsp:cNvPr id="0" name=""/>
        <dsp:cNvSpPr/>
      </dsp:nvSpPr>
      <dsp:spPr>
        <a:xfrm>
          <a:off x="289718" y="2425566"/>
          <a:ext cx="921600" cy="921600"/>
        </a:xfrm>
        <a:prstGeom prst="ellipse">
          <a:avLst/>
        </a:prstGeom>
        <a:solidFill>
          <a:srgbClr val="CD008D"/>
        </a:solidFill>
        <a:ln>
          <a:noFill/>
        </a:ln>
        <a:effectLst/>
      </dsp:spPr>
      <dsp:style>
        <a:lnRef idx="0">
          <a:scrgbClr r="0" g="0" b="0"/>
        </a:lnRef>
        <a:fillRef idx="1">
          <a:scrgbClr r="0" g="0" b="0"/>
        </a:fillRef>
        <a:effectRef idx="0">
          <a:scrgbClr r="0" g="0" b="0"/>
        </a:effectRef>
        <a:fontRef idx="minor"/>
      </dsp:style>
    </dsp:sp>
    <dsp:sp modelId="{488730A2-C4BB-4925-839D-B57CFD1AE6C9}">
      <dsp:nvSpPr>
        <dsp:cNvPr id="0" name=""/>
        <dsp:cNvSpPr/>
      </dsp:nvSpPr>
      <dsp:spPr>
        <a:xfrm>
          <a:off x="289031" y="2424879"/>
          <a:ext cx="922975" cy="92297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41B28-3CF1-497B-8AAE-CB197EAEFBB8}">
      <dsp:nvSpPr>
        <dsp:cNvPr id="0" name=""/>
        <dsp:cNvSpPr/>
      </dsp:nvSpPr>
      <dsp:spPr>
        <a:xfrm>
          <a:off x="1408805" y="2425566"/>
          <a:ext cx="2172344" cy="92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endParaRPr lang="en-GB" sz="2400" kern="1200" dirty="0">
            <a:solidFill>
              <a:srgbClr val="D62D01"/>
            </a:solidFill>
          </a:endParaRPr>
        </a:p>
      </dsp:txBody>
      <dsp:txXfrm>
        <a:off x="1408805" y="2425566"/>
        <a:ext cx="2172344" cy="921600"/>
      </dsp:txXfrm>
    </dsp:sp>
    <dsp:sp modelId="{6CC78E34-F3D7-4C2D-9689-BC9FB2C7B26A}">
      <dsp:nvSpPr>
        <dsp:cNvPr id="0" name=""/>
        <dsp:cNvSpPr/>
      </dsp:nvSpPr>
      <dsp:spPr>
        <a:xfrm>
          <a:off x="3960351" y="2425566"/>
          <a:ext cx="921600" cy="921600"/>
        </a:xfrm>
        <a:prstGeom prst="ellipse">
          <a:avLst/>
        </a:prstGeom>
        <a:solidFill>
          <a:srgbClr val="00A800"/>
        </a:solidFill>
        <a:ln>
          <a:noFill/>
        </a:ln>
        <a:effectLst/>
      </dsp:spPr>
      <dsp:style>
        <a:lnRef idx="0">
          <a:scrgbClr r="0" g="0" b="0"/>
        </a:lnRef>
        <a:fillRef idx="1">
          <a:scrgbClr r="0" g="0" b="0"/>
        </a:fillRef>
        <a:effectRef idx="0">
          <a:scrgbClr r="0" g="0" b="0"/>
        </a:effectRef>
        <a:fontRef idx="minor"/>
      </dsp:style>
    </dsp:sp>
    <dsp:sp modelId="{2F9952E6-7443-45AB-A450-921FEFEFC9FF}">
      <dsp:nvSpPr>
        <dsp:cNvPr id="0" name=""/>
        <dsp:cNvSpPr/>
      </dsp:nvSpPr>
      <dsp:spPr>
        <a:xfrm>
          <a:off x="3959663" y="2424879"/>
          <a:ext cx="922975" cy="922975"/>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BCA45-468C-4093-A4C6-20E2EAEC5F26}">
      <dsp:nvSpPr>
        <dsp:cNvPr id="0" name=""/>
        <dsp:cNvSpPr/>
      </dsp:nvSpPr>
      <dsp:spPr>
        <a:xfrm>
          <a:off x="5079437" y="2425566"/>
          <a:ext cx="2172344" cy="921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endParaRPr lang="en-GB" sz="2400" kern="1200" dirty="0">
            <a:solidFill>
              <a:srgbClr val="D62D01"/>
            </a:solidFill>
          </a:endParaRPr>
        </a:p>
      </dsp:txBody>
      <dsp:txXfrm>
        <a:off x="5079437" y="2425566"/>
        <a:ext cx="2172344" cy="9216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Julie Eydman/fotolia.com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617047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Arial"/>
              </a:rPr>
              <a:t>Figure 10.4 </a:t>
            </a:r>
            <a:r>
              <a:rPr lang="en-US" dirty="0">
                <a:cs typeface="Arial"/>
              </a:rPr>
              <a:t>Signs of underage drinking.</a:t>
            </a:r>
            <a:endParaRPr lang="en-US" dirty="0"/>
          </a:p>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3</a:t>
            </a:fld>
            <a:endParaRPr lang="en-US"/>
          </a:p>
        </p:txBody>
      </p:sp>
    </p:spTree>
    <p:extLst>
      <p:ext uri="{BB962C8B-B14F-4D97-AF65-F5344CB8AC3E}">
        <p14:creationId xmlns:p14="http://schemas.microsoft.com/office/powerpoint/2010/main" val="47036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10.6 </a:t>
            </a:r>
            <a:r>
              <a:rPr lang="en-US" dirty="0"/>
              <a:t>Effects of alcohol on the body.</a:t>
            </a:r>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233226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10.7 </a:t>
            </a:r>
            <a:r>
              <a:rPr lang="en-US" dirty="0"/>
              <a:t>Types of fetal alcohol spectrum disorders.</a:t>
            </a:r>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382413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10.8 </a:t>
            </a:r>
            <a:r>
              <a:rPr lang="en-US" dirty="0"/>
              <a:t>Brain activity in a teen who drinks alcohol versus one who doesn’t.</a:t>
            </a:r>
          </a:p>
          <a:p>
            <a:endParaRPr lang="en-US" dirty="0"/>
          </a:p>
          <a:p>
            <a:pPr algn="just"/>
            <a:endParaRPr lang="en-US" sz="1800" b="0" i="0" u="none" strike="noStrike" baseline="0" dirty="0">
              <a:solidFill>
                <a:srgbClr val="000000"/>
              </a:solidFill>
              <a:latin typeface="Helvetica LT Std Light"/>
            </a:endParaRPr>
          </a:p>
          <a:p>
            <a:r>
              <a:rPr lang="en-US" sz="1800" b="0" i="0" u="none" strike="noStrike" baseline="0">
                <a:solidFill>
                  <a:srgbClr val="6C6D6F"/>
                </a:solidFill>
                <a:latin typeface="Helvetica LT Std Light"/>
              </a:rPr>
              <a:t>Used with permission of Susan Tapert, University of California, San Diego.</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2414184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3" name="Picture 2">
            <a:extLst>
              <a:ext uri="{FF2B5EF4-FFF2-40B4-BE49-F238E27FC236}">
                <a16:creationId xmlns:a16="http://schemas.microsoft.com/office/drawing/2014/main" id="{5E380908-9B59-147D-A38F-3C8583B055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5"/>
          <a:stretch/>
        </p:blipFill>
        <p:spPr>
          <a:xfrm>
            <a:off x="504000" y="342000"/>
            <a:ext cx="5156418" cy="5236853"/>
          </a:xfrm>
          <a:prstGeom prst="ellipse">
            <a:avLst/>
          </a:prstGeom>
          <a:effectLst>
            <a:softEdge rad="228021"/>
          </a:effectLst>
        </p:spPr>
      </p:pic>
      <p:pic>
        <p:nvPicPr>
          <p:cNvPr id="5" name="Picture 4">
            <a:extLst>
              <a:ext uri="{FF2B5EF4-FFF2-40B4-BE49-F238E27FC236}">
                <a16:creationId xmlns:a16="http://schemas.microsoft.com/office/drawing/2014/main" id="{AA81DED7-5CD7-6AC3-BC10-8491ED3354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8631" y="502071"/>
            <a:ext cx="5047155" cy="4916709"/>
          </a:xfrm>
          <a:prstGeom prst="rect">
            <a:avLst/>
          </a:prstGeom>
        </p:spPr>
      </p:pic>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a:stretch>
            <a:fillRect/>
          </a:stretch>
        </p:blipFill>
        <p:spPr>
          <a:xfrm rot="21147235">
            <a:off x="-2233650" y="3619630"/>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200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1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200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graphicFrame>
        <p:nvGraphicFramePr>
          <p:cNvPr id="4" name="TextBox 6">
            <a:extLst>
              <a:ext uri="{FF2B5EF4-FFF2-40B4-BE49-F238E27FC236}">
                <a16:creationId xmlns:a16="http://schemas.microsoft.com/office/drawing/2014/main" id="{6355E83C-6622-2455-888D-EF2484A7A9FB}"/>
              </a:ext>
            </a:extLst>
          </p:cNvPr>
          <p:cNvGraphicFramePr/>
          <p:nvPr userDrawn="1">
            <p:extLst>
              <p:ext uri="{D42A27DB-BD31-4B8C-83A1-F6EECF244321}">
                <p14:modId xmlns:p14="http://schemas.microsoft.com/office/powerpoint/2010/main" val="2216831372"/>
              </p:ext>
            </p:extLst>
          </p:nvPr>
        </p:nvGraphicFramePr>
        <p:xfrm>
          <a:off x="1528749" y="2924810"/>
          <a:ext cx="9451124" cy="3216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8">
            <a:extLst>
              <a:ext uri="{FF2B5EF4-FFF2-40B4-BE49-F238E27FC236}">
                <a16:creationId xmlns:a16="http://schemas.microsoft.com/office/drawing/2014/main" id="{9229FCA5-15A8-6B66-C6A6-F24A6632DA1C}"/>
              </a:ext>
            </a:extLst>
          </p:cNvPr>
          <p:cNvSpPr>
            <a:spLocks noGrp="1"/>
          </p:cNvSpPr>
          <p:nvPr>
            <p:ph sz="quarter" idx="10"/>
          </p:nvPr>
        </p:nvSpPr>
        <p:spPr>
          <a:xfrm>
            <a:off x="838200" y="1751013"/>
            <a:ext cx="10379075" cy="1017587"/>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
        <p:nvSpPr>
          <p:cNvPr id="11" name="Content Placeholder 10">
            <a:extLst>
              <a:ext uri="{FF2B5EF4-FFF2-40B4-BE49-F238E27FC236}">
                <a16:creationId xmlns:a16="http://schemas.microsoft.com/office/drawing/2014/main" id="{B0CC4023-8315-BEA8-73B2-CF9AA4D20F31}"/>
              </a:ext>
            </a:extLst>
          </p:cNvPr>
          <p:cNvSpPr>
            <a:spLocks noGrp="1"/>
          </p:cNvSpPr>
          <p:nvPr>
            <p:ph sz="quarter" idx="11"/>
          </p:nvPr>
        </p:nvSpPr>
        <p:spPr>
          <a:xfrm>
            <a:off x="1766888" y="3238500"/>
            <a:ext cx="614362" cy="762000"/>
          </a:xfrm>
          <a:prstGeom prst="rect">
            <a:avLst/>
          </a:prstGeom>
        </p:spPr>
        <p:txBody>
          <a:bodyPr/>
          <a:lstStyle>
            <a:lvl1pPr marL="0" indent="0">
              <a:buNone/>
              <a:defRPr sz="4000" b="1">
                <a:solidFill>
                  <a:srgbClr val="C00000"/>
                </a:solidFill>
              </a:defRPr>
            </a:lvl1pPr>
          </a:lstStyle>
          <a:p>
            <a:pPr lvl="0"/>
            <a:endParaRPr lang="en-US" dirty="0"/>
          </a:p>
        </p:txBody>
      </p:sp>
      <p:sp>
        <p:nvSpPr>
          <p:cNvPr id="13" name="Content Placeholder 12">
            <a:extLst>
              <a:ext uri="{FF2B5EF4-FFF2-40B4-BE49-F238E27FC236}">
                <a16:creationId xmlns:a16="http://schemas.microsoft.com/office/drawing/2014/main" id="{F9712D3F-BF8C-A09F-1CAA-DA0D110E7F97}"/>
              </a:ext>
            </a:extLst>
          </p:cNvPr>
          <p:cNvSpPr>
            <a:spLocks noGrp="1"/>
          </p:cNvSpPr>
          <p:nvPr>
            <p:ph sz="quarter" idx="12"/>
          </p:nvPr>
        </p:nvSpPr>
        <p:spPr>
          <a:xfrm>
            <a:off x="2844800" y="3238500"/>
            <a:ext cx="2736850" cy="933450"/>
          </a:xfrm>
          <a:prstGeom prst="rect">
            <a:avLst/>
          </a:prstGeom>
        </p:spPr>
        <p:txBody>
          <a:bodyPr/>
          <a:lstStyle>
            <a:lvl1pPr marL="0" indent="0">
              <a:buNone/>
              <a:defRPr>
                <a:solidFill>
                  <a:srgbClr val="D62D01"/>
                </a:solidFill>
              </a:defRPr>
            </a:lvl1pPr>
          </a:lstStyle>
          <a:p>
            <a:pPr lvl="0"/>
            <a:endParaRPr lang="en-US" dirty="0"/>
          </a:p>
        </p:txBody>
      </p:sp>
      <p:sp>
        <p:nvSpPr>
          <p:cNvPr id="15" name="Content Placeholder 14">
            <a:extLst>
              <a:ext uri="{FF2B5EF4-FFF2-40B4-BE49-F238E27FC236}">
                <a16:creationId xmlns:a16="http://schemas.microsoft.com/office/drawing/2014/main" id="{2BD6A262-4B30-1721-AEB0-F6883FFD7042}"/>
              </a:ext>
            </a:extLst>
          </p:cNvPr>
          <p:cNvSpPr>
            <a:spLocks noGrp="1"/>
          </p:cNvSpPr>
          <p:nvPr>
            <p:ph sz="quarter" idx="13"/>
          </p:nvPr>
        </p:nvSpPr>
        <p:spPr>
          <a:xfrm>
            <a:off x="6897688" y="3238500"/>
            <a:ext cx="512762" cy="762000"/>
          </a:xfrm>
          <a:prstGeom prst="rect">
            <a:avLst/>
          </a:prstGeom>
        </p:spPr>
        <p:txBody>
          <a:bodyPr/>
          <a:lstStyle>
            <a:lvl1pPr marL="0" indent="0">
              <a:buNone/>
              <a:defRPr sz="4000" b="1">
                <a:solidFill>
                  <a:srgbClr val="C00000"/>
                </a:solidFill>
              </a:defRPr>
            </a:lvl1pPr>
          </a:lstStyle>
          <a:p>
            <a:pPr lvl="0"/>
            <a:endParaRPr lang="en-US" dirty="0"/>
          </a:p>
        </p:txBody>
      </p:sp>
      <p:sp>
        <p:nvSpPr>
          <p:cNvPr id="17" name="Content Placeholder 16">
            <a:extLst>
              <a:ext uri="{FF2B5EF4-FFF2-40B4-BE49-F238E27FC236}">
                <a16:creationId xmlns:a16="http://schemas.microsoft.com/office/drawing/2014/main" id="{7B23D79B-C58C-0914-4726-9A6E3B5FC416}"/>
              </a:ext>
            </a:extLst>
          </p:cNvPr>
          <p:cNvSpPr>
            <a:spLocks noGrp="1"/>
          </p:cNvSpPr>
          <p:nvPr>
            <p:ph sz="quarter" idx="14"/>
          </p:nvPr>
        </p:nvSpPr>
        <p:spPr>
          <a:xfrm>
            <a:off x="7874000" y="3414713"/>
            <a:ext cx="2393950" cy="585787"/>
          </a:xfrm>
          <a:prstGeom prst="rect">
            <a:avLst/>
          </a:prstGeom>
        </p:spPr>
        <p:txBody>
          <a:bodyPr/>
          <a:lstStyle>
            <a:lvl1pPr marL="0" indent="0">
              <a:buNone/>
              <a:defRPr>
                <a:solidFill>
                  <a:srgbClr val="D62D01"/>
                </a:solidFill>
              </a:defRPr>
            </a:lvl1pPr>
          </a:lstStyle>
          <a:p>
            <a:pPr lvl="0"/>
            <a:endParaRPr lang="en-US" dirty="0"/>
          </a:p>
        </p:txBody>
      </p:sp>
      <p:sp>
        <p:nvSpPr>
          <p:cNvPr id="19" name="Content Placeholder 18">
            <a:extLst>
              <a:ext uri="{FF2B5EF4-FFF2-40B4-BE49-F238E27FC236}">
                <a16:creationId xmlns:a16="http://schemas.microsoft.com/office/drawing/2014/main" id="{7916CE8D-F1BC-83E2-F815-9ED6E75513CE}"/>
              </a:ext>
            </a:extLst>
          </p:cNvPr>
          <p:cNvSpPr>
            <a:spLocks noGrp="1"/>
          </p:cNvSpPr>
          <p:nvPr>
            <p:ph sz="quarter" idx="15"/>
          </p:nvPr>
        </p:nvSpPr>
        <p:spPr>
          <a:xfrm>
            <a:off x="1924050" y="5022850"/>
            <a:ext cx="457200" cy="928688"/>
          </a:xfrm>
          <a:prstGeom prst="rect">
            <a:avLst/>
          </a:prstGeom>
        </p:spPr>
        <p:txBody>
          <a:bodyPr/>
          <a:lstStyle>
            <a:lvl1pPr marL="0" indent="0">
              <a:buNone/>
              <a:defRPr sz="4000" b="1">
                <a:solidFill>
                  <a:srgbClr val="C00000"/>
                </a:solidFill>
              </a:defRPr>
            </a:lvl1pPr>
          </a:lstStyle>
          <a:p>
            <a:pPr lvl="0"/>
            <a:endParaRPr lang="en-US" dirty="0"/>
          </a:p>
        </p:txBody>
      </p:sp>
      <p:sp>
        <p:nvSpPr>
          <p:cNvPr id="21" name="Content Placeholder 20">
            <a:extLst>
              <a:ext uri="{FF2B5EF4-FFF2-40B4-BE49-F238E27FC236}">
                <a16:creationId xmlns:a16="http://schemas.microsoft.com/office/drawing/2014/main" id="{8340CF21-BB21-CF1F-4CE7-61FBB5399999}"/>
              </a:ext>
            </a:extLst>
          </p:cNvPr>
          <p:cNvSpPr>
            <a:spLocks noGrp="1"/>
          </p:cNvSpPr>
          <p:nvPr>
            <p:ph sz="quarter" idx="16"/>
          </p:nvPr>
        </p:nvSpPr>
        <p:spPr>
          <a:xfrm>
            <a:off x="2844800" y="4929188"/>
            <a:ext cx="2736850" cy="1022350"/>
          </a:xfrm>
          <a:prstGeom prst="rect">
            <a:avLst/>
          </a:prstGeom>
        </p:spPr>
        <p:txBody>
          <a:bodyPr/>
          <a:lstStyle>
            <a:lvl1pPr marL="0" indent="0">
              <a:buNone/>
              <a:defRPr>
                <a:solidFill>
                  <a:srgbClr val="D62D01"/>
                </a:solidFill>
              </a:defRPr>
            </a:lvl1pPr>
          </a:lstStyle>
          <a:p>
            <a:pPr lvl="0"/>
            <a:endParaRPr lang="en-US" dirty="0"/>
          </a:p>
        </p:txBody>
      </p:sp>
      <p:sp>
        <p:nvSpPr>
          <p:cNvPr id="23" name="Content Placeholder 22">
            <a:extLst>
              <a:ext uri="{FF2B5EF4-FFF2-40B4-BE49-F238E27FC236}">
                <a16:creationId xmlns:a16="http://schemas.microsoft.com/office/drawing/2014/main" id="{AEFB9C0A-15B3-918D-8A5E-20B991704C6D}"/>
              </a:ext>
            </a:extLst>
          </p:cNvPr>
          <p:cNvSpPr>
            <a:spLocks noGrp="1"/>
          </p:cNvSpPr>
          <p:nvPr>
            <p:ph sz="quarter" idx="17"/>
          </p:nvPr>
        </p:nvSpPr>
        <p:spPr>
          <a:xfrm>
            <a:off x="6897688" y="5100638"/>
            <a:ext cx="512762" cy="693737"/>
          </a:xfrm>
          <a:prstGeom prst="rect">
            <a:avLst/>
          </a:prstGeom>
        </p:spPr>
        <p:txBody>
          <a:bodyPr/>
          <a:lstStyle>
            <a:lvl1pPr marL="0" indent="0">
              <a:buNone/>
              <a:defRPr sz="4000" b="1">
                <a:solidFill>
                  <a:srgbClr val="C00000"/>
                </a:solidFill>
              </a:defRPr>
            </a:lvl1pPr>
          </a:lstStyle>
          <a:p>
            <a:pPr lvl="0"/>
            <a:endParaRPr lang="en-US" dirty="0"/>
          </a:p>
        </p:txBody>
      </p:sp>
      <p:sp>
        <p:nvSpPr>
          <p:cNvPr id="25" name="Content Placeholder 24">
            <a:extLst>
              <a:ext uri="{FF2B5EF4-FFF2-40B4-BE49-F238E27FC236}">
                <a16:creationId xmlns:a16="http://schemas.microsoft.com/office/drawing/2014/main" id="{32083A22-D6AB-E1E0-F61C-6B78953628FF}"/>
              </a:ext>
            </a:extLst>
          </p:cNvPr>
          <p:cNvSpPr>
            <a:spLocks noGrp="1"/>
          </p:cNvSpPr>
          <p:nvPr>
            <p:ph sz="quarter" idx="18"/>
          </p:nvPr>
        </p:nvSpPr>
        <p:spPr>
          <a:xfrm>
            <a:off x="7874000" y="5100638"/>
            <a:ext cx="1117600" cy="679450"/>
          </a:xfrm>
          <a:prstGeom prst="rect">
            <a:avLst/>
          </a:prstGeom>
        </p:spPr>
        <p:txBody>
          <a:bodyPr/>
          <a:lstStyle>
            <a:lvl1pPr marL="0" indent="0">
              <a:buNone/>
              <a:defRPr>
                <a:solidFill>
                  <a:srgbClr val="D62D01"/>
                </a:solidFill>
              </a:defRPr>
            </a:lvl1pPr>
          </a:lstStyle>
          <a:p>
            <a:pPr lvl="0"/>
            <a:endParaRPr lang="en-US" dirty="0"/>
          </a:p>
        </p:txBody>
      </p:sp>
      <p:sp>
        <p:nvSpPr>
          <p:cNvPr id="27" name="Content Placeholder 26">
            <a:extLst>
              <a:ext uri="{FF2B5EF4-FFF2-40B4-BE49-F238E27FC236}">
                <a16:creationId xmlns:a16="http://schemas.microsoft.com/office/drawing/2014/main" id="{2882F2A4-594A-C8DE-521A-F465C657E60F}"/>
              </a:ext>
            </a:extLst>
          </p:cNvPr>
          <p:cNvSpPr>
            <a:spLocks noGrp="1"/>
          </p:cNvSpPr>
          <p:nvPr>
            <p:ph sz="quarter" idx="19"/>
          </p:nvPr>
        </p:nvSpPr>
        <p:spPr>
          <a:xfrm>
            <a:off x="9985542" y="5962703"/>
            <a:ext cx="1479550" cy="504825"/>
          </a:xfrm>
          <a:prstGeom prst="rect">
            <a:avLst/>
          </a:prstGeom>
        </p:spPr>
        <p:txBody>
          <a:bodyPr/>
          <a:lstStyle>
            <a:lvl1pPr marL="0" indent="0">
              <a:buNone/>
              <a:defRPr sz="1600">
                <a:latin typeface="Century Gothic" panose="020B0502020202020204" pitchFamily="34" charset="0"/>
              </a:defRPr>
            </a:lvl1pPr>
          </a:lstStyle>
          <a:p>
            <a:pPr lvl="0"/>
            <a:endParaRPr lang="en-US" dirty="0"/>
          </a:p>
        </p:txBody>
      </p:sp>
      <p:sp>
        <p:nvSpPr>
          <p:cNvPr id="28" name="Rectangle 27">
            <a:extLst>
              <a:ext uri="{FF2B5EF4-FFF2-40B4-BE49-F238E27FC236}">
                <a16:creationId xmlns:a16="http://schemas.microsoft.com/office/drawing/2014/main" id="{23B6B4CA-27C4-533F-0C42-0B962A35D14D}"/>
              </a:ext>
            </a:extLst>
          </p:cNvPr>
          <p:cNvSpPr/>
          <p:nvPr userDrawn="1"/>
        </p:nvSpPr>
        <p:spPr>
          <a:xfrm>
            <a:off x="1924050" y="3238500"/>
            <a:ext cx="457200" cy="685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5D28351-DD9A-E751-1C87-E3D2261CF75B}"/>
              </a:ext>
            </a:extLst>
          </p:cNvPr>
          <p:cNvSpPr/>
          <p:nvPr userDrawn="1"/>
        </p:nvSpPr>
        <p:spPr>
          <a:xfrm>
            <a:off x="6897701" y="3314700"/>
            <a:ext cx="51224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B32165D-7A27-AE45-338B-03F3E92B91A1}"/>
              </a:ext>
            </a:extLst>
          </p:cNvPr>
          <p:cNvSpPr/>
          <p:nvPr userDrawn="1"/>
        </p:nvSpPr>
        <p:spPr>
          <a:xfrm>
            <a:off x="1924050" y="5100638"/>
            <a:ext cx="457200" cy="6025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94BDDEE-2CC9-CFAA-8745-ED40CDF99CAA}"/>
              </a:ext>
            </a:extLst>
          </p:cNvPr>
          <p:cNvSpPr/>
          <p:nvPr userDrawn="1"/>
        </p:nvSpPr>
        <p:spPr>
          <a:xfrm>
            <a:off x="6897688" y="5100638"/>
            <a:ext cx="51224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20526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15">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200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graphicFrame>
        <p:nvGraphicFramePr>
          <p:cNvPr id="5" name="TextBox 6">
            <a:extLst>
              <a:ext uri="{FF2B5EF4-FFF2-40B4-BE49-F238E27FC236}">
                <a16:creationId xmlns:a16="http://schemas.microsoft.com/office/drawing/2014/main" id="{1BB74939-79E9-C773-F969-FB05DB4E4A6D}"/>
              </a:ext>
            </a:extLst>
          </p:cNvPr>
          <p:cNvGraphicFramePr/>
          <p:nvPr userDrawn="1">
            <p:extLst>
              <p:ext uri="{D42A27DB-BD31-4B8C-83A1-F6EECF244321}">
                <p14:modId xmlns:p14="http://schemas.microsoft.com/office/powerpoint/2010/main" val="2796772582"/>
              </p:ext>
            </p:extLst>
          </p:nvPr>
        </p:nvGraphicFramePr>
        <p:xfrm>
          <a:off x="930442" y="2640791"/>
          <a:ext cx="10684042" cy="2572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8">
            <a:extLst>
              <a:ext uri="{FF2B5EF4-FFF2-40B4-BE49-F238E27FC236}">
                <a16:creationId xmlns:a16="http://schemas.microsoft.com/office/drawing/2014/main" id="{9229FCA5-15A8-6B66-C6A6-F24A6632DA1C}"/>
              </a:ext>
            </a:extLst>
          </p:cNvPr>
          <p:cNvSpPr>
            <a:spLocks noGrp="1"/>
          </p:cNvSpPr>
          <p:nvPr>
            <p:ph sz="quarter" idx="10"/>
          </p:nvPr>
        </p:nvSpPr>
        <p:spPr>
          <a:xfrm>
            <a:off x="838200" y="1751013"/>
            <a:ext cx="10379075" cy="1017587"/>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
        <p:nvSpPr>
          <p:cNvPr id="11" name="Content Placeholder 10">
            <a:extLst>
              <a:ext uri="{FF2B5EF4-FFF2-40B4-BE49-F238E27FC236}">
                <a16:creationId xmlns:a16="http://schemas.microsoft.com/office/drawing/2014/main" id="{B0CC4023-8315-BEA8-73B2-CF9AA4D20F31}"/>
              </a:ext>
            </a:extLst>
          </p:cNvPr>
          <p:cNvSpPr>
            <a:spLocks noGrp="1"/>
          </p:cNvSpPr>
          <p:nvPr>
            <p:ph sz="quarter" idx="11"/>
          </p:nvPr>
        </p:nvSpPr>
        <p:spPr>
          <a:xfrm>
            <a:off x="1221581" y="3597442"/>
            <a:ext cx="614362" cy="762000"/>
          </a:xfrm>
          <a:prstGeom prst="rect">
            <a:avLst/>
          </a:prstGeom>
        </p:spPr>
        <p:txBody>
          <a:bodyPr/>
          <a:lstStyle>
            <a:lvl1pPr marL="0" indent="0">
              <a:buNone/>
              <a:defRPr sz="4000" b="1">
                <a:solidFill>
                  <a:srgbClr val="C00000"/>
                </a:solidFill>
              </a:defRPr>
            </a:lvl1pPr>
          </a:lstStyle>
          <a:p>
            <a:pPr lvl="0"/>
            <a:endParaRPr lang="en-US" dirty="0"/>
          </a:p>
        </p:txBody>
      </p:sp>
      <p:sp>
        <p:nvSpPr>
          <p:cNvPr id="13" name="Content Placeholder 12">
            <a:extLst>
              <a:ext uri="{FF2B5EF4-FFF2-40B4-BE49-F238E27FC236}">
                <a16:creationId xmlns:a16="http://schemas.microsoft.com/office/drawing/2014/main" id="{F9712D3F-BF8C-A09F-1CAA-DA0D110E7F97}"/>
              </a:ext>
            </a:extLst>
          </p:cNvPr>
          <p:cNvSpPr>
            <a:spLocks noGrp="1"/>
          </p:cNvSpPr>
          <p:nvPr>
            <p:ph sz="quarter" idx="12"/>
          </p:nvPr>
        </p:nvSpPr>
        <p:spPr>
          <a:xfrm>
            <a:off x="1925651" y="3531635"/>
            <a:ext cx="1846249" cy="862565"/>
          </a:xfrm>
          <a:prstGeom prst="rect">
            <a:avLst/>
          </a:prstGeom>
        </p:spPr>
        <p:txBody>
          <a:bodyPr/>
          <a:lstStyle>
            <a:lvl1pPr marL="0" indent="0">
              <a:buNone/>
              <a:defRPr>
                <a:solidFill>
                  <a:srgbClr val="D62D01"/>
                </a:solidFill>
              </a:defRPr>
            </a:lvl1pPr>
          </a:lstStyle>
          <a:p>
            <a:pPr lvl="0"/>
            <a:endParaRPr lang="en-US" dirty="0"/>
          </a:p>
        </p:txBody>
      </p:sp>
      <p:sp>
        <p:nvSpPr>
          <p:cNvPr id="15" name="Content Placeholder 14">
            <a:extLst>
              <a:ext uri="{FF2B5EF4-FFF2-40B4-BE49-F238E27FC236}">
                <a16:creationId xmlns:a16="http://schemas.microsoft.com/office/drawing/2014/main" id="{2BD6A262-4B30-1721-AEB0-F6883FFD7042}"/>
              </a:ext>
            </a:extLst>
          </p:cNvPr>
          <p:cNvSpPr>
            <a:spLocks noGrp="1"/>
          </p:cNvSpPr>
          <p:nvPr>
            <p:ph sz="quarter" idx="13"/>
          </p:nvPr>
        </p:nvSpPr>
        <p:spPr>
          <a:xfrm>
            <a:off x="4776788" y="3568700"/>
            <a:ext cx="512762" cy="762000"/>
          </a:xfrm>
          <a:prstGeom prst="rect">
            <a:avLst/>
          </a:prstGeom>
        </p:spPr>
        <p:txBody>
          <a:bodyPr/>
          <a:lstStyle>
            <a:lvl1pPr marL="0" indent="0">
              <a:buNone/>
              <a:defRPr sz="4000" b="1">
                <a:solidFill>
                  <a:srgbClr val="C00000"/>
                </a:solidFill>
              </a:defRPr>
            </a:lvl1pPr>
          </a:lstStyle>
          <a:p>
            <a:pPr lvl="0"/>
            <a:endParaRPr lang="en-US" dirty="0"/>
          </a:p>
        </p:txBody>
      </p:sp>
      <p:sp>
        <p:nvSpPr>
          <p:cNvPr id="17" name="Content Placeholder 16">
            <a:extLst>
              <a:ext uri="{FF2B5EF4-FFF2-40B4-BE49-F238E27FC236}">
                <a16:creationId xmlns:a16="http://schemas.microsoft.com/office/drawing/2014/main" id="{7B23D79B-C58C-0914-4726-9A6E3B5FC416}"/>
              </a:ext>
            </a:extLst>
          </p:cNvPr>
          <p:cNvSpPr>
            <a:spLocks noGrp="1"/>
          </p:cNvSpPr>
          <p:nvPr>
            <p:ph sz="quarter" idx="14"/>
          </p:nvPr>
        </p:nvSpPr>
        <p:spPr>
          <a:xfrm>
            <a:off x="5700713" y="3619500"/>
            <a:ext cx="2071687" cy="585787"/>
          </a:xfrm>
          <a:prstGeom prst="rect">
            <a:avLst/>
          </a:prstGeom>
        </p:spPr>
        <p:txBody>
          <a:bodyPr/>
          <a:lstStyle>
            <a:lvl1pPr marL="0" indent="0">
              <a:buNone/>
              <a:defRPr>
                <a:solidFill>
                  <a:srgbClr val="D62D01"/>
                </a:solidFill>
              </a:defRPr>
            </a:lvl1pPr>
          </a:lstStyle>
          <a:p>
            <a:pPr lvl="0"/>
            <a:endParaRPr lang="en-US" dirty="0"/>
          </a:p>
        </p:txBody>
      </p:sp>
      <p:sp>
        <p:nvSpPr>
          <p:cNvPr id="19" name="Content Placeholder 18">
            <a:extLst>
              <a:ext uri="{FF2B5EF4-FFF2-40B4-BE49-F238E27FC236}">
                <a16:creationId xmlns:a16="http://schemas.microsoft.com/office/drawing/2014/main" id="{7916CE8D-F1BC-83E2-F815-9ED6E75513CE}"/>
              </a:ext>
            </a:extLst>
          </p:cNvPr>
          <p:cNvSpPr>
            <a:spLocks noGrp="1"/>
          </p:cNvSpPr>
          <p:nvPr>
            <p:ph sz="quarter" idx="15"/>
          </p:nvPr>
        </p:nvSpPr>
        <p:spPr>
          <a:xfrm>
            <a:off x="8432800" y="3562350"/>
            <a:ext cx="457200" cy="928688"/>
          </a:xfrm>
          <a:prstGeom prst="rect">
            <a:avLst/>
          </a:prstGeom>
        </p:spPr>
        <p:txBody>
          <a:bodyPr/>
          <a:lstStyle>
            <a:lvl1pPr marL="0" indent="0">
              <a:buNone/>
              <a:defRPr sz="4000" b="1">
                <a:solidFill>
                  <a:srgbClr val="C00000"/>
                </a:solidFill>
              </a:defRPr>
            </a:lvl1pPr>
          </a:lstStyle>
          <a:p>
            <a:pPr lvl="0"/>
            <a:endParaRPr lang="en-US" dirty="0"/>
          </a:p>
        </p:txBody>
      </p:sp>
      <p:sp>
        <p:nvSpPr>
          <p:cNvPr id="21" name="Content Placeholder 20">
            <a:extLst>
              <a:ext uri="{FF2B5EF4-FFF2-40B4-BE49-F238E27FC236}">
                <a16:creationId xmlns:a16="http://schemas.microsoft.com/office/drawing/2014/main" id="{8340CF21-BB21-CF1F-4CE7-61FBB5399999}"/>
              </a:ext>
            </a:extLst>
          </p:cNvPr>
          <p:cNvSpPr>
            <a:spLocks noGrp="1"/>
          </p:cNvSpPr>
          <p:nvPr>
            <p:ph sz="quarter" idx="16"/>
          </p:nvPr>
        </p:nvSpPr>
        <p:spPr>
          <a:xfrm>
            <a:off x="9184766" y="3569114"/>
            <a:ext cx="2736850" cy="761586"/>
          </a:xfrm>
          <a:prstGeom prst="rect">
            <a:avLst/>
          </a:prstGeom>
        </p:spPr>
        <p:txBody>
          <a:bodyPr/>
          <a:lstStyle>
            <a:lvl1pPr marL="0" indent="0">
              <a:buNone/>
              <a:defRPr>
                <a:solidFill>
                  <a:srgbClr val="D62D01"/>
                </a:solidFill>
              </a:defRPr>
            </a:lvl1pPr>
          </a:lstStyle>
          <a:p>
            <a:pPr lvl="0"/>
            <a:endParaRPr lang="en-US" dirty="0"/>
          </a:p>
        </p:txBody>
      </p:sp>
      <p:sp>
        <p:nvSpPr>
          <p:cNvPr id="8" name="Rectangle 7">
            <a:extLst>
              <a:ext uri="{FF2B5EF4-FFF2-40B4-BE49-F238E27FC236}">
                <a16:creationId xmlns:a16="http://schemas.microsoft.com/office/drawing/2014/main" id="{4D2B83C9-68B3-FD85-E0DE-0EAE5AF42371}"/>
              </a:ext>
            </a:extLst>
          </p:cNvPr>
          <p:cNvSpPr/>
          <p:nvPr userDrawn="1"/>
        </p:nvSpPr>
        <p:spPr>
          <a:xfrm>
            <a:off x="1387419" y="3656036"/>
            <a:ext cx="256444" cy="4699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84673E-205E-49BC-1A1F-373EFD26A51B}"/>
              </a:ext>
            </a:extLst>
          </p:cNvPr>
          <p:cNvSpPr/>
          <p:nvPr userDrawn="1"/>
        </p:nvSpPr>
        <p:spPr>
          <a:xfrm>
            <a:off x="4933497" y="3656036"/>
            <a:ext cx="327025" cy="4699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69D94BF-47B7-FCE8-AAE9-CAB79050ECBD}"/>
              </a:ext>
            </a:extLst>
          </p:cNvPr>
          <p:cNvSpPr/>
          <p:nvPr userDrawn="1"/>
        </p:nvSpPr>
        <p:spPr>
          <a:xfrm>
            <a:off x="8524875" y="3656036"/>
            <a:ext cx="352759" cy="4699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423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5">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200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graphicFrame>
        <p:nvGraphicFramePr>
          <p:cNvPr id="4" name="TextBox 6">
            <a:extLst>
              <a:ext uri="{FF2B5EF4-FFF2-40B4-BE49-F238E27FC236}">
                <a16:creationId xmlns:a16="http://schemas.microsoft.com/office/drawing/2014/main" id="{EB99C215-11C8-C502-397E-EFC560C17D02}"/>
              </a:ext>
            </a:extLst>
          </p:cNvPr>
          <p:cNvGraphicFramePr>
            <a:graphicFrameLocks noChangeAspect="1"/>
          </p:cNvGraphicFramePr>
          <p:nvPr userDrawn="1">
            <p:extLst>
              <p:ext uri="{D42A27DB-BD31-4B8C-83A1-F6EECF244321}">
                <p14:modId xmlns:p14="http://schemas.microsoft.com/office/powerpoint/2010/main" val="2707861564"/>
              </p:ext>
            </p:extLst>
          </p:nvPr>
        </p:nvGraphicFramePr>
        <p:xfrm>
          <a:off x="490277" y="2075853"/>
          <a:ext cx="11211446" cy="41450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D5AD8FCD-1D46-3682-AE08-DBF60EECD7B3}"/>
              </a:ext>
            </a:extLst>
          </p:cNvPr>
          <p:cNvSpPr>
            <a:spLocks noGrp="1"/>
          </p:cNvSpPr>
          <p:nvPr>
            <p:ph sz="quarter" idx="10"/>
          </p:nvPr>
        </p:nvSpPr>
        <p:spPr>
          <a:xfrm>
            <a:off x="1055688" y="3043238"/>
            <a:ext cx="331787" cy="630237"/>
          </a:xfrm>
          <a:prstGeom prst="rect">
            <a:avLst/>
          </a:prstGeom>
        </p:spPr>
        <p:txBody>
          <a:bodyPr/>
          <a:lstStyle>
            <a:lvl1pPr marL="0" indent="0">
              <a:buNone/>
              <a:defRPr b="1">
                <a:solidFill>
                  <a:srgbClr val="C00000"/>
                </a:solidFill>
              </a:defRPr>
            </a:lvl1pPr>
          </a:lstStyle>
          <a:p>
            <a:pPr lvl="0"/>
            <a:endParaRPr lang="en-US" dirty="0"/>
          </a:p>
        </p:txBody>
      </p:sp>
      <p:sp>
        <p:nvSpPr>
          <p:cNvPr id="9" name="Content Placeholder 8">
            <a:extLst>
              <a:ext uri="{FF2B5EF4-FFF2-40B4-BE49-F238E27FC236}">
                <a16:creationId xmlns:a16="http://schemas.microsoft.com/office/drawing/2014/main" id="{CBFB54A2-3920-8A1B-9805-F48170B66360}"/>
              </a:ext>
            </a:extLst>
          </p:cNvPr>
          <p:cNvSpPr>
            <a:spLocks noGrp="1"/>
          </p:cNvSpPr>
          <p:nvPr>
            <p:ph sz="quarter" idx="11"/>
          </p:nvPr>
        </p:nvSpPr>
        <p:spPr>
          <a:xfrm>
            <a:off x="1869364" y="3043238"/>
            <a:ext cx="1419225" cy="630237"/>
          </a:xfrm>
          <a:prstGeom prst="rect">
            <a:avLst/>
          </a:prstGeom>
        </p:spPr>
        <p:txBody>
          <a:bodyPr/>
          <a:lstStyle>
            <a:lvl1pPr marL="0" indent="0">
              <a:buNone/>
              <a:defRPr sz="2400">
                <a:solidFill>
                  <a:srgbClr val="D62D01"/>
                </a:solidFill>
              </a:defRPr>
            </a:lvl1pPr>
          </a:lstStyle>
          <a:p>
            <a:pPr lvl="0"/>
            <a:endParaRPr lang="en-US" dirty="0"/>
          </a:p>
        </p:txBody>
      </p:sp>
      <p:sp>
        <p:nvSpPr>
          <p:cNvPr id="11" name="Content Placeholder 10">
            <a:extLst>
              <a:ext uri="{FF2B5EF4-FFF2-40B4-BE49-F238E27FC236}">
                <a16:creationId xmlns:a16="http://schemas.microsoft.com/office/drawing/2014/main" id="{ED82D09A-0BC1-8BA7-D281-82A2F445BCAF}"/>
              </a:ext>
            </a:extLst>
          </p:cNvPr>
          <p:cNvSpPr>
            <a:spLocks noGrp="1"/>
          </p:cNvSpPr>
          <p:nvPr>
            <p:ph sz="quarter" idx="12"/>
          </p:nvPr>
        </p:nvSpPr>
        <p:spPr>
          <a:xfrm>
            <a:off x="4635500" y="3043238"/>
            <a:ext cx="457200" cy="630237"/>
          </a:xfrm>
          <a:prstGeom prst="rect">
            <a:avLst/>
          </a:prstGeom>
        </p:spPr>
        <p:txBody>
          <a:bodyPr/>
          <a:lstStyle>
            <a:lvl1pPr marL="0" indent="0">
              <a:buNone/>
              <a:defRPr b="1">
                <a:solidFill>
                  <a:srgbClr val="C00000"/>
                </a:solidFill>
              </a:defRPr>
            </a:lvl1pPr>
          </a:lstStyle>
          <a:p>
            <a:pPr lvl="0"/>
            <a:endParaRPr lang="en-US" dirty="0"/>
          </a:p>
        </p:txBody>
      </p:sp>
      <p:sp>
        <p:nvSpPr>
          <p:cNvPr id="13" name="Content Placeholder 12">
            <a:extLst>
              <a:ext uri="{FF2B5EF4-FFF2-40B4-BE49-F238E27FC236}">
                <a16:creationId xmlns:a16="http://schemas.microsoft.com/office/drawing/2014/main" id="{19A5C65D-65F3-10BF-A281-6C9F760345B2}"/>
              </a:ext>
            </a:extLst>
          </p:cNvPr>
          <p:cNvSpPr>
            <a:spLocks noGrp="1"/>
          </p:cNvSpPr>
          <p:nvPr>
            <p:ph sz="quarter" idx="13"/>
          </p:nvPr>
        </p:nvSpPr>
        <p:spPr>
          <a:xfrm>
            <a:off x="5438775" y="2808288"/>
            <a:ext cx="1797050" cy="1054100"/>
          </a:xfrm>
          <a:prstGeom prst="rect">
            <a:avLst/>
          </a:prstGeom>
        </p:spPr>
        <p:txBody>
          <a:bodyPr/>
          <a:lstStyle>
            <a:lvl1pPr marL="0" indent="0">
              <a:buNone/>
              <a:defRPr sz="2400">
                <a:solidFill>
                  <a:srgbClr val="D62D01"/>
                </a:solidFill>
              </a:defRPr>
            </a:lvl1pPr>
          </a:lstStyle>
          <a:p>
            <a:pPr lvl="0"/>
            <a:endParaRPr lang="en-US" dirty="0"/>
          </a:p>
        </p:txBody>
      </p:sp>
      <p:sp>
        <p:nvSpPr>
          <p:cNvPr id="15" name="Content Placeholder 14">
            <a:extLst>
              <a:ext uri="{FF2B5EF4-FFF2-40B4-BE49-F238E27FC236}">
                <a16:creationId xmlns:a16="http://schemas.microsoft.com/office/drawing/2014/main" id="{B6707BBE-BCA2-BB9A-F577-5500F753ABD5}"/>
              </a:ext>
            </a:extLst>
          </p:cNvPr>
          <p:cNvSpPr>
            <a:spLocks noGrp="1"/>
          </p:cNvSpPr>
          <p:nvPr>
            <p:ph sz="quarter" idx="14"/>
          </p:nvPr>
        </p:nvSpPr>
        <p:spPr>
          <a:xfrm>
            <a:off x="8355013" y="3043238"/>
            <a:ext cx="427037" cy="630237"/>
          </a:xfrm>
          <a:prstGeom prst="rect">
            <a:avLst/>
          </a:prstGeom>
        </p:spPr>
        <p:txBody>
          <a:bodyPr/>
          <a:lstStyle>
            <a:lvl1pPr marL="0" indent="0">
              <a:buNone/>
              <a:defRPr b="1">
                <a:solidFill>
                  <a:srgbClr val="C00000"/>
                </a:solidFill>
              </a:defRPr>
            </a:lvl1pPr>
          </a:lstStyle>
          <a:p>
            <a:pPr lvl="0"/>
            <a:endParaRPr lang="en-US" dirty="0"/>
          </a:p>
        </p:txBody>
      </p:sp>
      <p:sp>
        <p:nvSpPr>
          <p:cNvPr id="17" name="Content Placeholder 16">
            <a:extLst>
              <a:ext uri="{FF2B5EF4-FFF2-40B4-BE49-F238E27FC236}">
                <a16:creationId xmlns:a16="http://schemas.microsoft.com/office/drawing/2014/main" id="{06459B50-88D5-DF9C-BC0D-74C914534C71}"/>
              </a:ext>
            </a:extLst>
          </p:cNvPr>
          <p:cNvSpPr>
            <a:spLocks noGrp="1"/>
          </p:cNvSpPr>
          <p:nvPr>
            <p:ph sz="quarter" idx="15"/>
          </p:nvPr>
        </p:nvSpPr>
        <p:spPr>
          <a:xfrm>
            <a:off x="9032875" y="3043238"/>
            <a:ext cx="1008063" cy="630237"/>
          </a:xfrm>
          <a:prstGeom prst="rect">
            <a:avLst/>
          </a:prstGeom>
        </p:spPr>
        <p:txBody>
          <a:bodyPr/>
          <a:lstStyle>
            <a:lvl1pPr marL="0" indent="0">
              <a:buNone/>
              <a:defRPr sz="2400">
                <a:solidFill>
                  <a:srgbClr val="D62D01"/>
                </a:solidFill>
              </a:defRPr>
            </a:lvl1pPr>
          </a:lstStyle>
          <a:p>
            <a:pPr lvl="0"/>
            <a:endParaRPr lang="en-US" dirty="0"/>
          </a:p>
        </p:txBody>
      </p:sp>
      <p:sp>
        <p:nvSpPr>
          <p:cNvPr id="19" name="Content Placeholder 18">
            <a:extLst>
              <a:ext uri="{FF2B5EF4-FFF2-40B4-BE49-F238E27FC236}">
                <a16:creationId xmlns:a16="http://schemas.microsoft.com/office/drawing/2014/main" id="{9300CB02-D5A6-65AA-1A1F-7B74E4786F0F}"/>
              </a:ext>
            </a:extLst>
          </p:cNvPr>
          <p:cNvSpPr>
            <a:spLocks noGrp="1"/>
          </p:cNvSpPr>
          <p:nvPr>
            <p:ph sz="quarter" idx="16"/>
          </p:nvPr>
        </p:nvSpPr>
        <p:spPr>
          <a:xfrm>
            <a:off x="1055688" y="4640263"/>
            <a:ext cx="331787" cy="630237"/>
          </a:xfrm>
          <a:prstGeom prst="rect">
            <a:avLst/>
          </a:prstGeom>
        </p:spPr>
        <p:txBody>
          <a:bodyPr/>
          <a:lstStyle>
            <a:lvl1pPr marL="0" indent="0">
              <a:buNone/>
              <a:defRPr b="1">
                <a:solidFill>
                  <a:srgbClr val="C00000"/>
                </a:solidFill>
              </a:defRPr>
            </a:lvl1pPr>
          </a:lstStyle>
          <a:p>
            <a:pPr lvl="0"/>
            <a:endParaRPr lang="en-US" dirty="0"/>
          </a:p>
        </p:txBody>
      </p:sp>
      <p:sp>
        <p:nvSpPr>
          <p:cNvPr id="21" name="Content Placeholder 20">
            <a:extLst>
              <a:ext uri="{FF2B5EF4-FFF2-40B4-BE49-F238E27FC236}">
                <a16:creationId xmlns:a16="http://schemas.microsoft.com/office/drawing/2014/main" id="{9BBE1DB6-6B23-0C9A-665C-D73D32FF1C63}"/>
              </a:ext>
            </a:extLst>
          </p:cNvPr>
          <p:cNvSpPr>
            <a:spLocks noGrp="1"/>
          </p:cNvSpPr>
          <p:nvPr>
            <p:ph sz="quarter" idx="17"/>
          </p:nvPr>
        </p:nvSpPr>
        <p:spPr>
          <a:xfrm>
            <a:off x="1952625" y="4640263"/>
            <a:ext cx="1720850" cy="630237"/>
          </a:xfrm>
          <a:prstGeom prst="rect">
            <a:avLst/>
          </a:prstGeom>
        </p:spPr>
        <p:txBody>
          <a:bodyPr/>
          <a:lstStyle>
            <a:lvl1pPr marL="0" indent="0">
              <a:buNone/>
              <a:defRPr sz="2400">
                <a:solidFill>
                  <a:srgbClr val="D62D01"/>
                </a:solidFill>
              </a:defRPr>
            </a:lvl1pPr>
          </a:lstStyle>
          <a:p>
            <a:pPr lvl="0"/>
            <a:endParaRPr lang="en-US" dirty="0"/>
          </a:p>
        </p:txBody>
      </p:sp>
      <p:sp>
        <p:nvSpPr>
          <p:cNvPr id="23" name="Content Placeholder 22">
            <a:extLst>
              <a:ext uri="{FF2B5EF4-FFF2-40B4-BE49-F238E27FC236}">
                <a16:creationId xmlns:a16="http://schemas.microsoft.com/office/drawing/2014/main" id="{E885AB33-1769-99C1-2D43-D947303183FE}"/>
              </a:ext>
            </a:extLst>
          </p:cNvPr>
          <p:cNvSpPr>
            <a:spLocks noGrp="1"/>
          </p:cNvSpPr>
          <p:nvPr>
            <p:ph sz="quarter" idx="18"/>
          </p:nvPr>
        </p:nvSpPr>
        <p:spPr>
          <a:xfrm>
            <a:off x="4635500" y="4640263"/>
            <a:ext cx="457200" cy="630237"/>
          </a:xfrm>
          <a:prstGeom prst="rect">
            <a:avLst/>
          </a:prstGeom>
        </p:spPr>
        <p:txBody>
          <a:bodyPr/>
          <a:lstStyle>
            <a:lvl1pPr marL="0" indent="0">
              <a:buNone/>
              <a:defRPr b="1">
                <a:solidFill>
                  <a:srgbClr val="C00000"/>
                </a:solidFill>
              </a:defRPr>
            </a:lvl1pPr>
          </a:lstStyle>
          <a:p>
            <a:pPr lvl="0"/>
            <a:endParaRPr lang="en-US" dirty="0"/>
          </a:p>
        </p:txBody>
      </p:sp>
      <p:sp>
        <p:nvSpPr>
          <p:cNvPr id="25" name="Content Placeholder 24">
            <a:extLst>
              <a:ext uri="{FF2B5EF4-FFF2-40B4-BE49-F238E27FC236}">
                <a16:creationId xmlns:a16="http://schemas.microsoft.com/office/drawing/2014/main" id="{7CE91A16-738E-9B0C-A8E0-72C62DC826C9}"/>
              </a:ext>
            </a:extLst>
          </p:cNvPr>
          <p:cNvSpPr>
            <a:spLocks noGrp="1"/>
          </p:cNvSpPr>
          <p:nvPr>
            <p:ph sz="quarter" idx="19"/>
          </p:nvPr>
        </p:nvSpPr>
        <p:spPr>
          <a:xfrm>
            <a:off x="5438775" y="4492625"/>
            <a:ext cx="2144713" cy="1054100"/>
          </a:xfrm>
          <a:prstGeom prst="rect">
            <a:avLst/>
          </a:prstGeom>
        </p:spPr>
        <p:txBody>
          <a:bodyPr/>
          <a:lstStyle>
            <a:lvl1pPr marL="0" indent="0">
              <a:buNone/>
              <a:defRPr sz="2400">
                <a:solidFill>
                  <a:srgbClr val="D62D01"/>
                </a:solidFill>
              </a:defRPr>
            </a:lvl1pPr>
          </a:lstStyle>
          <a:p>
            <a:pPr lvl="0"/>
            <a:endParaRPr lang="en-US" dirty="0"/>
          </a:p>
        </p:txBody>
      </p:sp>
      <p:sp>
        <p:nvSpPr>
          <p:cNvPr id="27" name="Rectangle 26">
            <a:extLst>
              <a:ext uri="{FF2B5EF4-FFF2-40B4-BE49-F238E27FC236}">
                <a16:creationId xmlns:a16="http://schemas.microsoft.com/office/drawing/2014/main" id="{54FBBB1E-6A86-DEF5-ECEF-A571F2455D82}"/>
              </a:ext>
            </a:extLst>
          </p:cNvPr>
          <p:cNvSpPr/>
          <p:nvPr userDrawn="1"/>
        </p:nvSpPr>
        <p:spPr>
          <a:xfrm>
            <a:off x="1055688" y="3043238"/>
            <a:ext cx="331787" cy="55721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2D7D5D2A-50B8-52E1-0E34-72793CEC8CC4}"/>
              </a:ext>
            </a:extLst>
          </p:cNvPr>
          <p:cNvSpPr/>
          <p:nvPr userDrawn="1"/>
        </p:nvSpPr>
        <p:spPr>
          <a:xfrm>
            <a:off x="4724400" y="3043238"/>
            <a:ext cx="368300" cy="48101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28">
            <a:extLst>
              <a:ext uri="{FF2B5EF4-FFF2-40B4-BE49-F238E27FC236}">
                <a16:creationId xmlns:a16="http://schemas.microsoft.com/office/drawing/2014/main" id="{E7BC7E59-98C8-0AF6-1E21-9D0C85BF62C8}"/>
              </a:ext>
            </a:extLst>
          </p:cNvPr>
          <p:cNvSpPr/>
          <p:nvPr userDrawn="1"/>
        </p:nvSpPr>
        <p:spPr>
          <a:xfrm>
            <a:off x="8355013" y="3081338"/>
            <a:ext cx="427037" cy="4810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3062CB7-6424-128A-C41E-752C73C900EA}"/>
              </a:ext>
            </a:extLst>
          </p:cNvPr>
          <p:cNvSpPr/>
          <p:nvPr userDrawn="1"/>
        </p:nvSpPr>
        <p:spPr>
          <a:xfrm>
            <a:off x="1055688" y="4716780"/>
            <a:ext cx="331787" cy="4876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16B8B0E-C10F-B8F9-A8DF-20705A8BB237}"/>
              </a:ext>
            </a:extLst>
          </p:cNvPr>
          <p:cNvSpPr/>
          <p:nvPr userDrawn="1"/>
        </p:nvSpPr>
        <p:spPr>
          <a:xfrm>
            <a:off x="4724400" y="4716780"/>
            <a:ext cx="368300" cy="4810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484530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0" y="319797"/>
            <a:ext cx="1219200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514800"/>
            <a:ext cx="10515600" cy="1325563"/>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pic>
        <p:nvPicPr>
          <p:cNvPr id="4" name="Picture 3" descr="A green and black rectangle&#10;&#10;Description automatically generated">
            <a:extLst>
              <a:ext uri="{FF2B5EF4-FFF2-40B4-BE49-F238E27FC236}">
                <a16:creationId xmlns:a16="http://schemas.microsoft.com/office/drawing/2014/main" id="{33586DCC-9356-FD8C-7C3B-988AF514703B}"/>
              </a:ext>
            </a:extLst>
          </p:cNvPr>
          <p:cNvPicPr>
            <a:picLocks noChangeAspect="1"/>
          </p:cNvPicPr>
          <p:nvPr userDrawn="1"/>
        </p:nvPicPr>
        <p:blipFill>
          <a:blip r:embed="rId2"/>
          <a:stretch>
            <a:fillRect/>
          </a:stretch>
        </p:blipFill>
        <p:spPr>
          <a:xfrm>
            <a:off x="1676400" y="1080080"/>
            <a:ext cx="8799095" cy="1144800"/>
          </a:xfrm>
          <a:prstGeom prst="rect">
            <a:avLst/>
          </a:prstGeom>
        </p:spPr>
      </p:pic>
    </p:spTree>
    <p:extLst>
      <p:ext uri="{BB962C8B-B14F-4D97-AF65-F5344CB8AC3E}">
        <p14:creationId xmlns:p14="http://schemas.microsoft.com/office/powerpoint/2010/main" val="184493311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a:stretch>
            <a:fillRect/>
          </a:stretch>
        </p:blipFill>
        <p:spPr>
          <a:xfrm rot="20338355">
            <a:off x="3911678" y="3730088"/>
            <a:ext cx="7981742" cy="4327878"/>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4967773" y="3642697"/>
            <a:ext cx="1369827" cy="335084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4" r:id="rId3"/>
    <p:sldLayoutId id="2147483725" r:id="rId4"/>
    <p:sldLayoutId id="2147483723" r:id="rId5"/>
    <p:sldLayoutId id="2147483722" r:id="rId6"/>
    <p:sldLayoutId id="214748372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a:t>
            </a:r>
            <a:r>
              <a:rPr lang="en-IN" sz="4000" b="0" dirty="0">
                <a:solidFill>
                  <a:schemeClr val="tx1"/>
                </a:solidFill>
                <a:latin typeface="Rockwell" panose="02060603020205020403" pitchFamily="18" charset="77"/>
              </a:rPr>
              <a:t>10</a:t>
            </a:r>
            <a:endParaRPr lang="en-US" sz="4000" b="0" dirty="0">
              <a:solidFill>
                <a:schemeClr val="tx1"/>
              </a:solidFill>
              <a:latin typeface="Rockwell" panose="02060603020205020403" pitchFamily="18" charset="77"/>
            </a:endParaRPr>
          </a:p>
          <a:p>
            <a:pPr>
              <a:lnSpc>
                <a:spcPct val="113000"/>
              </a:lnSpc>
              <a:spcBef>
                <a:spcPts val="1200"/>
              </a:spcBef>
            </a:pPr>
            <a:r>
              <a:rPr lang="en-US" sz="4000" b="0" dirty="0">
                <a:solidFill>
                  <a:schemeClr val="tx1"/>
                </a:solidFill>
                <a:latin typeface="Rockwell" panose="02060603020205020403" pitchFamily="18" charset="77"/>
              </a:rPr>
              <a:t>LESSON 1</a:t>
            </a:r>
            <a:r>
              <a:rPr lang="en-IN" sz="4000" b="0" dirty="0">
                <a:solidFill>
                  <a:schemeClr val="tx1"/>
                </a:solidFill>
                <a:latin typeface="Rockwell" panose="02060603020205020403" pitchFamily="18" charset="77"/>
              </a:rPr>
              <a:t>0.2</a:t>
            </a:r>
            <a:endParaRPr lang="en-US" sz="4000" b="0" dirty="0">
              <a:solidFill>
                <a:schemeClr val="tx1"/>
              </a:solidFill>
              <a:latin typeface="Rockwell" panose="02060603020205020403" pitchFamily="18" charset="77"/>
            </a:endParaRP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2774773"/>
            <a:ext cx="6107490" cy="3034723"/>
          </a:xfrm>
        </p:spPr>
        <p:txBody>
          <a:bodyPr anchor="t"/>
          <a:lstStyle/>
          <a:p>
            <a:pPr>
              <a:lnSpc>
                <a:spcPct val="100000"/>
              </a:lnSpc>
              <a:spcBef>
                <a:spcPts val="0"/>
              </a:spcBef>
            </a:pPr>
            <a:r>
              <a:rPr lang="en-US" sz="6400" b="1" dirty="0">
                <a:solidFill>
                  <a:srgbClr val="C52039"/>
                </a:solidFill>
                <a:latin typeface="Century Gothic" panose="020B0502020202020204" pitchFamily="34" charset="0"/>
                <a:ea typeface="+mn-ea"/>
                <a:cs typeface="+mn-cs"/>
              </a:rPr>
              <a:t>The Effects of Alcohol</a:t>
            </a: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146014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1500454"/>
          </a:xfrm>
        </p:spPr>
        <p:txBody>
          <a:bodyPr/>
          <a:lstStyle/>
          <a:p>
            <a:pPr algn="ctr"/>
            <a:r>
              <a:rPr lang="en-US" sz="5000" dirty="0"/>
              <a:t>Effects of Alcohol on Pregnancy </a:t>
            </a:r>
            <a:r>
              <a:rPr lang="en-US" sz="3000" dirty="0"/>
              <a:t>(2 of 2)</a:t>
            </a:r>
          </a:p>
        </p:txBody>
      </p:sp>
      <p:pic>
        <p:nvPicPr>
          <p:cNvPr id="5" name="Picture 5" descr="Fetal Alcohol Syndrome (FAS) is the most severe FASD. Symptoms include poor coordination, delayed development, heart defects, distinctive facial features, behavior problems, and poor social skills. Alcohol Related Neurodevelopmental Disorder (ARND) symptoms include difficulty learning and communicating, behavior problems, lack of impulse control, and problems taking care of themselves. Neurobehavioral Disorder Associated with Prenatal Alcohol Exposure (ND-PAE) symptoms include thinking and memory problems, behavior problems, difficulty getting along with others, and problems taking care of themselves. Alcohol Related Birth Defects (ARBD) may affect the heart, kidneys, spine, ears, or eyes. People with ARBD may also have one of the other FASDs.">
            <a:extLst>
              <a:ext uri="{FF2B5EF4-FFF2-40B4-BE49-F238E27FC236}">
                <a16:creationId xmlns:a16="http://schemas.microsoft.com/office/drawing/2014/main" id="{2FF933E8-8049-F2EE-E18F-4BF3963566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84979" y="2015121"/>
            <a:ext cx="9422042" cy="4479563"/>
          </a:xfrm>
          <a:prstGeom prst="rect">
            <a:avLst/>
          </a:prstGeom>
        </p:spPr>
      </p:pic>
    </p:spTree>
    <p:extLst>
      <p:ext uri="{BB962C8B-B14F-4D97-AF65-F5344CB8AC3E}">
        <p14:creationId xmlns:p14="http://schemas.microsoft.com/office/powerpoint/2010/main" val="1563289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Mental Effects of Alcohol Use</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1034447" y="2388658"/>
            <a:ext cx="4125933"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Alcohol affects your brain and ability to do simple, routine tasks. </a:t>
            </a:r>
          </a:p>
          <a:p>
            <a:pPr>
              <a:lnSpc>
                <a:spcPct val="114000"/>
              </a:lnSpc>
              <a:spcBef>
                <a:spcPts val="1200"/>
              </a:spcBef>
            </a:pPr>
            <a:r>
              <a:rPr lang="en-US" sz="2400" dirty="0">
                <a:latin typeface="Century Gothic" panose="020B0502020202020204" pitchFamily="34" charset="0"/>
                <a:cs typeface="Aptos Light" panose="020F0302020204030204" pitchFamily="34" charset="0"/>
              </a:rPr>
              <a:t>Even one or two drinks can affect your ability to walk, see, speak, react, and think clearly. </a:t>
            </a:r>
            <a:endParaRPr lang="en-US" sz="2000" dirty="0">
              <a:latin typeface="Century Gothic" panose="020B0502020202020204" pitchFamily="34" charset="0"/>
              <a:cs typeface="Aptos Light" panose="020F0302020204030204" pitchFamily="34" charset="0"/>
            </a:endParaRPr>
          </a:p>
        </p:txBody>
      </p:sp>
      <p:pic>
        <p:nvPicPr>
          <p:cNvPr id="4" name="Picture 3" descr="Taken during a memory task, a scan of the brain activity of a 15 year old nondrinker shows lots of activity. The scan of a 15 year old heavy drinker doing the same task shows a small fraction of the brain activity of the nondrinker.">
            <a:extLst>
              <a:ext uri="{FF2B5EF4-FFF2-40B4-BE49-F238E27FC236}">
                <a16:creationId xmlns:a16="http://schemas.microsoft.com/office/drawing/2014/main" id="{10AB2CBD-1663-E2F1-3B16-A1CF020877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2565" y="2220383"/>
            <a:ext cx="5988136" cy="3765550"/>
          </a:xfrm>
          <a:prstGeom prst="rect">
            <a:avLst/>
          </a:prstGeom>
        </p:spPr>
      </p:pic>
    </p:spTree>
    <p:extLst>
      <p:ext uri="{BB962C8B-B14F-4D97-AF65-F5344CB8AC3E}">
        <p14:creationId xmlns:p14="http://schemas.microsoft.com/office/powerpoint/2010/main" val="345880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33C47-BB81-4C99-1C0F-6B9064538852}"/>
              </a:ext>
            </a:extLst>
          </p:cNvPr>
          <p:cNvSpPr>
            <a:spLocks noGrp="1"/>
          </p:cNvSpPr>
          <p:nvPr>
            <p:ph type="title"/>
          </p:nvPr>
        </p:nvSpPr>
        <p:spPr/>
        <p:txBody>
          <a:bodyPr/>
          <a:lstStyle/>
          <a:p>
            <a:pPr algn="ctr"/>
            <a:r>
              <a:rPr lang="en-US" dirty="0"/>
              <a:t>Short-Term Mental Effects </a:t>
            </a:r>
            <a:br>
              <a:rPr lang="en-US" dirty="0"/>
            </a:br>
            <a:r>
              <a:rPr lang="en-US" dirty="0"/>
              <a:t>of Alcohol Use</a:t>
            </a:r>
          </a:p>
        </p:txBody>
      </p:sp>
      <p:sp>
        <p:nvSpPr>
          <p:cNvPr id="12" name="Content Placeholder 2">
            <a:extLst>
              <a:ext uri="{FF2B5EF4-FFF2-40B4-BE49-F238E27FC236}">
                <a16:creationId xmlns:a16="http://schemas.microsoft.com/office/drawing/2014/main" id="{1AF86757-8601-506F-BA09-C25A99DFD6A6}"/>
              </a:ext>
            </a:extLst>
          </p:cNvPr>
          <p:cNvSpPr>
            <a:spLocks noGrp="1"/>
          </p:cNvSpPr>
          <p:nvPr>
            <p:ph sz="quarter" idx="10"/>
          </p:nvPr>
        </p:nvSpPr>
        <p:spPr>
          <a:xfrm>
            <a:off x="838200" y="2376000"/>
            <a:ext cx="10515600" cy="3429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400" kern="1200">
                <a:solidFill>
                  <a:schemeClr val="tx1"/>
                </a:solidFill>
                <a:latin typeface="Century Gothic" panose="020B0502020202020204" pitchFamily="34" charset="0"/>
                <a:ea typeface="+mn-ea"/>
                <a:cs typeface="Aptos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000"/>
              </a:lnSpc>
              <a:spcBef>
                <a:spcPts val="1200"/>
              </a:spcBef>
            </a:pPr>
            <a:r>
              <a:rPr lang="en-US" dirty="0"/>
              <a:t>Short-term mental effects of drinking alcohol may last a few hours, depending on how much you have had to drink, and may include:</a:t>
            </a:r>
          </a:p>
          <a:p>
            <a:pPr lvl="1">
              <a:lnSpc>
                <a:spcPct val="113000"/>
              </a:lnSpc>
              <a:spcBef>
                <a:spcPts val="1200"/>
              </a:spcBef>
            </a:pPr>
            <a:r>
              <a:rPr lang="en-US" sz="2200" dirty="0">
                <a:latin typeface="Century Gothic" panose="020B0502020202020204" pitchFamily="34" charset="0"/>
              </a:rPr>
              <a:t>Difficulty with decision making</a:t>
            </a:r>
          </a:p>
          <a:p>
            <a:pPr lvl="1">
              <a:lnSpc>
                <a:spcPct val="113000"/>
              </a:lnSpc>
              <a:spcBef>
                <a:spcPts val="1200"/>
              </a:spcBef>
            </a:pPr>
            <a:r>
              <a:rPr lang="en-US" sz="2200" dirty="0">
                <a:latin typeface="Century Gothic" panose="020B0502020202020204" pitchFamily="34" charset="0"/>
              </a:rPr>
              <a:t>Engaging in inappropriate or risky behavior</a:t>
            </a:r>
          </a:p>
          <a:p>
            <a:pPr lvl="1">
              <a:lnSpc>
                <a:spcPct val="113000"/>
              </a:lnSpc>
              <a:spcBef>
                <a:spcPts val="1200"/>
              </a:spcBef>
            </a:pPr>
            <a:r>
              <a:rPr lang="en-US" sz="2200" dirty="0">
                <a:latin typeface="Century Gothic" panose="020B0502020202020204" pitchFamily="34" charset="0"/>
              </a:rPr>
              <a:t>Being less likely to recognize potential dangers</a:t>
            </a:r>
          </a:p>
          <a:p>
            <a:pPr lvl="1">
              <a:lnSpc>
                <a:spcPct val="113000"/>
              </a:lnSpc>
              <a:spcBef>
                <a:spcPts val="1200"/>
              </a:spcBef>
            </a:pPr>
            <a:r>
              <a:rPr lang="en-US" sz="2200" dirty="0">
                <a:latin typeface="Century Gothic" panose="020B0502020202020204" pitchFamily="34" charset="0"/>
              </a:rPr>
              <a:t>Aggressive or violent behavior</a:t>
            </a:r>
          </a:p>
        </p:txBody>
      </p:sp>
    </p:spTree>
    <p:extLst>
      <p:ext uri="{BB962C8B-B14F-4D97-AF65-F5344CB8AC3E}">
        <p14:creationId xmlns:p14="http://schemas.microsoft.com/office/powerpoint/2010/main" val="2475046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33C47-BB81-4C99-1C0F-6B9064538852}"/>
              </a:ext>
            </a:extLst>
          </p:cNvPr>
          <p:cNvSpPr>
            <a:spLocks noGrp="1"/>
          </p:cNvSpPr>
          <p:nvPr>
            <p:ph type="title"/>
          </p:nvPr>
        </p:nvSpPr>
        <p:spPr/>
        <p:txBody>
          <a:bodyPr/>
          <a:lstStyle/>
          <a:p>
            <a:pPr algn="ctr"/>
            <a:r>
              <a:rPr lang="en-US" dirty="0"/>
              <a:t>Long-Term Mental Effects </a:t>
            </a:r>
            <a:br>
              <a:rPr lang="en-US" dirty="0"/>
            </a:br>
            <a:r>
              <a:rPr lang="en-US" dirty="0"/>
              <a:t>of Alcohol Use</a:t>
            </a:r>
          </a:p>
        </p:txBody>
      </p:sp>
      <p:sp>
        <p:nvSpPr>
          <p:cNvPr id="12" name="Content Placeholder 2">
            <a:extLst>
              <a:ext uri="{FF2B5EF4-FFF2-40B4-BE49-F238E27FC236}">
                <a16:creationId xmlns:a16="http://schemas.microsoft.com/office/drawing/2014/main" id="{1AF86757-8601-506F-BA09-C25A99DFD6A6}"/>
              </a:ext>
            </a:extLst>
          </p:cNvPr>
          <p:cNvSpPr>
            <a:spLocks noGrp="1"/>
          </p:cNvSpPr>
          <p:nvPr>
            <p:ph sz="quarter" idx="10"/>
          </p:nvPr>
        </p:nvSpPr>
        <p:spPr>
          <a:xfrm>
            <a:off x="838200" y="2376000"/>
            <a:ext cx="10515600" cy="3429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400" kern="1200">
                <a:solidFill>
                  <a:schemeClr val="tx1"/>
                </a:solidFill>
                <a:latin typeface="Century Gothic" panose="020B0502020202020204" pitchFamily="34" charset="0"/>
                <a:ea typeface="+mn-ea"/>
                <a:cs typeface="Aptos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000"/>
              </a:lnSpc>
              <a:spcBef>
                <a:spcPts val="1200"/>
              </a:spcBef>
            </a:pPr>
            <a:r>
              <a:rPr lang="en-US" dirty="0"/>
              <a:t>Long-term mental effects of drinking alcohol may be permanent and may include:</a:t>
            </a:r>
          </a:p>
          <a:p>
            <a:pPr lvl="1">
              <a:lnSpc>
                <a:spcPct val="113000"/>
              </a:lnSpc>
              <a:spcBef>
                <a:spcPts val="1200"/>
              </a:spcBef>
            </a:pPr>
            <a:r>
              <a:rPr lang="en-US" sz="2200" dirty="0">
                <a:latin typeface="Century Gothic" panose="020B0502020202020204" pitchFamily="34" charset="0"/>
              </a:rPr>
              <a:t>Difficulty understanding information</a:t>
            </a:r>
          </a:p>
          <a:p>
            <a:pPr lvl="1">
              <a:lnSpc>
                <a:spcPct val="113000"/>
              </a:lnSpc>
              <a:spcBef>
                <a:spcPts val="1200"/>
              </a:spcBef>
            </a:pPr>
            <a:r>
              <a:rPr lang="en-US" sz="2200" dirty="0">
                <a:latin typeface="Century Gothic" panose="020B0502020202020204" pitchFamily="34" charset="0"/>
              </a:rPr>
              <a:t>Difficulty learning new information</a:t>
            </a:r>
          </a:p>
          <a:p>
            <a:pPr lvl="1">
              <a:lnSpc>
                <a:spcPct val="113000"/>
              </a:lnSpc>
              <a:spcBef>
                <a:spcPts val="1200"/>
              </a:spcBef>
            </a:pPr>
            <a:r>
              <a:rPr lang="en-US" sz="2200" dirty="0">
                <a:latin typeface="Century Gothic" panose="020B0502020202020204" pitchFamily="34" charset="0"/>
              </a:rPr>
              <a:t>An increase in the risk of developing an alcohol use disorder later in life</a:t>
            </a:r>
          </a:p>
        </p:txBody>
      </p:sp>
    </p:spTree>
    <p:extLst>
      <p:ext uri="{BB962C8B-B14F-4D97-AF65-F5344CB8AC3E}">
        <p14:creationId xmlns:p14="http://schemas.microsoft.com/office/powerpoint/2010/main" val="405872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19100" y="514800"/>
            <a:ext cx="11353800" cy="1325563"/>
          </a:xfrm>
        </p:spPr>
        <p:txBody>
          <a:bodyPr/>
          <a:lstStyle/>
          <a:p>
            <a:pPr algn="ctr"/>
            <a:r>
              <a:rPr lang="en-US" sz="5000" dirty="0"/>
              <a:t>Emotional </a:t>
            </a:r>
            <a:r>
              <a:rPr lang="en-IN" dirty="0"/>
              <a:t>Effects of</a:t>
            </a:r>
            <a:r>
              <a:rPr lang="en-US" sz="5000" dirty="0"/>
              <a:t> Alcohol Use</a:t>
            </a:r>
            <a:r>
              <a:rPr lang="en-IN" sz="5000" dirty="0"/>
              <a:t> </a:t>
            </a:r>
            <a:r>
              <a:rPr lang="en-IN" sz="3000" dirty="0"/>
              <a:t>(1 of 2)</a:t>
            </a:r>
            <a:endParaRPr lang="en-US" sz="3000" dirty="0"/>
          </a:p>
        </p:txBody>
      </p:sp>
      <p:sp>
        <p:nvSpPr>
          <p:cNvPr id="5" name="Content Placeholder 4">
            <a:extLst>
              <a:ext uri="{FF2B5EF4-FFF2-40B4-BE49-F238E27FC236}">
                <a16:creationId xmlns:a16="http://schemas.microsoft.com/office/drawing/2014/main" id="{71EEC30E-D37D-468F-BD66-04B5A43DD5AE}"/>
              </a:ext>
            </a:extLst>
          </p:cNvPr>
          <p:cNvSpPr>
            <a:spLocks noGrp="1"/>
          </p:cNvSpPr>
          <p:nvPr>
            <p:ph sz="quarter" idx="10"/>
          </p:nvPr>
        </p:nvSpPr>
        <p:spPr>
          <a:xfrm>
            <a:off x="927100" y="1751013"/>
            <a:ext cx="10379075" cy="1017587"/>
          </a:xfrm>
        </p:spPr>
        <p:txBody>
          <a:bodyPr/>
          <a:lstStyle/>
          <a:p>
            <a:pPr algn="l">
              <a:lnSpc>
                <a:spcPct val="113000"/>
              </a:lnSpc>
              <a:spcBef>
                <a:spcPts val="1200"/>
              </a:spcBef>
            </a:pPr>
            <a:r>
              <a:rPr lang="en-US" sz="2400" dirty="0">
                <a:latin typeface="Century Gothic" panose="020B0502020202020204" pitchFamily="34" charset="0"/>
              </a:rPr>
              <a:t>People may choose to drink alcohol because it can initially change their mood and how they feel. </a:t>
            </a:r>
          </a:p>
        </p:txBody>
      </p:sp>
      <p:sp>
        <p:nvSpPr>
          <p:cNvPr id="7" name="Content Placeholder 6">
            <a:extLst>
              <a:ext uri="{FF2B5EF4-FFF2-40B4-BE49-F238E27FC236}">
                <a16:creationId xmlns:a16="http://schemas.microsoft.com/office/drawing/2014/main" id="{D344D13F-0940-4751-CEFE-E14D5D5D6189}"/>
              </a:ext>
            </a:extLst>
          </p:cNvPr>
          <p:cNvSpPr>
            <a:spLocks noGrp="1"/>
          </p:cNvSpPr>
          <p:nvPr>
            <p:ph sz="quarter" idx="11"/>
          </p:nvPr>
        </p:nvSpPr>
        <p:spPr>
          <a:xfrm>
            <a:off x="1914531" y="3224211"/>
            <a:ext cx="614362" cy="762000"/>
          </a:xfrm>
        </p:spPr>
        <p:txBody>
          <a:bodyPr/>
          <a:lstStyle/>
          <a:p>
            <a:r>
              <a:rPr lang="en-US" sz="5500" b="0" dirty="0"/>
              <a:t>1</a:t>
            </a:r>
          </a:p>
        </p:txBody>
      </p:sp>
      <p:sp>
        <p:nvSpPr>
          <p:cNvPr id="8" name="Content Placeholder 7">
            <a:extLst>
              <a:ext uri="{FF2B5EF4-FFF2-40B4-BE49-F238E27FC236}">
                <a16:creationId xmlns:a16="http://schemas.microsoft.com/office/drawing/2014/main" id="{4E94CEA9-A8AC-A5C7-6083-BC6B9BF66BD5}"/>
              </a:ext>
            </a:extLst>
          </p:cNvPr>
          <p:cNvSpPr>
            <a:spLocks noGrp="1"/>
          </p:cNvSpPr>
          <p:nvPr>
            <p:ph sz="quarter" idx="12"/>
          </p:nvPr>
        </p:nvSpPr>
        <p:spPr>
          <a:xfrm>
            <a:off x="2978150" y="3162300"/>
            <a:ext cx="2736850" cy="933450"/>
          </a:xfrm>
        </p:spPr>
        <p:txBody>
          <a:bodyPr/>
          <a:lstStyle/>
          <a:p>
            <a:pPr lvl="0">
              <a:lnSpc>
                <a:spcPct val="100000"/>
              </a:lnSpc>
            </a:pPr>
            <a:r>
              <a:rPr lang="en-GB" sz="2800" dirty="0">
                <a:solidFill>
                  <a:srgbClr val="D62D01"/>
                </a:solidFill>
              </a:rPr>
              <a:t>Increase positive mood</a:t>
            </a:r>
            <a:endParaRPr lang="en-US" sz="2800" dirty="0">
              <a:solidFill>
                <a:srgbClr val="D62D01"/>
              </a:solidFill>
            </a:endParaRPr>
          </a:p>
        </p:txBody>
      </p:sp>
      <p:sp>
        <p:nvSpPr>
          <p:cNvPr id="9" name="Content Placeholder 8">
            <a:extLst>
              <a:ext uri="{FF2B5EF4-FFF2-40B4-BE49-F238E27FC236}">
                <a16:creationId xmlns:a16="http://schemas.microsoft.com/office/drawing/2014/main" id="{79BBCB71-2318-3924-6148-37F4FA62213E}"/>
              </a:ext>
            </a:extLst>
          </p:cNvPr>
          <p:cNvSpPr>
            <a:spLocks noGrp="1"/>
          </p:cNvSpPr>
          <p:nvPr>
            <p:ph sz="quarter" idx="13"/>
          </p:nvPr>
        </p:nvSpPr>
        <p:spPr>
          <a:xfrm>
            <a:off x="6865938" y="3244850"/>
            <a:ext cx="512762" cy="762000"/>
          </a:xfrm>
        </p:spPr>
        <p:txBody>
          <a:bodyPr/>
          <a:lstStyle/>
          <a:p>
            <a:r>
              <a:rPr lang="en-US" sz="5500" b="0" dirty="0"/>
              <a:t>2</a:t>
            </a:r>
          </a:p>
        </p:txBody>
      </p:sp>
      <p:sp>
        <p:nvSpPr>
          <p:cNvPr id="10" name="Content Placeholder 9">
            <a:extLst>
              <a:ext uri="{FF2B5EF4-FFF2-40B4-BE49-F238E27FC236}">
                <a16:creationId xmlns:a16="http://schemas.microsoft.com/office/drawing/2014/main" id="{9068C2A8-1E9A-6ADD-CCC8-62D48AE92F58}"/>
              </a:ext>
            </a:extLst>
          </p:cNvPr>
          <p:cNvSpPr>
            <a:spLocks noGrp="1"/>
          </p:cNvSpPr>
          <p:nvPr>
            <p:ph sz="quarter" idx="14"/>
          </p:nvPr>
        </p:nvSpPr>
        <p:spPr>
          <a:xfrm>
            <a:off x="7929561" y="3381379"/>
            <a:ext cx="2393950" cy="585787"/>
          </a:xfrm>
        </p:spPr>
        <p:txBody>
          <a:bodyPr/>
          <a:lstStyle/>
          <a:p>
            <a:pPr lvl="0">
              <a:lnSpc>
                <a:spcPct val="100000"/>
              </a:lnSpc>
            </a:pPr>
            <a:r>
              <a:rPr lang="en-GB" sz="2800" spc="-50" baseline="0" dirty="0">
                <a:solidFill>
                  <a:srgbClr val="D62D01"/>
                </a:solidFill>
              </a:rPr>
              <a:t>Gain approval</a:t>
            </a:r>
          </a:p>
        </p:txBody>
      </p:sp>
      <p:sp>
        <p:nvSpPr>
          <p:cNvPr id="11" name="Content Placeholder 10">
            <a:extLst>
              <a:ext uri="{FF2B5EF4-FFF2-40B4-BE49-F238E27FC236}">
                <a16:creationId xmlns:a16="http://schemas.microsoft.com/office/drawing/2014/main" id="{FAA54393-D41B-124C-AA85-DB1B73BCBE68}"/>
              </a:ext>
            </a:extLst>
          </p:cNvPr>
          <p:cNvSpPr>
            <a:spLocks noGrp="1"/>
          </p:cNvSpPr>
          <p:nvPr>
            <p:ph sz="quarter" idx="15"/>
          </p:nvPr>
        </p:nvSpPr>
        <p:spPr>
          <a:xfrm>
            <a:off x="1917700" y="5029200"/>
            <a:ext cx="457200" cy="928688"/>
          </a:xfrm>
        </p:spPr>
        <p:txBody>
          <a:bodyPr/>
          <a:lstStyle/>
          <a:p>
            <a:r>
              <a:rPr lang="en-US" sz="5500" b="0" dirty="0"/>
              <a:t>3</a:t>
            </a:r>
          </a:p>
        </p:txBody>
      </p:sp>
      <p:sp>
        <p:nvSpPr>
          <p:cNvPr id="12" name="Content Placeholder 11">
            <a:extLst>
              <a:ext uri="{FF2B5EF4-FFF2-40B4-BE49-F238E27FC236}">
                <a16:creationId xmlns:a16="http://schemas.microsoft.com/office/drawing/2014/main" id="{5CBE6985-5C40-3285-BF81-D65970CB328C}"/>
              </a:ext>
            </a:extLst>
          </p:cNvPr>
          <p:cNvSpPr>
            <a:spLocks noGrp="1"/>
          </p:cNvSpPr>
          <p:nvPr>
            <p:ph sz="quarter" idx="16"/>
          </p:nvPr>
        </p:nvSpPr>
        <p:spPr>
          <a:xfrm>
            <a:off x="2975777" y="4953002"/>
            <a:ext cx="2736850" cy="1022350"/>
          </a:xfrm>
        </p:spPr>
        <p:txBody>
          <a:bodyPr/>
          <a:lstStyle/>
          <a:p>
            <a:pPr lvl="0">
              <a:lnSpc>
                <a:spcPct val="100000"/>
              </a:lnSpc>
            </a:pPr>
            <a:r>
              <a:rPr lang="en-GB" sz="2800" dirty="0">
                <a:solidFill>
                  <a:srgbClr val="D62D01"/>
                </a:solidFill>
              </a:rPr>
              <a:t>Reduce painful, negative feelings</a:t>
            </a:r>
          </a:p>
        </p:txBody>
      </p:sp>
      <p:sp>
        <p:nvSpPr>
          <p:cNvPr id="13" name="Content Placeholder 12">
            <a:extLst>
              <a:ext uri="{FF2B5EF4-FFF2-40B4-BE49-F238E27FC236}">
                <a16:creationId xmlns:a16="http://schemas.microsoft.com/office/drawing/2014/main" id="{86D69828-D356-AF0E-B47B-B1CAB7560F92}"/>
              </a:ext>
            </a:extLst>
          </p:cNvPr>
          <p:cNvSpPr>
            <a:spLocks noGrp="1"/>
          </p:cNvSpPr>
          <p:nvPr>
            <p:ph sz="quarter" idx="17"/>
          </p:nvPr>
        </p:nvSpPr>
        <p:spPr>
          <a:xfrm>
            <a:off x="6859584" y="5014908"/>
            <a:ext cx="512762" cy="693737"/>
          </a:xfrm>
        </p:spPr>
        <p:txBody>
          <a:bodyPr/>
          <a:lstStyle/>
          <a:p>
            <a:r>
              <a:rPr lang="en-US" sz="5500" b="0" dirty="0"/>
              <a:t>4</a:t>
            </a:r>
          </a:p>
        </p:txBody>
      </p:sp>
      <p:sp>
        <p:nvSpPr>
          <p:cNvPr id="14" name="Content Placeholder 13">
            <a:extLst>
              <a:ext uri="{FF2B5EF4-FFF2-40B4-BE49-F238E27FC236}">
                <a16:creationId xmlns:a16="http://schemas.microsoft.com/office/drawing/2014/main" id="{7BBFCCB1-696C-BCCE-04EA-9C9FC91C4170}"/>
              </a:ext>
            </a:extLst>
          </p:cNvPr>
          <p:cNvSpPr>
            <a:spLocks noGrp="1"/>
          </p:cNvSpPr>
          <p:nvPr>
            <p:ph sz="quarter" idx="18"/>
          </p:nvPr>
        </p:nvSpPr>
        <p:spPr>
          <a:xfrm>
            <a:off x="7929562" y="5172076"/>
            <a:ext cx="1117600" cy="679450"/>
          </a:xfrm>
        </p:spPr>
        <p:txBody>
          <a:bodyPr/>
          <a:lstStyle/>
          <a:p>
            <a:pPr lvl="0">
              <a:lnSpc>
                <a:spcPct val="100000"/>
              </a:lnSpc>
            </a:pPr>
            <a:r>
              <a:rPr lang="en-GB" sz="2800" dirty="0">
                <a:solidFill>
                  <a:srgbClr val="D62D01"/>
                </a:solidFill>
              </a:rPr>
              <a:t>Fit in</a:t>
            </a:r>
          </a:p>
        </p:txBody>
      </p:sp>
      <p:sp>
        <p:nvSpPr>
          <p:cNvPr id="15" name="Content Placeholder 14">
            <a:extLst>
              <a:ext uri="{FF2B5EF4-FFF2-40B4-BE49-F238E27FC236}">
                <a16:creationId xmlns:a16="http://schemas.microsoft.com/office/drawing/2014/main" id="{5C6A723D-26EC-045C-1BCE-CF3DC1C7459F}"/>
              </a:ext>
            </a:extLst>
          </p:cNvPr>
          <p:cNvSpPr>
            <a:spLocks noGrp="1"/>
          </p:cNvSpPr>
          <p:nvPr>
            <p:ph sz="quarter" idx="19"/>
          </p:nvPr>
        </p:nvSpPr>
        <p:spPr>
          <a:xfrm>
            <a:off x="9961727" y="5948414"/>
            <a:ext cx="1479550" cy="504825"/>
          </a:xfrm>
        </p:spPr>
        <p:txBody>
          <a:bodyPr/>
          <a:lstStyle/>
          <a:p>
            <a:pPr algn="r">
              <a:lnSpc>
                <a:spcPct val="113000"/>
              </a:lnSpc>
              <a:spcBef>
                <a:spcPts val="1200"/>
              </a:spcBef>
            </a:pPr>
            <a:r>
              <a:rPr lang="en-US" sz="1600" i="1" dirty="0">
                <a:latin typeface="Century Gothic" panose="020B0502020202020204" pitchFamily="34" charset="0"/>
              </a:rPr>
              <a:t>(continued)</a:t>
            </a:r>
          </a:p>
        </p:txBody>
      </p:sp>
    </p:spTree>
    <p:extLst>
      <p:ext uri="{BB962C8B-B14F-4D97-AF65-F5344CB8AC3E}">
        <p14:creationId xmlns:p14="http://schemas.microsoft.com/office/powerpoint/2010/main" val="2861949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590550" y="514800"/>
            <a:ext cx="11010900" cy="1325563"/>
          </a:xfrm>
        </p:spPr>
        <p:txBody>
          <a:bodyPr/>
          <a:lstStyle/>
          <a:p>
            <a:pPr algn="ctr"/>
            <a:r>
              <a:rPr lang="en-US" sz="5000" dirty="0"/>
              <a:t>Emotional </a:t>
            </a:r>
            <a:r>
              <a:rPr lang="en-IN" dirty="0"/>
              <a:t>Effects of</a:t>
            </a:r>
            <a:r>
              <a:rPr lang="en-US" sz="5000" dirty="0"/>
              <a:t> Alcohol Use</a:t>
            </a:r>
            <a:r>
              <a:rPr lang="en-IN" sz="5000" dirty="0"/>
              <a:t> </a:t>
            </a:r>
            <a:r>
              <a:rPr lang="en-IN" sz="3000" dirty="0"/>
              <a:t>(2 of 2)</a:t>
            </a:r>
            <a:endParaRPr lang="en-US" sz="3000" dirty="0"/>
          </a:p>
        </p:txBody>
      </p:sp>
      <p:sp>
        <p:nvSpPr>
          <p:cNvPr id="4" name="Content Placeholder 3">
            <a:extLst>
              <a:ext uri="{FF2B5EF4-FFF2-40B4-BE49-F238E27FC236}">
                <a16:creationId xmlns:a16="http://schemas.microsoft.com/office/drawing/2014/main" id="{1F843F39-8D76-CE7F-D7FB-437002B9A0FD}"/>
              </a:ext>
            </a:extLst>
          </p:cNvPr>
          <p:cNvSpPr>
            <a:spLocks noGrp="1"/>
          </p:cNvSpPr>
          <p:nvPr>
            <p:ph sz="quarter" idx="10"/>
          </p:nvPr>
        </p:nvSpPr>
        <p:spPr>
          <a:xfrm>
            <a:off x="933450" y="1751013"/>
            <a:ext cx="10379075" cy="1017587"/>
          </a:xfrm>
        </p:spPr>
        <p:txBody>
          <a:bodyPr/>
          <a:lstStyle/>
          <a:p>
            <a:pPr algn="l">
              <a:lnSpc>
                <a:spcPct val="113000"/>
              </a:lnSpc>
              <a:spcBef>
                <a:spcPts val="1200"/>
              </a:spcBef>
            </a:pPr>
            <a:r>
              <a:rPr lang="en-US" sz="2400" dirty="0">
                <a:latin typeface="Century Gothic" panose="020B0502020202020204" pitchFamily="34" charset="0"/>
              </a:rPr>
              <a:t>People also hope alcohol will help them be able to: </a:t>
            </a:r>
          </a:p>
        </p:txBody>
      </p:sp>
      <p:sp>
        <p:nvSpPr>
          <p:cNvPr id="5" name="Content Placeholder 4">
            <a:extLst>
              <a:ext uri="{FF2B5EF4-FFF2-40B4-BE49-F238E27FC236}">
                <a16:creationId xmlns:a16="http://schemas.microsoft.com/office/drawing/2014/main" id="{1D484405-5F40-5396-8BDC-4A6BED47CAD4}"/>
              </a:ext>
            </a:extLst>
          </p:cNvPr>
          <p:cNvSpPr>
            <a:spLocks noGrp="1"/>
          </p:cNvSpPr>
          <p:nvPr>
            <p:ph sz="quarter" idx="11"/>
          </p:nvPr>
        </p:nvSpPr>
        <p:spPr>
          <a:xfrm>
            <a:off x="1300956" y="3616492"/>
            <a:ext cx="614362" cy="762000"/>
          </a:xfrm>
        </p:spPr>
        <p:txBody>
          <a:bodyPr/>
          <a:lstStyle/>
          <a:p>
            <a:r>
              <a:rPr lang="en-US" b="0" dirty="0"/>
              <a:t>1</a:t>
            </a:r>
          </a:p>
        </p:txBody>
      </p:sp>
      <p:sp>
        <p:nvSpPr>
          <p:cNvPr id="7" name="Content Placeholder 6">
            <a:extLst>
              <a:ext uri="{FF2B5EF4-FFF2-40B4-BE49-F238E27FC236}">
                <a16:creationId xmlns:a16="http://schemas.microsoft.com/office/drawing/2014/main" id="{75A8EB78-CC1B-207E-EF7A-367692D6B99A}"/>
              </a:ext>
            </a:extLst>
          </p:cNvPr>
          <p:cNvSpPr>
            <a:spLocks noGrp="1"/>
          </p:cNvSpPr>
          <p:nvPr>
            <p:ph sz="quarter" idx="12"/>
          </p:nvPr>
        </p:nvSpPr>
        <p:spPr>
          <a:xfrm>
            <a:off x="2070431" y="3447815"/>
            <a:ext cx="1846249" cy="862565"/>
          </a:xfrm>
        </p:spPr>
        <p:txBody>
          <a:bodyPr/>
          <a:lstStyle/>
          <a:p>
            <a:pPr lvl="0">
              <a:lnSpc>
                <a:spcPct val="100000"/>
              </a:lnSpc>
            </a:pPr>
            <a:r>
              <a:rPr lang="en-GB" sz="2800" dirty="0">
                <a:solidFill>
                  <a:srgbClr val="D62D01"/>
                </a:solidFill>
              </a:rPr>
              <a:t>Express feelings</a:t>
            </a:r>
          </a:p>
        </p:txBody>
      </p:sp>
      <p:sp>
        <p:nvSpPr>
          <p:cNvPr id="8" name="Content Placeholder 7">
            <a:extLst>
              <a:ext uri="{FF2B5EF4-FFF2-40B4-BE49-F238E27FC236}">
                <a16:creationId xmlns:a16="http://schemas.microsoft.com/office/drawing/2014/main" id="{13663BBF-E0CB-AEAC-7D2B-E78A439A2E70}"/>
              </a:ext>
            </a:extLst>
          </p:cNvPr>
          <p:cNvSpPr>
            <a:spLocks noGrp="1"/>
          </p:cNvSpPr>
          <p:nvPr>
            <p:ph sz="quarter" idx="13"/>
          </p:nvPr>
        </p:nvSpPr>
        <p:spPr>
          <a:xfrm>
            <a:off x="4894263" y="3625850"/>
            <a:ext cx="512762" cy="762000"/>
          </a:xfrm>
        </p:spPr>
        <p:txBody>
          <a:bodyPr/>
          <a:lstStyle/>
          <a:p>
            <a:r>
              <a:rPr lang="en-US" b="0" dirty="0"/>
              <a:t>2</a:t>
            </a:r>
          </a:p>
        </p:txBody>
      </p:sp>
      <p:sp>
        <p:nvSpPr>
          <p:cNvPr id="9" name="Content Placeholder 8">
            <a:extLst>
              <a:ext uri="{FF2B5EF4-FFF2-40B4-BE49-F238E27FC236}">
                <a16:creationId xmlns:a16="http://schemas.microsoft.com/office/drawing/2014/main" id="{5D55330E-A132-E587-BADF-BA1F752A4468}"/>
              </a:ext>
            </a:extLst>
          </p:cNvPr>
          <p:cNvSpPr>
            <a:spLocks noGrp="1"/>
          </p:cNvSpPr>
          <p:nvPr>
            <p:ph sz="quarter" idx="14"/>
          </p:nvPr>
        </p:nvSpPr>
        <p:spPr>
          <a:xfrm>
            <a:off x="5662613" y="3670300"/>
            <a:ext cx="2071687" cy="585787"/>
          </a:xfrm>
        </p:spPr>
        <p:txBody>
          <a:bodyPr/>
          <a:lstStyle/>
          <a:p>
            <a:pPr lvl="0">
              <a:lnSpc>
                <a:spcPct val="100000"/>
              </a:lnSpc>
            </a:pPr>
            <a:r>
              <a:rPr lang="en-GB" sz="2800" spc="-50" baseline="0" dirty="0">
                <a:solidFill>
                  <a:srgbClr val="D62D01"/>
                </a:solidFill>
              </a:rPr>
              <a:t>Mask feelings</a:t>
            </a:r>
          </a:p>
        </p:txBody>
      </p:sp>
      <p:sp>
        <p:nvSpPr>
          <p:cNvPr id="10" name="Content Placeholder 9">
            <a:extLst>
              <a:ext uri="{FF2B5EF4-FFF2-40B4-BE49-F238E27FC236}">
                <a16:creationId xmlns:a16="http://schemas.microsoft.com/office/drawing/2014/main" id="{4FC8887B-DB70-01C6-D403-9A0D6670DF82}"/>
              </a:ext>
            </a:extLst>
          </p:cNvPr>
          <p:cNvSpPr>
            <a:spLocks noGrp="1"/>
          </p:cNvSpPr>
          <p:nvPr>
            <p:ph sz="quarter" idx="15"/>
          </p:nvPr>
        </p:nvSpPr>
        <p:spPr>
          <a:xfrm>
            <a:off x="8493125" y="3625850"/>
            <a:ext cx="457200" cy="928688"/>
          </a:xfrm>
        </p:spPr>
        <p:txBody>
          <a:bodyPr/>
          <a:lstStyle/>
          <a:p>
            <a:r>
              <a:rPr lang="en-US" b="0" dirty="0"/>
              <a:t>3</a:t>
            </a:r>
          </a:p>
        </p:txBody>
      </p:sp>
      <p:sp>
        <p:nvSpPr>
          <p:cNvPr id="11" name="Content Placeholder 10">
            <a:extLst>
              <a:ext uri="{FF2B5EF4-FFF2-40B4-BE49-F238E27FC236}">
                <a16:creationId xmlns:a16="http://schemas.microsoft.com/office/drawing/2014/main" id="{A11F3BAB-705C-40DB-E191-7A1040FA8AD2}"/>
              </a:ext>
            </a:extLst>
          </p:cNvPr>
          <p:cNvSpPr>
            <a:spLocks noGrp="1"/>
          </p:cNvSpPr>
          <p:nvPr>
            <p:ph sz="quarter" idx="16"/>
          </p:nvPr>
        </p:nvSpPr>
        <p:spPr>
          <a:xfrm>
            <a:off x="9262552" y="3669126"/>
            <a:ext cx="2736850" cy="761586"/>
          </a:xfrm>
        </p:spPr>
        <p:txBody>
          <a:bodyPr/>
          <a:lstStyle/>
          <a:p>
            <a:pPr lvl="0">
              <a:lnSpc>
                <a:spcPct val="100000"/>
              </a:lnSpc>
            </a:pPr>
            <a:r>
              <a:rPr lang="en-GB" sz="2800" dirty="0">
                <a:solidFill>
                  <a:srgbClr val="D62D01"/>
                </a:solidFill>
              </a:rPr>
              <a:t>Avoid feelings</a:t>
            </a:r>
          </a:p>
        </p:txBody>
      </p:sp>
    </p:spTree>
    <p:extLst>
      <p:ext uri="{BB962C8B-B14F-4D97-AF65-F5344CB8AC3E}">
        <p14:creationId xmlns:p14="http://schemas.microsoft.com/office/powerpoint/2010/main" val="399263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38200" y="514800"/>
            <a:ext cx="10515600" cy="1542600"/>
          </a:xfrm>
        </p:spPr>
        <p:txBody>
          <a:bodyPr/>
          <a:lstStyle/>
          <a:p>
            <a:pPr algn="ctr"/>
            <a:r>
              <a:rPr lang="en-US" sz="5000" dirty="0"/>
              <a:t>Social Consequences of Risks of Underage Drinking</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38200" y="2376000"/>
            <a:ext cx="10515600"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You may lose some of your friends.</a:t>
            </a:r>
          </a:p>
          <a:p>
            <a:pPr>
              <a:lnSpc>
                <a:spcPct val="114000"/>
              </a:lnSpc>
              <a:spcBef>
                <a:spcPts val="1200"/>
              </a:spcBef>
            </a:pPr>
            <a:r>
              <a:rPr lang="en-US" sz="2400" dirty="0">
                <a:latin typeface="Century Gothic" panose="020B0502020202020204" pitchFamily="34" charset="0"/>
                <a:cs typeface="Aptos Light" panose="020F0302020204030204" pitchFamily="34" charset="0"/>
              </a:rPr>
              <a:t>Family and friends may not trust you because you may lie to them in order to drink.</a:t>
            </a:r>
          </a:p>
          <a:p>
            <a:pPr>
              <a:lnSpc>
                <a:spcPct val="114000"/>
              </a:lnSpc>
              <a:spcBef>
                <a:spcPts val="1200"/>
              </a:spcBef>
            </a:pPr>
            <a:r>
              <a:rPr lang="en-US" sz="2400" dirty="0">
                <a:latin typeface="Century Gothic" panose="020B0502020202020204" pitchFamily="34" charset="0"/>
                <a:cs typeface="Aptos Light" panose="020F0302020204030204" pitchFamily="34" charset="0"/>
              </a:rPr>
              <a:t>You may have hangovers and not feel well if you drink too much.</a:t>
            </a:r>
          </a:p>
          <a:p>
            <a:pPr>
              <a:lnSpc>
                <a:spcPct val="114000"/>
              </a:lnSpc>
              <a:spcBef>
                <a:spcPts val="1200"/>
              </a:spcBef>
            </a:pPr>
            <a:r>
              <a:rPr lang="en-US" sz="2400" dirty="0">
                <a:latin typeface="Century Gothic" panose="020B0502020202020204" pitchFamily="34" charset="0"/>
                <a:cs typeface="Aptos Light" panose="020F0302020204030204" pitchFamily="34" charset="0"/>
              </a:rPr>
              <a:t>You may act more impulsively, meaning you don’t think before you do something.</a:t>
            </a:r>
          </a:p>
        </p:txBody>
      </p:sp>
    </p:spTree>
    <p:extLst>
      <p:ext uri="{BB962C8B-B14F-4D97-AF65-F5344CB8AC3E}">
        <p14:creationId xmlns:p14="http://schemas.microsoft.com/office/powerpoint/2010/main" val="3460454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Risk Taking</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1" y="1970684"/>
            <a:ext cx="10500200"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Drinking can result in making risky decisions that lead to:</a:t>
            </a:r>
          </a:p>
          <a:p>
            <a:pPr lvl="1">
              <a:lnSpc>
                <a:spcPct val="114000"/>
              </a:lnSpc>
              <a:spcBef>
                <a:spcPts val="1200"/>
              </a:spcBef>
            </a:pPr>
            <a:r>
              <a:rPr lang="en-US" sz="2000" dirty="0">
                <a:latin typeface="Century Gothic" panose="020B0502020202020204" pitchFamily="34" charset="0"/>
                <a:cs typeface="Aptos Light" panose="020F0302020204030204" pitchFamily="34" charset="0"/>
              </a:rPr>
              <a:t>Unintentional injuries</a:t>
            </a:r>
          </a:p>
          <a:p>
            <a:pPr lvl="1">
              <a:lnSpc>
                <a:spcPct val="114000"/>
              </a:lnSpc>
              <a:spcBef>
                <a:spcPts val="1200"/>
              </a:spcBef>
            </a:pPr>
            <a:r>
              <a:rPr lang="en-US" sz="2000" dirty="0">
                <a:latin typeface="Century Gothic" panose="020B0502020202020204" pitchFamily="34" charset="0"/>
                <a:cs typeface="Aptos Light" panose="020F0302020204030204" pitchFamily="34" charset="0"/>
              </a:rPr>
              <a:t>Violence</a:t>
            </a:r>
          </a:p>
          <a:p>
            <a:pPr lvl="1">
              <a:lnSpc>
                <a:spcPct val="114000"/>
              </a:lnSpc>
              <a:spcBef>
                <a:spcPts val="1200"/>
              </a:spcBef>
            </a:pPr>
            <a:r>
              <a:rPr lang="en-US" sz="2000" dirty="0">
                <a:latin typeface="Century Gothic" panose="020B0502020202020204" pitchFamily="34" charset="0"/>
                <a:cs typeface="Aptos Light" panose="020F0302020204030204" pitchFamily="34" charset="0"/>
              </a:rPr>
              <a:t>Suicide</a:t>
            </a:r>
          </a:p>
          <a:p>
            <a:pPr lvl="1">
              <a:lnSpc>
                <a:spcPct val="114000"/>
              </a:lnSpc>
              <a:spcBef>
                <a:spcPts val="1200"/>
              </a:spcBef>
            </a:pPr>
            <a:r>
              <a:rPr lang="en-US" sz="2000" dirty="0">
                <a:latin typeface="Century Gothic" panose="020B0502020202020204" pitchFamily="34" charset="0"/>
                <a:cs typeface="Aptos Light" panose="020F0302020204030204" pitchFamily="34" charset="0"/>
              </a:rPr>
              <a:t>Sexual risk behaviors</a:t>
            </a:r>
          </a:p>
          <a:p>
            <a:pPr lvl="1">
              <a:lnSpc>
                <a:spcPct val="114000"/>
              </a:lnSpc>
              <a:spcBef>
                <a:spcPts val="1200"/>
              </a:spcBef>
            </a:pPr>
            <a:r>
              <a:rPr lang="en-US" sz="2000" dirty="0">
                <a:latin typeface="Century Gothic" panose="020B0502020202020204" pitchFamily="34" charset="0"/>
                <a:cs typeface="Aptos Light" panose="020F0302020204030204" pitchFamily="34" charset="0"/>
              </a:rPr>
              <a:t>Use of other drugs</a:t>
            </a:r>
          </a:p>
        </p:txBody>
      </p:sp>
    </p:spTree>
    <p:extLst>
      <p:ext uri="{BB962C8B-B14F-4D97-AF65-F5344CB8AC3E}">
        <p14:creationId xmlns:p14="http://schemas.microsoft.com/office/powerpoint/2010/main" val="1641051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900" y="1970910"/>
            <a:ext cx="7894638" cy="1858940"/>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What do you know about the physical, mental, emotional, and social effects of drinking alcohol?</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Signs of Alcohol Use</a:t>
            </a:r>
            <a:endParaRPr lang="en-US" sz="3000" dirty="0"/>
          </a:p>
        </p:txBody>
      </p:sp>
      <p:pic>
        <p:nvPicPr>
          <p:cNvPr id="6" name="Picture 5" descr="Your physical appearance has deteriorated and you’re not involved in things you used to do. You may have school problems like poor attendance or low grades. You may change your friend group. You have trouble concentrating, an I don’t care attitude, and low energy. You are unusually uncaring or overly argumentative.">
            <a:extLst>
              <a:ext uri="{FF2B5EF4-FFF2-40B4-BE49-F238E27FC236}">
                <a16:creationId xmlns:a16="http://schemas.microsoft.com/office/drawing/2014/main" id="{CAE68414-80BF-D743-9E92-5D87F91C95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3317" y="1789464"/>
            <a:ext cx="9305365" cy="4701752"/>
          </a:xfrm>
          <a:prstGeom prst="rect">
            <a:avLst/>
          </a:prstGeom>
        </p:spPr>
      </p:pic>
    </p:spTree>
    <p:extLst>
      <p:ext uri="{BB962C8B-B14F-4D97-AF65-F5344CB8AC3E}">
        <p14:creationId xmlns:p14="http://schemas.microsoft.com/office/powerpoint/2010/main" val="1135307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6"/>
            <a:ext cx="11353799" cy="1456017"/>
          </a:xfrm>
        </p:spPr>
        <p:txBody>
          <a:bodyPr/>
          <a:lstStyle/>
          <a:p>
            <a:pPr algn="ctr"/>
            <a:r>
              <a:rPr lang="en-US" sz="5000" dirty="0"/>
              <a:t>What to Do for an Alcohol Overdose</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10556311" cy="3902578"/>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An alcohol overdose is when a person has drunk so much alcohol that the areas of the brain controlling basic life</a:t>
            </a:r>
            <a:r>
              <a:rPr lang="en-IN" sz="2400" dirty="0">
                <a:latin typeface="Century Gothic" panose="020B0502020202020204" pitchFamily="34" charset="0"/>
                <a:cs typeface="Aptos Light" panose="020F0302020204030204" pitchFamily="34" charset="0"/>
              </a:rPr>
              <a:t>-</a:t>
            </a:r>
            <a:r>
              <a:rPr lang="en-US" sz="2400" dirty="0">
                <a:latin typeface="Century Gothic" panose="020B0502020202020204" pitchFamily="34" charset="0"/>
                <a:cs typeface="Aptos Light" panose="020F0302020204030204" pitchFamily="34" charset="0"/>
              </a:rPr>
              <a:t>support functions begin to shut down. </a:t>
            </a:r>
          </a:p>
          <a:p>
            <a:pPr>
              <a:lnSpc>
                <a:spcPct val="114000"/>
              </a:lnSpc>
              <a:spcBef>
                <a:spcPts val="1200"/>
              </a:spcBef>
            </a:pPr>
            <a:r>
              <a:rPr lang="en-US" sz="2400" dirty="0">
                <a:latin typeface="Century Gothic" panose="020B0502020202020204" pitchFamily="34" charset="0"/>
                <a:cs typeface="Aptos Light" panose="020F0302020204030204" pitchFamily="34" charset="0"/>
              </a:rPr>
              <a:t>If you think someone has overdosed:</a:t>
            </a:r>
          </a:p>
          <a:p>
            <a:pPr lvl="1">
              <a:lnSpc>
                <a:spcPct val="114000"/>
              </a:lnSpc>
              <a:spcBef>
                <a:spcPts val="1200"/>
              </a:spcBef>
            </a:pPr>
            <a:r>
              <a:rPr lang="en-US" sz="2000" dirty="0">
                <a:latin typeface="Century Gothic" panose="020B0502020202020204" pitchFamily="34" charset="0"/>
                <a:cs typeface="Aptos Light" panose="020F0302020204030204" pitchFamily="34" charset="0"/>
              </a:rPr>
              <a:t>Call 911.</a:t>
            </a:r>
          </a:p>
          <a:p>
            <a:pPr lvl="1">
              <a:lnSpc>
                <a:spcPct val="114000"/>
              </a:lnSpc>
              <a:spcBef>
                <a:spcPts val="1200"/>
              </a:spcBef>
            </a:pPr>
            <a:r>
              <a:rPr lang="en-US" sz="2000" dirty="0">
                <a:latin typeface="Century Gothic" panose="020B0502020202020204" pitchFamily="34" charset="0"/>
                <a:cs typeface="Aptos Light" panose="020F0302020204030204" pitchFamily="34" charset="0"/>
              </a:rPr>
              <a:t>Do not leave them alone. They may be semiconscious or unconscious.</a:t>
            </a:r>
          </a:p>
          <a:p>
            <a:pPr lvl="1">
              <a:lnSpc>
                <a:spcPct val="114000"/>
              </a:lnSpc>
              <a:spcBef>
                <a:spcPts val="1200"/>
              </a:spcBef>
            </a:pPr>
            <a:r>
              <a:rPr lang="en-US" sz="2000" dirty="0">
                <a:latin typeface="Century Gothic" panose="020B0502020202020204" pitchFamily="34" charset="0"/>
                <a:cs typeface="Aptos Light" panose="020F0302020204030204" pitchFamily="34" charset="0"/>
              </a:rPr>
              <a:t>Lay them on their side with their ear to the floor so that, if they vomit, it will come out of their mouth, and they won’t choke on it. </a:t>
            </a:r>
          </a:p>
        </p:txBody>
      </p:sp>
    </p:spTree>
    <p:extLst>
      <p:ext uri="{BB962C8B-B14F-4D97-AF65-F5344CB8AC3E}">
        <p14:creationId xmlns:p14="http://schemas.microsoft.com/office/powerpoint/2010/main" val="4211778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0" y="514800"/>
            <a:ext cx="12192000" cy="1325563"/>
          </a:xfrm>
        </p:spPr>
        <p:txBody>
          <a:bodyPr/>
          <a:lstStyle/>
          <a:p>
            <a:pPr algn="ctr"/>
            <a:r>
              <a:rPr lang="en-US" sz="5000" spc="-150" dirty="0"/>
              <a:t>Factors </a:t>
            </a:r>
            <a:r>
              <a:rPr lang="en-IN" spc="-150" dirty="0"/>
              <a:t>That </a:t>
            </a:r>
            <a:r>
              <a:rPr lang="en-US" sz="5000" spc="-150" dirty="0"/>
              <a:t>Influence</a:t>
            </a:r>
            <a:r>
              <a:rPr lang="en-IN" sz="5000" spc="-150" dirty="0"/>
              <a:t> </a:t>
            </a:r>
            <a:r>
              <a:rPr lang="en-US" sz="5000" spc="-150" dirty="0"/>
              <a:t>Effects of Alcohol</a:t>
            </a:r>
          </a:p>
        </p:txBody>
      </p:sp>
      <p:sp>
        <p:nvSpPr>
          <p:cNvPr id="4" name="Content Placeholder 3">
            <a:extLst>
              <a:ext uri="{FF2B5EF4-FFF2-40B4-BE49-F238E27FC236}">
                <a16:creationId xmlns:a16="http://schemas.microsoft.com/office/drawing/2014/main" id="{37C77052-CF63-A787-733D-D80243226C0E}"/>
              </a:ext>
            </a:extLst>
          </p:cNvPr>
          <p:cNvSpPr>
            <a:spLocks noGrp="1"/>
          </p:cNvSpPr>
          <p:nvPr>
            <p:ph sz="quarter" idx="10"/>
          </p:nvPr>
        </p:nvSpPr>
        <p:spPr>
          <a:xfrm>
            <a:off x="1023144" y="3026271"/>
            <a:ext cx="331787" cy="630237"/>
          </a:xfrm>
        </p:spPr>
        <p:txBody>
          <a:bodyPr/>
          <a:lstStyle/>
          <a:p>
            <a:r>
              <a:rPr lang="en-US" sz="4000" dirty="0"/>
              <a:t>1</a:t>
            </a:r>
          </a:p>
        </p:txBody>
      </p:sp>
      <p:sp>
        <p:nvSpPr>
          <p:cNvPr id="5" name="Content Placeholder 4">
            <a:extLst>
              <a:ext uri="{FF2B5EF4-FFF2-40B4-BE49-F238E27FC236}">
                <a16:creationId xmlns:a16="http://schemas.microsoft.com/office/drawing/2014/main" id="{34B82616-6D3A-865B-CB9E-84B166728531}"/>
              </a:ext>
            </a:extLst>
          </p:cNvPr>
          <p:cNvSpPr>
            <a:spLocks noGrp="1"/>
          </p:cNvSpPr>
          <p:nvPr>
            <p:ph sz="quarter" idx="11"/>
          </p:nvPr>
        </p:nvSpPr>
        <p:spPr>
          <a:xfrm>
            <a:off x="1809487" y="3106738"/>
            <a:ext cx="1419225" cy="630237"/>
          </a:xfrm>
        </p:spPr>
        <p:txBody>
          <a:bodyPr/>
          <a:lstStyle/>
          <a:p>
            <a:pPr lvl="0">
              <a:lnSpc>
                <a:spcPct val="100000"/>
              </a:lnSpc>
            </a:pPr>
            <a:r>
              <a:rPr lang="en-GB" sz="2400" b="1" dirty="0">
                <a:solidFill>
                  <a:srgbClr val="D62D01"/>
                </a:solidFill>
              </a:rPr>
              <a:t>Body size</a:t>
            </a:r>
          </a:p>
        </p:txBody>
      </p:sp>
      <p:sp>
        <p:nvSpPr>
          <p:cNvPr id="6" name="Content Placeholder 5">
            <a:extLst>
              <a:ext uri="{FF2B5EF4-FFF2-40B4-BE49-F238E27FC236}">
                <a16:creationId xmlns:a16="http://schemas.microsoft.com/office/drawing/2014/main" id="{7CA68FF9-F3BC-8576-1FC8-8B3405E60312}"/>
              </a:ext>
            </a:extLst>
          </p:cNvPr>
          <p:cNvSpPr>
            <a:spLocks noGrp="1"/>
          </p:cNvSpPr>
          <p:nvPr>
            <p:ph sz="quarter" idx="12"/>
          </p:nvPr>
        </p:nvSpPr>
        <p:spPr>
          <a:xfrm>
            <a:off x="4695029" y="3036095"/>
            <a:ext cx="457200" cy="630237"/>
          </a:xfrm>
        </p:spPr>
        <p:txBody>
          <a:bodyPr/>
          <a:lstStyle/>
          <a:p>
            <a:r>
              <a:rPr lang="en-US" sz="4000" dirty="0">
                <a:solidFill>
                  <a:srgbClr val="D86A30"/>
                </a:solidFill>
              </a:rPr>
              <a:t>2</a:t>
            </a:r>
          </a:p>
        </p:txBody>
      </p:sp>
      <p:sp>
        <p:nvSpPr>
          <p:cNvPr id="7" name="Content Placeholder 6">
            <a:extLst>
              <a:ext uri="{FF2B5EF4-FFF2-40B4-BE49-F238E27FC236}">
                <a16:creationId xmlns:a16="http://schemas.microsoft.com/office/drawing/2014/main" id="{69473DC7-8E8D-C1D7-1DC1-04F6025474C8}"/>
              </a:ext>
            </a:extLst>
          </p:cNvPr>
          <p:cNvSpPr>
            <a:spLocks noGrp="1"/>
          </p:cNvSpPr>
          <p:nvPr>
            <p:ph sz="quarter" idx="13"/>
          </p:nvPr>
        </p:nvSpPr>
        <p:spPr>
          <a:xfrm>
            <a:off x="5479256" y="2920205"/>
            <a:ext cx="1797050" cy="1054100"/>
          </a:xfrm>
        </p:spPr>
        <p:txBody>
          <a:bodyPr/>
          <a:lstStyle/>
          <a:p>
            <a:pPr lvl="0">
              <a:lnSpc>
                <a:spcPct val="100000"/>
              </a:lnSpc>
            </a:pPr>
            <a:r>
              <a:rPr lang="en-GB" sz="2400" b="1" spc="-50" baseline="0" dirty="0">
                <a:solidFill>
                  <a:srgbClr val="D86A30"/>
                </a:solidFill>
              </a:rPr>
              <a:t>How fast you drink </a:t>
            </a:r>
          </a:p>
        </p:txBody>
      </p:sp>
      <p:sp>
        <p:nvSpPr>
          <p:cNvPr id="8" name="Content Placeholder 7">
            <a:extLst>
              <a:ext uri="{FF2B5EF4-FFF2-40B4-BE49-F238E27FC236}">
                <a16:creationId xmlns:a16="http://schemas.microsoft.com/office/drawing/2014/main" id="{60899ACF-2A1C-15AB-86B1-5376554DF6D7}"/>
              </a:ext>
            </a:extLst>
          </p:cNvPr>
          <p:cNvSpPr>
            <a:spLocks noGrp="1"/>
          </p:cNvSpPr>
          <p:nvPr>
            <p:ph sz="quarter" idx="14"/>
          </p:nvPr>
        </p:nvSpPr>
        <p:spPr>
          <a:xfrm>
            <a:off x="8367713" y="3030538"/>
            <a:ext cx="427037" cy="630237"/>
          </a:xfrm>
        </p:spPr>
        <p:txBody>
          <a:bodyPr/>
          <a:lstStyle/>
          <a:p>
            <a:r>
              <a:rPr lang="en-US" sz="4000" dirty="0">
                <a:solidFill>
                  <a:srgbClr val="9142B5"/>
                </a:solidFill>
              </a:rPr>
              <a:t>3</a:t>
            </a:r>
          </a:p>
        </p:txBody>
      </p:sp>
      <p:sp>
        <p:nvSpPr>
          <p:cNvPr id="9" name="Content Placeholder 8">
            <a:extLst>
              <a:ext uri="{FF2B5EF4-FFF2-40B4-BE49-F238E27FC236}">
                <a16:creationId xmlns:a16="http://schemas.microsoft.com/office/drawing/2014/main" id="{C854C2EB-691E-8CF7-CD41-D04FE9BC20B5}"/>
              </a:ext>
            </a:extLst>
          </p:cNvPr>
          <p:cNvSpPr>
            <a:spLocks noGrp="1"/>
          </p:cNvSpPr>
          <p:nvPr>
            <p:ph sz="quarter" idx="15"/>
          </p:nvPr>
        </p:nvSpPr>
        <p:spPr>
          <a:xfrm>
            <a:off x="9149558" y="3107534"/>
            <a:ext cx="1008063" cy="630237"/>
          </a:xfrm>
        </p:spPr>
        <p:txBody>
          <a:bodyPr/>
          <a:lstStyle/>
          <a:p>
            <a:pPr lvl="0">
              <a:lnSpc>
                <a:spcPct val="100000"/>
              </a:lnSpc>
            </a:pPr>
            <a:r>
              <a:rPr lang="en-GB" sz="2400" b="1" dirty="0">
                <a:solidFill>
                  <a:srgbClr val="9142B5"/>
                </a:solidFill>
              </a:rPr>
              <a:t>Food</a:t>
            </a:r>
          </a:p>
        </p:txBody>
      </p:sp>
      <p:sp>
        <p:nvSpPr>
          <p:cNvPr id="10" name="Content Placeholder 9">
            <a:extLst>
              <a:ext uri="{FF2B5EF4-FFF2-40B4-BE49-F238E27FC236}">
                <a16:creationId xmlns:a16="http://schemas.microsoft.com/office/drawing/2014/main" id="{48714008-E642-49A8-FEED-186C392ECA7F}"/>
              </a:ext>
            </a:extLst>
          </p:cNvPr>
          <p:cNvSpPr>
            <a:spLocks noGrp="1"/>
          </p:cNvSpPr>
          <p:nvPr>
            <p:ph sz="quarter" idx="16"/>
          </p:nvPr>
        </p:nvSpPr>
        <p:spPr>
          <a:xfrm>
            <a:off x="1014413" y="4656138"/>
            <a:ext cx="331787" cy="630237"/>
          </a:xfrm>
        </p:spPr>
        <p:txBody>
          <a:bodyPr/>
          <a:lstStyle/>
          <a:p>
            <a:r>
              <a:rPr lang="en-US" sz="4000" dirty="0">
                <a:solidFill>
                  <a:srgbClr val="CD008D"/>
                </a:solidFill>
              </a:rPr>
              <a:t>4</a:t>
            </a:r>
          </a:p>
        </p:txBody>
      </p:sp>
      <p:sp>
        <p:nvSpPr>
          <p:cNvPr id="11" name="Content Placeholder 10">
            <a:extLst>
              <a:ext uri="{FF2B5EF4-FFF2-40B4-BE49-F238E27FC236}">
                <a16:creationId xmlns:a16="http://schemas.microsoft.com/office/drawing/2014/main" id="{30874ABE-A0E2-7191-A0F5-DA6131EA6089}"/>
              </a:ext>
            </a:extLst>
          </p:cNvPr>
          <p:cNvSpPr>
            <a:spLocks noGrp="1"/>
          </p:cNvSpPr>
          <p:nvPr>
            <p:ph sz="quarter" idx="17"/>
          </p:nvPr>
        </p:nvSpPr>
        <p:spPr>
          <a:xfrm>
            <a:off x="1807365" y="4735515"/>
            <a:ext cx="1916495" cy="630237"/>
          </a:xfrm>
        </p:spPr>
        <p:txBody>
          <a:bodyPr/>
          <a:lstStyle/>
          <a:p>
            <a:pPr lvl="0">
              <a:lnSpc>
                <a:spcPct val="100000"/>
              </a:lnSpc>
            </a:pPr>
            <a:r>
              <a:rPr lang="en-GB" sz="2400" b="1" dirty="0">
                <a:solidFill>
                  <a:srgbClr val="CD008D"/>
                </a:solidFill>
              </a:rPr>
              <a:t>Medications</a:t>
            </a:r>
            <a:r>
              <a:rPr lang="en-GB" sz="2400" dirty="0">
                <a:solidFill>
                  <a:srgbClr val="F55D00"/>
                </a:solidFill>
              </a:rPr>
              <a:t> </a:t>
            </a:r>
          </a:p>
        </p:txBody>
      </p:sp>
      <p:sp>
        <p:nvSpPr>
          <p:cNvPr id="12" name="Content Placeholder 11">
            <a:extLst>
              <a:ext uri="{FF2B5EF4-FFF2-40B4-BE49-F238E27FC236}">
                <a16:creationId xmlns:a16="http://schemas.microsoft.com/office/drawing/2014/main" id="{488D8E05-8996-7821-5643-00D4A943C458}"/>
              </a:ext>
            </a:extLst>
          </p:cNvPr>
          <p:cNvSpPr>
            <a:spLocks noGrp="1"/>
          </p:cNvSpPr>
          <p:nvPr>
            <p:ph sz="quarter" idx="18"/>
          </p:nvPr>
        </p:nvSpPr>
        <p:spPr>
          <a:xfrm>
            <a:off x="4708525" y="4646613"/>
            <a:ext cx="457200" cy="630237"/>
          </a:xfrm>
        </p:spPr>
        <p:txBody>
          <a:bodyPr/>
          <a:lstStyle/>
          <a:p>
            <a:r>
              <a:rPr lang="en-US" sz="4000" dirty="0">
                <a:solidFill>
                  <a:srgbClr val="00A800"/>
                </a:solidFill>
              </a:rPr>
              <a:t>5</a:t>
            </a:r>
          </a:p>
        </p:txBody>
      </p:sp>
      <p:sp>
        <p:nvSpPr>
          <p:cNvPr id="13" name="Content Placeholder 12">
            <a:extLst>
              <a:ext uri="{FF2B5EF4-FFF2-40B4-BE49-F238E27FC236}">
                <a16:creationId xmlns:a16="http://schemas.microsoft.com/office/drawing/2014/main" id="{800BD7B3-228E-61EA-6C22-0670EFD8ABF6}"/>
              </a:ext>
            </a:extLst>
          </p:cNvPr>
          <p:cNvSpPr>
            <a:spLocks noGrp="1"/>
          </p:cNvSpPr>
          <p:nvPr>
            <p:ph sz="quarter" idx="19"/>
          </p:nvPr>
        </p:nvSpPr>
        <p:spPr>
          <a:xfrm>
            <a:off x="5479259" y="4556919"/>
            <a:ext cx="2144713" cy="1054100"/>
          </a:xfrm>
        </p:spPr>
        <p:txBody>
          <a:bodyPr/>
          <a:lstStyle/>
          <a:p>
            <a:pPr lvl="0">
              <a:lnSpc>
                <a:spcPct val="100000"/>
              </a:lnSpc>
            </a:pPr>
            <a:r>
              <a:rPr lang="en-GB" sz="2400" b="1" dirty="0">
                <a:solidFill>
                  <a:srgbClr val="00A800"/>
                </a:solidFill>
              </a:rPr>
              <a:t>How much you drink </a:t>
            </a:r>
          </a:p>
        </p:txBody>
      </p:sp>
    </p:spTree>
    <p:extLst>
      <p:ext uri="{BB962C8B-B14F-4D97-AF65-F5344CB8AC3E}">
        <p14:creationId xmlns:p14="http://schemas.microsoft.com/office/powerpoint/2010/main" val="2952266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0" y="514666"/>
            <a:ext cx="12192000" cy="1456017"/>
          </a:xfrm>
        </p:spPr>
        <p:txBody>
          <a:bodyPr/>
          <a:lstStyle/>
          <a:p>
            <a:pPr algn="ctr"/>
            <a:r>
              <a:rPr lang="en-US" sz="5000" dirty="0"/>
              <a:t>Short-Term Physical Effects on the Body</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3"/>
            <a:ext cx="9433870" cy="3709147"/>
          </a:xfrm>
        </p:spPr>
        <p:txBody>
          <a:bodyPr lIns="91440" tIns="45720" rIns="91440" bIns="45720" anchor="t"/>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Vision is blurred or double.</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Sweating increases, and skin becomes flushed.</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The more you drink, the longer it takes for your liver to metabolize the alcohol; therefore, you become drunk faster.</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Dehydration occurs.</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Nausea, vomiting, diarrhea, and indigestion may happen.</a:t>
            </a:r>
          </a:p>
        </p:txBody>
      </p:sp>
    </p:spTree>
    <p:extLst>
      <p:ext uri="{BB962C8B-B14F-4D97-AF65-F5344CB8AC3E}">
        <p14:creationId xmlns:p14="http://schemas.microsoft.com/office/powerpoint/2010/main" val="1022755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0" y="514666"/>
            <a:ext cx="12192000" cy="1456017"/>
          </a:xfrm>
        </p:spPr>
        <p:txBody>
          <a:bodyPr/>
          <a:lstStyle/>
          <a:p>
            <a:pPr algn="ctr"/>
            <a:r>
              <a:rPr lang="en-IN" dirty="0"/>
              <a:t>Long</a:t>
            </a:r>
            <a:r>
              <a:rPr lang="en-US" sz="5000" dirty="0"/>
              <a:t>-Term Physical Effects on the Body</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9433870" cy="3429000"/>
          </a:xfrm>
        </p:spPr>
        <p:txBody>
          <a:bodyPr lIns="91440" tIns="45720" rIns="91440" bIns="45720" anchor="t"/>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Brain damage, memory loss, or stroke</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Cardiovascular disease and high blood pressure </a:t>
            </a:r>
            <a:endParaRPr lang="en-IN" sz="2400" dirty="0">
              <a:latin typeface="Century Gothic" panose="020B0502020202020204" pitchFamily="34" charset="0"/>
              <a:cs typeface="Aptos Light" panose="020F0302020204030204" pitchFamily="34" charset="0"/>
            </a:endParaRP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 Cirrhosis of the liver and cancer</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Less ability to fight off infections</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Inflamed lining and bleeding and cancer of the esophagus</a:t>
            </a:r>
          </a:p>
        </p:txBody>
      </p:sp>
    </p:spTree>
    <p:extLst>
      <p:ext uri="{BB962C8B-B14F-4D97-AF65-F5344CB8AC3E}">
        <p14:creationId xmlns:p14="http://schemas.microsoft.com/office/powerpoint/2010/main" val="2315286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Physical Effects on the Body</a:t>
            </a:r>
          </a:p>
        </p:txBody>
      </p:sp>
      <p:pic>
        <p:nvPicPr>
          <p:cNvPr id="5" name="Picture 5" descr="This figure shows the effects of alcohol. Neurological effects include blurred vision, slurred speech, unclear sensations and perception, reduced inhibitions, impaired coordination, and sluggish reflexes. Cardiovascular effects include increased heart rate and blood pressure. Blood flow to the skin increases, causing you to lose body heat faster. Alcohol is absorbed by the stomach and small intestine. Too much alcohol causes vomiting. The liver breaks down 0.5 and 1 ounce of alcohol per hour. The kidneys produce more urine, causing the drinker to lose more water than usual.">
            <a:extLst>
              <a:ext uri="{FF2B5EF4-FFF2-40B4-BE49-F238E27FC236}">
                <a16:creationId xmlns:a16="http://schemas.microsoft.com/office/drawing/2014/main" id="{033FCE62-7AD9-A4CC-FE50-0197348187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78914" y="1902588"/>
            <a:ext cx="7434172" cy="4667595"/>
          </a:xfrm>
          <a:prstGeom prst="rect">
            <a:avLst/>
          </a:prstGeom>
        </p:spPr>
      </p:pic>
    </p:spTree>
    <p:extLst>
      <p:ext uri="{BB962C8B-B14F-4D97-AF65-F5344CB8AC3E}">
        <p14:creationId xmlns:p14="http://schemas.microsoft.com/office/powerpoint/2010/main" val="2512110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6"/>
            <a:ext cx="11353799" cy="1456017"/>
          </a:xfrm>
        </p:spPr>
        <p:txBody>
          <a:bodyPr/>
          <a:lstStyle/>
          <a:p>
            <a:pPr algn="ctr"/>
            <a:r>
              <a:rPr lang="en-US" sz="5000" dirty="0"/>
              <a:t>Effects of Alcohol on Pregnancy </a:t>
            </a:r>
            <a:r>
              <a:rPr lang="en-US" sz="3000" dirty="0"/>
              <a:t>(1 of 2)</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1" y="1970683"/>
            <a:ext cx="9774530" cy="3656393"/>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There is no safe time or amount of alcohol for a pregnant woman to drink because a baby also absorbs the effects of alcohol. </a:t>
            </a:r>
            <a:endParaRPr lang="en-IN" sz="2400" dirty="0">
              <a:latin typeface="Century Gothic" panose="020B0502020202020204" pitchFamily="34" charset="0"/>
              <a:cs typeface="Aptos Light" panose="020F0302020204030204" pitchFamily="34" charset="0"/>
            </a:endParaRPr>
          </a:p>
          <a:p>
            <a:pPr>
              <a:lnSpc>
                <a:spcPct val="114000"/>
              </a:lnSpc>
              <a:spcBef>
                <a:spcPts val="1200"/>
              </a:spcBef>
            </a:pPr>
            <a:r>
              <a:rPr lang="en-US" sz="2400" dirty="0">
                <a:latin typeface="Century Gothic" panose="020B0502020202020204" pitchFamily="34" charset="0"/>
                <a:cs typeface="Aptos Light" panose="020F0302020204030204" pitchFamily="34" charset="0"/>
              </a:rPr>
              <a:t>Drinking alcohol during pregnancy can cause miscarriages, stillbirths, and </a:t>
            </a:r>
            <a:r>
              <a:rPr lang="en-US" b="1" dirty="0">
                <a:solidFill>
                  <a:srgbClr val="BF0071"/>
                </a:solidFill>
              </a:rPr>
              <a:t>fetal alcohol spectrum disorder (FASD)</a:t>
            </a:r>
            <a:r>
              <a:rPr lang="en-US" sz="2400" dirty="0">
                <a:latin typeface="Century Gothic" panose="020B0502020202020204" pitchFamily="34" charset="0"/>
                <a:cs typeface="Aptos Light" panose="020F0302020204030204" pitchFamily="34" charset="0"/>
              </a:rPr>
              <a:t>.</a:t>
            </a:r>
          </a:p>
          <a:p>
            <a:pPr marL="1028700" lvl="1" indent="-342900">
              <a:lnSpc>
                <a:spcPct val="110000"/>
              </a:lnSpc>
              <a:spcBef>
                <a:spcPts val="1200"/>
              </a:spcBef>
            </a:pPr>
            <a:r>
              <a:rPr lang="en-US" sz="2000" dirty="0">
                <a:latin typeface="Century Gothic" panose="020B0502020202020204" pitchFamily="34" charset="0"/>
                <a:cs typeface="Aptos Light" panose="020F0302020204030204" pitchFamily="34" charset="0"/>
              </a:rPr>
              <a:t>FASD is a group of conditions that can cause a child to have physical, behavior, and learning problems.</a:t>
            </a:r>
          </a:p>
        </p:txBody>
      </p:sp>
    </p:spTree>
    <p:extLst>
      <p:ext uri="{BB962C8B-B14F-4D97-AF65-F5344CB8AC3E}">
        <p14:creationId xmlns:p14="http://schemas.microsoft.com/office/powerpoint/2010/main" val="227235111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15063</TotalTime>
  <Words>709</Words>
  <Application>Microsoft Office PowerPoint</Application>
  <PresentationFormat>Widescreen</PresentationFormat>
  <Paragraphs>100</Paragraphs>
  <Slides>17</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Aptos</vt:lpstr>
      <vt:lpstr>Arial</vt:lpstr>
      <vt:lpstr>Century Gothic</vt:lpstr>
      <vt:lpstr>Helvetica LT Std Light</vt:lpstr>
      <vt:lpstr>ITC Garamond Std Lt</vt:lpstr>
      <vt:lpstr>Rockwell</vt:lpstr>
      <vt:lpstr>1_Office Theme</vt:lpstr>
      <vt:lpstr>Custom Design</vt:lpstr>
      <vt:lpstr>The Effects of Alcohol</vt:lpstr>
      <vt:lpstr>Write About It</vt:lpstr>
      <vt:lpstr>Signs of Alcohol Use</vt:lpstr>
      <vt:lpstr>What to Do for an Alcohol Overdose</vt:lpstr>
      <vt:lpstr>Factors That Influence Effects of Alcohol</vt:lpstr>
      <vt:lpstr>Short-Term Physical Effects on the Body</vt:lpstr>
      <vt:lpstr>Long-Term Physical Effects on the Body</vt:lpstr>
      <vt:lpstr>Physical Effects on the Body</vt:lpstr>
      <vt:lpstr>Effects of Alcohol on Pregnancy (1 of 2)</vt:lpstr>
      <vt:lpstr>Effects of Alcohol on Pregnancy (2 of 2)</vt:lpstr>
      <vt:lpstr>Mental Effects of Alcohol Use</vt:lpstr>
      <vt:lpstr>Short-Term Mental Effects  of Alcohol Use</vt:lpstr>
      <vt:lpstr>Long-Term Mental Effects  of Alcohol Use</vt:lpstr>
      <vt:lpstr>Emotional Effects of Alcohol Use (1 of 2)</vt:lpstr>
      <vt:lpstr>Emotional Effects of Alcohol Use (2 of 2)</vt:lpstr>
      <vt:lpstr>Social Consequences of Risks of Underage Drinking</vt:lpstr>
      <vt:lpstr>Risk Taking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Lesson 10.2: The Effects of Alcohol</dc:title>
  <dc:creator>Joanne Brummett</dc:creator>
  <cp:lastModifiedBy>Laura Farrell</cp:lastModifiedBy>
  <cp:revision>193</cp:revision>
  <dcterms:created xsi:type="dcterms:W3CDTF">2024-04-04T14:49:27Z</dcterms:created>
  <dcterms:modified xsi:type="dcterms:W3CDTF">2024-10-08T13:31:59Z</dcterms:modified>
</cp:coreProperties>
</file>