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77" r:id="rId3"/>
    <p:sldId id="257" r:id="rId4"/>
    <p:sldId id="259" r:id="rId5"/>
    <p:sldId id="311" r:id="rId6"/>
    <p:sldId id="312" r:id="rId7"/>
    <p:sldId id="313" r:id="rId8"/>
    <p:sldId id="302" r:id="rId9"/>
    <p:sldId id="3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2" clrIdx="3">
    <p:extLst>
      <p:ext uri="{19B8F6BF-5375-455C-9EA6-DF929625EA0E}">
        <p15:presenceInfo xmlns:p15="http://schemas.microsoft.com/office/powerpoint/2012/main" userId="Copyeditor" providerId="None"/>
      </p:ext>
    </p:extLst>
  </p:cmAuthor>
  <p:cmAuthor id="5" name="Copy Editor" initials="CE [2]" lastIdx="1" clrIdx="4">
    <p:extLst>
      <p:ext uri="{19B8F6BF-5375-455C-9EA6-DF929625EA0E}">
        <p15:presenceInfo xmlns:p15="http://schemas.microsoft.com/office/powerpoint/2012/main" userId="Copy 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D00"/>
    <a:srgbClr val="9142B5"/>
    <a:srgbClr val="00A800"/>
    <a:srgbClr val="C52039"/>
    <a:srgbClr val="CD008D"/>
    <a:srgbClr val="DB5407"/>
    <a:srgbClr val="F55D00"/>
    <a:srgbClr val="D86A30"/>
    <a:srgbClr val="E16F32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8" autoAdjust="0"/>
    <p:restoredTop sz="80352" autoAdjust="0"/>
  </p:normalViewPr>
  <p:slideViewPr>
    <p:cSldViewPr snapToGrid="0" snapToObjects="1">
      <p:cViewPr varScale="1">
        <p:scale>
          <a:sx n="102" d="100"/>
          <a:sy n="102" d="100"/>
        </p:scale>
        <p:origin x="324" y="102"/>
      </p:cViewPr>
      <p:guideLst/>
    </p:cSldViewPr>
  </p:slideViewPr>
  <p:outlineViewPr>
    <p:cViewPr>
      <p:scale>
        <a:sx n="33" d="100"/>
        <a:sy n="33" d="100"/>
      </p:scale>
      <p:origin x="0" y="-395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Ian Fricker" userId="5139194f-ddb1-4217-97d0-a5a6d0e1af53" providerId="ADAL" clId="{F39917D6-644D-40BD-AC9F-2CCCF2D584D1}"/>
    <pc:docChg chg="modSld">
      <pc:chgData name="Ian Fricker" userId="5139194f-ddb1-4217-97d0-a5a6d0e1af53" providerId="ADAL" clId="{F39917D6-644D-40BD-AC9F-2CCCF2D584D1}" dt="2024-08-30T16:48:51.573" v="4"/>
      <pc:docMkLst>
        <pc:docMk/>
      </pc:docMkLst>
      <pc:sldChg chg="modSp mod addCm delCm">
        <pc:chgData name="Ian Fricker" userId="5139194f-ddb1-4217-97d0-a5a6d0e1af53" providerId="ADAL" clId="{F39917D6-644D-40BD-AC9F-2CCCF2D584D1}" dt="2024-08-30T16:48:51.573" v="4"/>
        <pc:sldMkLst>
          <pc:docMk/>
          <pc:sldMk cId="1460147337" sldId="277"/>
        </pc:sldMkLst>
        <pc:spChg chg="mod">
          <ac:chgData name="Ian Fricker" userId="5139194f-ddb1-4217-97d0-a5a6d0e1af53" providerId="ADAL" clId="{F39917D6-644D-40BD-AC9F-2CCCF2D584D1}" dt="2024-08-28T19:02:59.936" v="0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F39917D6-644D-40BD-AC9F-2CCCF2D584D1}" dt="2024-08-30T16:48:51.573" v="4"/>
              <pc2:cmMkLst xmlns:pc2="http://schemas.microsoft.com/office/powerpoint/2019/9/main/command">
                <pc:docMk/>
                <pc:sldMk cId="1460147337" sldId="277"/>
                <pc2:cmMk id="{AA228870-9D66-4019-8D19-2F8DB0CC4F52}"/>
              </pc2:cmMkLst>
            </pc226:cmChg>
          </p:ext>
        </pc:extLst>
      </pc:sldChg>
      <pc:sldChg chg="modSp mod">
        <pc:chgData name="Ian Fricker" userId="5139194f-ddb1-4217-97d0-a5a6d0e1af53" providerId="ADAL" clId="{F39917D6-644D-40BD-AC9F-2CCCF2D584D1}" dt="2024-08-28T19:07:11.744" v="3" actId="20577"/>
        <pc:sldMkLst>
          <pc:docMk/>
          <pc:sldMk cId="2440130994" sldId="311"/>
        </pc:sldMkLst>
        <pc:spChg chg="mod">
          <ac:chgData name="Ian Fricker" userId="5139194f-ddb1-4217-97d0-a5a6d0e1af53" providerId="ADAL" clId="{F39917D6-644D-40BD-AC9F-2CCCF2D584D1}" dt="2024-08-28T19:07:11.744" v="3" actId="20577"/>
          <ac:spMkLst>
            <pc:docMk/>
            <pc:sldMk cId="2440130994" sldId="311"/>
            <ac:spMk id="3" creationId="{06DDC65F-FF60-9E88-9A04-DC35A647156C}"/>
          </ac:spMkLst>
        </pc:spChg>
      </pc:sldChg>
      <pc:sldChg chg="addCm">
        <pc:chgData name="Ian Fricker" userId="5139194f-ddb1-4217-97d0-a5a6d0e1af53" providerId="ADAL" clId="{F39917D6-644D-40BD-AC9F-2CCCF2D584D1}" dt="2024-08-28T19:05:48.606" v="2"/>
        <pc:sldMkLst>
          <pc:docMk/>
          <pc:sldMk cId="1620958410" sldId="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F39917D6-644D-40BD-AC9F-2CCCF2D584D1}" dt="2024-08-28T19:05:48.606" v="2"/>
              <pc2:cmMkLst xmlns:pc2="http://schemas.microsoft.com/office/powerpoint/2019/9/main/command">
                <pc:docMk/>
                <pc:sldMk cId="1620958410" sldId="312"/>
                <pc2:cmMk id="{4FCD0165-BCEA-42BE-8878-8CEC5E1E3685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  <pc:docChgLst>
    <pc:chgData name="Ink Lynx" userId="43154123f283b917" providerId="LiveId" clId="{E2FBEECB-EA11-1643-82D7-15B3CC862141}"/>
    <pc:docChg chg="custSel delSld modSld">
      <pc:chgData name="Ink Lynx" userId="43154123f283b917" providerId="LiveId" clId="{E2FBEECB-EA11-1643-82D7-15B3CC862141}" dt="2024-07-23T19:07:12.850" v="121" actId="2696"/>
      <pc:docMkLst>
        <pc:docMk/>
      </pc:docMkLst>
      <pc:sldChg chg="modSp">
        <pc:chgData name="Ink Lynx" userId="43154123f283b917" providerId="LiveId" clId="{E2FBEECB-EA11-1643-82D7-15B3CC862141}" dt="2024-07-23T19:01:29.119" v="14" actId="20577"/>
        <pc:sldMkLst>
          <pc:docMk/>
          <pc:sldMk cId="2900287038" sldId="257"/>
        </pc:sldMkLst>
        <pc:spChg chg="mod">
          <ac:chgData name="Ink Lynx" userId="43154123f283b917" providerId="LiveId" clId="{E2FBEECB-EA11-1643-82D7-15B3CC862141}" dt="2024-07-23T19:01:29.119" v="14" actId="20577"/>
          <ac:spMkLst>
            <pc:docMk/>
            <pc:sldMk cId="2900287038" sldId="257"/>
            <ac:spMk id="11" creationId="{53BC4F48-AAD7-FA32-0EC5-DA5B349E53B5}"/>
          </ac:spMkLst>
        </pc:spChg>
      </pc:sldChg>
      <pc:sldChg chg="modSp">
        <pc:chgData name="Ink Lynx" userId="43154123f283b917" providerId="LiveId" clId="{E2FBEECB-EA11-1643-82D7-15B3CC862141}" dt="2024-07-23T19:01:41.673" v="16" actId="22"/>
        <pc:sldMkLst>
          <pc:docMk/>
          <pc:sldMk cId="2513209944" sldId="259"/>
        </pc:sldMkLst>
        <pc:spChg chg="mod">
          <ac:chgData name="Ink Lynx" userId="43154123f283b917" providerId="LiveId" clId="{E2FBEECB-EA11-1643-82D7-15B3CC862141}" dt="2024-07-23T19:01:41.673" v="16" actId="22"/>
          <ac:spMkLst>
            <pc:docMk/>
            <pc:sldMk cId="2513209944" sldId="259"/>
            <ac:spMk id="2" creationId="{F69EF73D-6899-3B7E-AE5F-D6E09AB7AED8}"/>
          </ac:spMkLst>
        </pc:spChg>
      </pc:sldChg>
      <pc:sldChg chg="del">
        <pc:chgData name="Ink Lynx" userId="43154123f283b917" providerId="LiveId" clId="{E2FBEECB-EA11-1643-82D7-15B3CC862141}" dt="2024-07-23T19:01:31.325" v="15" actId="2696"/>
        <pc:sldMkLst>
          <pc:docMk/>
          <pc:sldMk cId="1110540363" sldId="269"/>
        </pc:sldMkLst>
      </pc:sldChg>
      <pc:sldChg chg="del">
        <pc:chgData name="Ink Lynx" userId="43154123f283b917" providerId="LiveId" clId="{E2FBEECB-EA11-1643-82D7-15B3CC862141}" dt="2024-07-23T19:07:12.850" v="121" actId="2696"/>
        <pc:sldMkLst>
          <pc:docMk/>
          <pc:sldMk cId="3928300210" sldId="276"/>
        </pc:sldMkLst>
      </pc:sldChg>
      <pc:sldChg chg="modSp">
        <pc:chgData name="Ink Lynx" userId="43154123f283b917" providerId="LiveId" clId="{E2FBEECB-EA11-1643-82D7-15B3CC862141}" dt="2024-07-23T19:01:24.011" v="13" actId="20577"/>
        <pc:sldMkLst>
          <pc:docMk/>
          <pc:sldMk cId="1460147337" sldId="277"/>
        </pc:sldMkLst>
        <pc:spChg chg="mod">
          <ac:chgData name="Ink Lynx" userId="43154123f283b917" providerId="LiveId" clId="{E2FBEECB-EA11-1643-82D7-15B3CC862141}" dt="2024-07-23T19:01:14.895" v="7" actId="20577"/>
          <ac:spMkLst>
            <pc:docMk/>
            <pc:sldMk cId="1460147337" sldId="277"/>
            <ac:spMk id="4" creationId="{9B0F9F82-8392-F0A1-62F4-8DC53C485B11}"/>
          </ac:spMkLst>
        </pc:spChg>
        <pc:spChg chg="mod">
          <ac:chgData name="Ink Lynx" userId="43154123f283b917" providerId="LiveId" clId="{E2FBEECB-EA11-1643-82D7-15B3CC862141}" dt="2024-07-23T19:01:24.011" v="13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del">
        <pc:chgData name="Ink Lynx" userId="43154123f283b917" providerId="LiveId" clId="{E2FBEECB-EA11-1643-82D7-15B3CC862141}" dt="2024-07-23T19:05:30.804" v="95" actId="2696"/>
        <pc:sldMkLst>
          <pc:docMk/>
          <pc:sldMk cId="4211778279" sldId="296"/>
        </pc:sldMkLst>
      </pc:sldChg>
      <pc:sldChg chg="modSp">
        <pc:chgData name="Ink Lynx" userId="43154123f283b917" providerId="LiveId" clId="{E2FBEECB-EA11-1643-82D7-15B3CC862141}" dt="2024-07-23T19:06:24.803" v="109" actId="12"/>
        <pc:sldMkLst>
          <pc:docMk/>
          <pc:sldMk cId="1022755785" sldId="302"/>
        </pc:sldMkLst>
        <pc:spChg chg="mod">
          <ac:chgData name="Ink Lynx" userId="43154123f283b917" providerId="LiveId" clId="{E2FBEECB-EA11-1643-82D7-15B3CC862141}" dt="2024-07-23T19:05:40.265" v="96" actId="22"/>
          <ac:spMkLst>
            <pc:docMk/>
            <pc:sldMk cId="1022755785" sldId="302"/>
            <ac:spMk id="2" creationId="{F69EF73D-6899-3B7E-AE5F-D6E09AB7AED8}"/>
          </ac:spMkLst>
        </pc:spChg>
        <pc:spChg chg="mod">
          <ac:chgData name="Ink Lynx" userId="43154123f283b917" providerId="LiveId" clId="{E2FBEECB-EA11-1643-82D7-15B3CC862141}" dt="2024-07-23T19:06:24.803" v="109" actId="12"/>
          <ac:spMkLst>
            <pc:docMk/>
            <pc:sldMk cId="1022755785" sldId="302"/>
            <ac:spMk id="3" creationId="{06DDC65F-FF60-9E88-9A04-DC35A647156C}"/>
          </ac:spMkLst>
        </pc:spChg>
      </pc:sldChg>
      <pc:sldChg chg="modSp">
        <pc:chgData name="Ink Lynx" userId="43154123f283b917" providerId="LiveId" clId="{E2FBEECB-EA11-1643-82D7-15B3CC862141}" dt="2024-07-23T19:03:41.317" v="59" actId="20577"/>
        <pc:sldMkLst>
          <pc:docMk/>
          <pc:sldMk cId="2440130994" sldId="311"/>
        </pc:sldMkLst>
        <pc:spChg chg="mod">
          <ac:chgData name="Ink Lynx" userId="43154123f283b917" providerId="LiveId" clId="{E2FBEECB-EA11-1643-82D7-15B3CC862141}" dt="2024-07-23T19:02:05.175" v="21" actId="20577"/>
          <ac:spMkLst>
            <pc:docMk/>
            <pc:sldMk cId="2440130994" sldId="311"/>
            <ac:spMk id="2" creationId="{F69EF73D-6899-3B7E-AE5F-D6E09AB7AED8}"/>
          </ac:spMkLst>
        </pc:spChg>
        <pc:spChg chg="mod">
          <ac:chgData name="Ink Lynx" userId="43154123f283b917" providerId="LiveId" clId="{E2FBEECB-EA11-1643-82D7-15B3CC862141}" dt="2024-07-23T19:03:41.317" v="59" actId="20577"/>
          <ac:spMkLst>
            <pc:docMk/>
            <pc:sldMk cId="2440130994" sldId="311"/>
            <ac:spMk id="3" creationId="{06DDC65F-FF60-9E88-9A04-DC35A647156C}"/>
          </ac:spMkLst>
        </pc:spChg>
      </pc:sldChg>
      <pc:sldChg chg="modSp">
        <pc:chgData name="Ink Lynx" userId="43154123f283b917" providerId="LiveId" clId="{E2FBEECB-EA11-1643-82D7-15B3CC862141}" dt="2024-07-23T19:04:29.569" v="73" actId="20577"/>
        <pc:sldMkLst>
          <pc:docMk/>
          <pc:sldMk cId="1620958410" sldId="312"/>
        </pc:sldMkLst>
        <pc:spChg chg="mod">
          <ac:chgData name="Ink Lynx" userId="43154123f283b917" providerId="LiveId" clId="{E2FBEECB-EA11-1643-82D7-15B3CC862141}" dt="2024-07-23T19:04:29.569" v="73" actId="20577"/>
          <ac:spMkLst>
            <pc:docMk/>
            <pc:sldMk cId="1620958410" sldId="312"/>
            <ac:spMk id="2" creationId="{F69EF73D-6899-3B7E-AE5F-D6E09AB7AED8}"/>
          </ac:spMkLst>
        </pc:spChg>
      </pc:sldChg>
      <pc:sldChg chg="modSp">
        <pc:chgData name="Ink Lynx" userId="43154123f283b917" providerId="LiveId" clId="{E2FBEECB-EA11-1643-82D7-15B3CC862141}" dt="2024-07-23T19:05:23.088" v="93" actId="20577"/>
        <pc:sldMkLst>
          <pc:docMk/>
          <pc:sldMk cId="984883742" sldId="313"/>
        </pc:sldMkLst>
        <pc:spChg chg="mod">
          <ac:chgData name="Ink Lynx" userId="43154123f283b917" providerId="LiveId" clId="{E2FBEECB-EA11-1643-82D7-15B3CC862141}" dt="2024-07-23T19:04:44.284" v="88" actId="20577"/>
          <ac:spMkLst>
            <pc:docMk/>
            <pc:sldMk cId="984883742" sldId="313"/>
            <ac:spMk id="2" creationId="{F69EF73D-6899-3B7E-AE5F-D6E09AB7AED8}"/>
          </ac:spMkLst>
        </pc:spChg>
        <pc:spChg chg="mod">
          <ac:chgData name="Ink Lynx" userId="43154123f283b917" providerId="LiveId" clId="{E2FBEECB-EA11-1643-82D7-15B3CC862141}" dt="2024-07-23T19:05:23.088" v="93" actId="20577"/>
          <ac:spMkLst>
            <pc:docMk/>
            <pc:sldMk cId="984883742" sldId="313"/>
            <ac:spMk id="3" creationId="{06DDC65F-FF60-9E88-9A04-DC35A647156C}"/>
          </ac:spMkLst>
        </pc:spChg>
      </pc:sldChg>
      <pc:sldChg chg="del">
        <pc:chgData name="Ink Lynx" userId="43154123f283b917" providerId="LiveId" clId="{E2FBEECB-EA11-1643-82D7-15B3CC862141}" dt="2024-07-23T19:05:28.698" v="94" actId="2696"/>
        <pc:sldMkLst>
          <pc:docMk/>
          <pc:sldMk cId="3646255925" sldId="314"/>
        </pc:sldMkLst>
      </pc:sldChg>
      <pc:sldChg chg="modSp">
        <pc:chgData name="Ink Lynx" userId="43154123f283b917" providerId="LiveId" clId="{E2FBEECB-EA11-1643-82D7-15B3CC862141}" dt="2024-07-23T19:07:10.343" v="120" actId="12"/>
        <pc:sldMkLst>
          <pc:docMk/>
          <pc:sldMk cId="2275503387" sldId="315"/>
        </pc:sldMkLst>
        <pc:spChg chg="mod">
          <ac:chgData name="Ink Lynx" userId="43154123f283b917" providerId="LiveId" clId="{E2FBEECB-EA11-1643-82D7-15B3CC862141}" dt="2024-07-23T19:06:34.123" v="110" actId="22"/>
          <ac:spMkLst>
            <pc:docMk/>
            <pc:sldMk cId="2275503387" sldId="315"/>
            <ac:spMk id="2" creationId="{F69EF73D-6899-3B7E-AE5F-D6E09AB7AED8}"/>
          </ac:spMkLst>
        </pc:spChg>
        <pc:spChg chg="mod">
          <ac:chgData name="Ink Lynx" userId="43154123f283b917" providerId="LiveId" clId="{E2FBEECB-EA11-1643-82D7-15B3CC862141}" dt="2024-07-23T19:07:10.343" v="120" actId="12"/>
          <ac:spMkLst>
            <pc:docMk/>
            <pc:sldMk cId="2275503387" sldId="315"/>
            <ac:spMk id="3" creationId="{06DDC65F-FF60-9E88-9A04-DC35A647156C}"/>
          </ac:spMkLst>
        </pc:spChg>
      </pc:sldChg>
    </pc:docChg>
  </pc:docChgLst>
  <pc:docChgLst>
    <pc:chgData name="Laura Farrell" userId="2e43a550-d27b-4754-a05c-c3cf9e976c93" providerId="ADAL" clId="{CDF00C8E-0165-4516-BF2B-B2D6007A5D0F}"/>
    <pc:docChg chg="modSld">
      <pc:chgData name="Laura Farrell" userId="2e43a550-d27b-4754-a05c-c3cf9e976c93" providerId="ADAL" clId="{CDF00C8E-0165-4516-BF2B-B2D6007A5D0F}" dt="2024-09-04T16:05:41.898" v="2"/>
      <pc:docMkLst>
        <pc:docMk/>
      </pc:docMkLst>
      <pc:sldChg chg="modNotesTx">
        <pc:chgData name="Laura Farrell" userId="2e43a550-d27b-4754-a05c-c3cf9e976c93" providerId="ADAL" clId="{CDF00C8E-0165-4516-BF2B-B2D6007A5D0F}" dt="2024-09-04T16:05:22.152" v="1"/>
        <pc:sldMkLst>
          <pc:docMk/>
          <pc:sldMk cId="2513209944" sldId="259"/>
        </pc:sldMkLst>
      </pc:sldChg>
      <pc:sldChg chg="modNotesTx">
        <pc:chgData name="Laura Farrell" userId="2e43a550-d27b-4754-a05c-c3cf9e976c93" providerId="ADAL" clId="{CDF00C8E-0165-4516-BF2B-B2D6007A5D0F}" dt="2024-09-04T16:05:07.287" v="0"/>
        <pc:sldMkLst>
          <pc:docMk/>
          <pc:sldMk cId="1460147337" sldId="277"/>
        </pc:sldMkLst>
      </pc:sldChg>
      <pc:sldChg chg="delCm">
        <pc:chgData name="Laura Farrell" userId="2e43a550-d27b-4754-a05c-c3cf9e976c93" providerId="ADAL" clId="{CDF00C8E-0165-4516-BF2B-B2D6007A5D0F}" dt="2024-09-04T16:05:41.898" v="2"/>
        <pc:sldMkLst>
          <pc:docMk/>
          <pc:sldMk cId="1620958410" sldId="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CDF00C8E-0165-4516-BF2B-B2D6007A5D0F}" dt="2024-09-04T16:05:41.898" v="2"/>
              <pc2:cmMkLst xmlns:pc2="http://schemas.microsoft.com/office/powerpoint/2019/9/main/command">
                <pc:docMk/>
                <pc:sldMk cId="1620958410" sldId="312"/>
                <pc2:cmMk id="{4FCD0165-BCEA-42BE-8878-8CEC5E1E3685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SolStock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5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fStop123/E+/Getty Images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0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8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AC60E-BAB2-20E8-19A1-2E6902779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0" y="342000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80698-B47D-08C4-4820-CC2350EADA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2" y="494868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848" y="319797"/>
            <a:ext cx="114547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848" y="319797"/>
            <a:ext cx="114547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5909441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998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5CC7E5DA-832E-A897-CB9E-635479AB6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848" y="761100"/>
            <a:ext cx="11454713" cy="1144800"/>
          </a:xfrm>
          <a:prstGeom prst="rect">
            <a:avLst/>
          </a:prstGeom>
        </p:spPr>
      </p:pic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848" y="319797"/>
            <a:ext cx="114547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60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38355">
            <a:off x="3911678" y="3730088"/>
            <a:ext cx="7981742" cy="4327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4967773" y="3642697"/>
            <a:ext cx="1369827" cy="33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-2233650" y="3619630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3" r:id="rId3"/>
    <p:sldLayoutId id="2147483722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Chapter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0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LESSON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0.3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673" y="2451600"/>
            <a:ext cx="6107490" cy="3034723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Influences</a:t>
            </a:r>
            <a:b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and Alcohol</a:t>
            </a:r>
            <a:endParaRPr lang="en-US" sz="6400" b="1" spc="-150" dirty="0">
              <a:solidFill>
                <a:srgbClr val="C52039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sz="2800" dirty="0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909"/>
            <a:ext cx="7894638" cy="2108721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Everyone has people in their lives who influence them. </a:t>
            </a:r>
            <a:endParaRPr lang="en-IN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Who in your life has the most influence over you?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Is their influence on you positive or negative?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85" y="5585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Who Influences You to Drink or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5785" y="1972405"/>
            <a:ext cx="5720861" cy="3777764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If someone has </a:t>
            </a:r>
            <a:r>
              <a:rPr lang="en-US" b="1" dirty="0">
                <a:solidFill>
                  <a:srgbClr val="BF0071"/>
                </a:solidFill>
              </a:rPr>
              <a:t>influence </a:t>
            </a:r>
            <a:r>
              <a:rPr lang="en-US" dirty="0"/>
              <a:t>over you, they affect the decisions you make in your life.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Deciding to drink may be easy or hard depending on things such as your friends, family members, social media, and the media.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You must weigh the pros and cons.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CF5BB-27F5-C19C-5123-FBE550B89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527" y="2013297"/>
            <a:ext cx="5205661" cy="34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Influence of Friends </a:t>
            </a:r>
            <a:br>
              <a:rPr lang="en-IN" dirty="0"/>
            </a:br>
            <a:r>
              <a:rPr lang="en-US" dirty="0"/>
              <a:t>and</a:t>
            </a:r>
            <a:r>
              <a:rPr lang="en-IN" dirty="0"/>
              <a:t> </a:t>
            </a:r>
            <a:r>
              <a:rPr lang="en-US" dirty="0"/>
              <a:t>Peer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672254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Peer pressure </a:t>
            </a:r>
            <a:r>
              <a:rPr lang="en-US" dirty="0"/>
              <a:t>is the pressure you feel from your friends or </a:t>
            </a:r>
            <a:r>
              <a:rPr lang="en-IN" dirty="0"/>
              <a:t>other teens</a:t>
            </a:r>
            <a:r>
              <a:rPr lang="en-US" dirty="0"/>
              <a:t> close to you in age to do something you may not want to do</a:t>
            </a:r>
            <a:r>
              <a:rPr lang="en-IN" dirty="0"/>
              <a:t>, such as drink alcohol </a:t>
            </a:r>
            <a:endParaRPr lang="en-US" dirty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Peer pressure can be direct or indirect. It can also be positive, supporting your decision not to drink.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Friends have a large influence on the decisions you make about using or not using alcohol. </a:t>
            </a:r>
            <a:r>
              <a:rPr lang="en-US"/>
              <a:t>So, </a:t>
            </a:r>
            <a:r>
              <a:rPr lang="en-US" dirty="0"/>
              <a:t>surround yourself with friends who will help you make healthy decisions not to drink alcohol.</a:t>
            </a:r>
          </a:p>
        </p:txBody>
      </p:sp>
    </p:spTree>
    <p:extLst>
      <p:ext uri="{BB962C8B-B14F-4D97-AF65-F5344CB8AC3E}">
        <p14:creationId xmlns:p14="http://schemas.microsoft.com/office/powerpoint/2010/main" val="244013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IN" dirty="0"/>
              <a:t>Influence of </a:t>
            </a:r>
            <a:r>
              <a:rPr lang="en-US" dirty="0"/>
              <a:t>Family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9828315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Your decision to drink or not may also be influenced by your family’s alcohol use.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For example, if you have family members who drink, you may be more likely to begin drinking at an early age.</a:t>
            </a:r>
          </a:p>
        </p:txBody>
      </p:sp>
    </p:spTree>
    <p:extLst>
      <p:ext uri="{BB962C8B-B14F-4D97-AF65-F5344CB8AC3E}">
        <p14:creationId xmlns:p14="http://schemas.microsoft.com/office/powerpoint/2010/main" val="162095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IN" dirty="0"/>
              <a:t>Influence of </a:t>
            </a:r>
            <a:r>
              <a:rPr lang="en-US" dirty="0"/>
              <a:t>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9828315" cy="3814654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Alcohol advertising uses the </a:t>
            </a:r>
            <a:r>
              <a:rPr lang="en-US" b="1" dirty="0">
                <a:solidFill>
                  <a:srgbClr val="BF0071"/>
                </a:solidFill>
              </a:rPr>
              <a:t>media</a:t>
            </a:r>
            <a:r>
              <a:rPr lang="en-US" dirty="0"/>
              <a:t>, celebrities, and social media to influence your decision to drink alcohol or not.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Streaming services, movies, and the Internet often present a misleading picture of drinking behavior, without the negative consequences.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Teens may see their friends posting pictures and videos of themselves drinking. As they see their friends and peers having a good time, they are more likely to want to mimic that good time. </a:t>
            </a:r>
          </a:p>
        </p:txBody>
      </p:sp>
    </p:spTree>
    <p:extLst>
      <p:ext uri="{BB962C8B-B14F-4D97-AF65-F5344CB8AC3E}">
        <p14:creationId xmlns:p14="http://schemas.microsoft.com/office/powerpoint/2010/main" val="98488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Your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1" y="1970684"/>
            <a:ext cx="10688929" cy="342900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Your family, friends, and role models will influence your personal values. 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  <a:cs typeface="Aptos Light" panose="020F0302020204030204" pitchFamily="34" charset="0"/>
              </a:rPr>
              <a:t>Values are the internal thoughts and feelings you have about right and wrong.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Values you have about drinking alcohol will influence your decision to drink or not. </a:t>
            </a:r>
          </a:p>
        </p:txBody>
      </p:sp>
    </p:spTree>
    <p:extLst>
      <p:ext uri="{BB962C8B-B14F-4D97-AF65-F5344CB8AC3E}">
        <p14:creationId xmlns:p14="http://schemas.microsoft.com/office/powerpoint/2010/main" val="1022755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Teens and Drinking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1" y="1970684"/>
            <a:ext cx="10688929" cy="342900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Teens are curious about alcohol, what it tastes like and how it can make them feel.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Teens think drinking alcohol will help them in several ways; however, in most cases, the opposite is true.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Real friends will respect your decision not to drink. They won’t pressure you to do something you don’t want to do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  <a:endParaRPr lang="en-US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033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14918</TotalTime>
  <Words>456</Words>
  <Application>Microsoft Office PowerPoint</Application>
  <PresentationFormat>Widescreen</PresentationFormat>
  <Paragraphs>38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Century Gothic</vt:lpstr>
      <vt:lpstr>ITC Garamond Std Lt</vt:lpstr>
      <vt:lpstr>Rockwell</vt:lpstr>
      <vt:lpstr>1_Office Theme</vt:lpstr>
      <vt:lpstr>Custom Design</vt:lpstr>
      <vt:lpstr>Influences and Alcohol</vt:lpstr>
      <vt:lpstr>Write About It</vt:lpstr>
      <vt:lpstr>Who Influences You to Drink or Not</vt:lpstr>
      <vt:lpstr>Influence of Friends  and Peer Pressure</vt:lpstr>
      <vt:lpstr>Influence of Family </vt:lpstr>
      <vt:lpstr>Influence of Media</vt:lpstr>
      <vt:lpstr>Your Values</vt:lpstr>
      <vt:lpstr>Teens and Drinking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Lesson 10.3: Influences and Alcohol</dc:title>
  <dc:creator>Joanne Brummett</dc:creator>
  <cp:lastModifiedBy>Laura Farrell</cp:lastModifiedBy>
  <cp:revision>175</cp:revision>
  <dcterms:created xsi:type="dcterms:W3CDTF">2024-04-04T14:49:27Z</dcterms:created>
  <dcterms:modified xsi:type="dcterms:W3CDTF">2024-10-08T13:33:30Z</dcterms:modified>
</cp:coreProperties>
</file>