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8"/>
  </p:notesMasterIdLst>
  <p:sldIdLst>
    <p:sldId id="277" r:id="rId5"/>
    <p:sldId id="257" r:id="rId6"/>
    <p:sldId id="285" r:id="rId7"/>
    <p:sldId id="313" r:id="rId8"/>
    <p:sldId id="314" r:id="rId9"/>
    <p:sldId id="315" r:id="rId10"/>
    <p:sldId id="307" r:id="rId11"/>
    <p:sldId id="301" r:id="rId12"/>
    <p:sldId id="312" r:id="rId13"/>
    <p:sldId id="296" r:id="rId14"/>
    <p:sldId id="316" r:id="rId15"/>
    <p:sldId id="292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5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Copyeditor" initials="CE" lastIdx="1" clrIdx="4">
    <p:extLst>
      <p:ext uri="{19B8F6BF-5375-455C-9EA6-DF929625EA0E}">
        <p15:presenceInfo xmlns:p15="http://schemas.microsoft.com/office/powerpoint/2012/main" userId="Copyeditor" providerId="None"/>
      </p:ext>
    </p:extLst>
  </p:cmAuthor>
  <p:cmAuthor id="6" name="Ink Lynx" initials="IL" lastIdx="1" clrIdx="5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3A7C23"/>
    <a:srgbClr val="D62D00"/>
    <a:srgbClr val="D62D01"/>
    <a:srgbClr val="9142B5"/>
    <a:srgbClr val="DB5407"/>
    <a:srgbClr val="F55D00"/>
    <a:srgbClr val="D86A30"/>
    <a:srgbClr val="E16F32"/>
    <a:srgbClr val="0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9" autoAdjust="0"/>
    <p:restoredTop sz="86408" autoAdjust="0"/>
  </p:normalViewPr>
  <p:slideViewPr>
    <p:cSldViewPr snapToGrid="0" snapToObjects="1">
      <p:cViewPr varScale="1">
        <p:scale>
          <a:sx n="103" d="100"/>
          <a:sy n="103" d="100"/>
        </p:scale>
        <p:origin x="114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2e43a550-d27b-4754-a05c-c3cf9e976c93" providerId="ADAL" clId="{4C201BFA-8DCB-4AB7-94DE-0F817710AC2F}"/>
    <pc:docChg chg="modSld">
      <pc:chgData name="Laura Farrell" userId="2e43a550-d27b-4754-a05c-c3cf9e976c93" providerId="ADAL" clId="{4C201BFA-8DCB-4AB7-94DE-0F817710AC2F}" dt="2024-09-04T16:06:40.312" v="1"/>
      <pc:docMkLst>
        <pc:docMk/>
      </pc:docMkLst>
      <pc:sldChg chg="modNotesTx">
        <pc:chgData name="Laura Farrell" userId="2e43a550-d27b-4754-a05c-c3cf9e976c93" providerId="ADAL" clId="{4C201BFA-8DCB-4AB7-94DE-0F817710AC2F}" dt="2024-09-04T16:06:17.383" v="0"/>
        <pc:sldMkLst>
          <pc:docMk/>
          <pc:sldMk cId="1460147337" sldId="277"/>
        </pc:sldMkLst>
      </pc:sldChg>
      <pc:sldChg chg="modNotesTx">
        <pc:chgData name="Laura Farrell" userId="2e43a550-d27b-4754-a05c-c3cf9e976c93" providerId="ADAL" clId="{4C201BFA-8DCB-4AB7-94DE-0F817710AC2F}" dt="2024-09-04T16:06:40.312" v="1"/>
        <pc:sldMkLst>
          <pc:docMk/>
          <pc:sldMk cId="2668349292" sldId="296"/>
        </pc:sldMkLst>
      </pc:sldChg>
    </pc:docChg>
  </pc:docChgLst>
  <pc:docChgLst>
    <pc:chgData name="Ink Lynx" userId="43154123f283b917" providerId="LiveId" clId="{5993367B-62B5-904E-9517-8CD8039B432A}"/>
    <pc:docChg chg="undo custSel addSld delSld modSld sldOrd">
      <pc:chgData name="Ink Lynx" userId="43154123f283b917" providerId="LiveId" clId="{5993367B-62B5-904E-9517-8CD8039B432A}" dt="2024-07-25T14:15:17.697" v="285" actId="1589"/>
      <pc:docMkLst>
        <pc:docMk/>
      </pc:docMkLst>
      <pc:sldChg chg="modSp">
        <pc:chgData name="Ink Lynx" userId="43154123f283b917" providerId="LiveId" clId="{5993367B-62B5-904E-9517-8CD8039B432A}" dt="2024-07-24T08:59:23.090" v="14" actId="12"/>
        <pc:sldMkLst>
          <pc:docMk/>
          <pc:sldMk cId="2900287038" sldId="257"/>
        </pc:sldMkLst>
        <pc:spChg chg="mod">
          <ac:chgData name="Ink Lynx" userId="43154123f283b917" providerId="LiveId" clId="{5993367B-62B5-904E-9517-8CD8039B432A}" dt="2024-07-24T08:59:23.090" v="14" actId="12"/>
          <ac:spMkLst>
            <pc:docMk/>
            <pc:sldMk cId="2900287038" sldId="257"/>
            <ac:spMk id="5" creationId="{918E55E7-3686-0A43-DFBE-3C1EE1EF5998}"/>
          </ac:spMkLst>
        </pc:spChg>
      </pc:sldChg>
      <pc:sldChg chg="del">
        <pc:chgData name="Ink Lynx" userId="43154123f283b917" providerId="LiveId" clId="{5993367B-62B5-904E-9517-8CD8039B432A}" dt="2024-07-24T08:59:26.104" v="15" actId="2696"/>
        <pc:sldMkLst>
          <pc:docMk/>
          <pc:sldMk cId="1110540363" sldId="269"/>
        </pc:sldMkLst>
      </pc:sldChg>
      <pc:sldChg chg="del">
        <pc:chgData name="Ink Lynx" userId="43154123f283b917" providerId="LiveId" clId="{5993367B-62B5-904E-9517-8CD8039B432A}" dt="2024-07-24T09:16:09.328" v="263" actId="2696"/>
        <pc:sldMkLst>
          <pc:docMk/>
          <pc:sldMk cId="3928300210" sldId="276"/>
        </pc:sldMkLst>
      </pc:sldChg>
      <pc:sldChg chg="modSp add addCm">
        <pc:chgData name="Ink Lynx" userId="43154123f283b917" providerId="LiveId" clId="{5993367B-62B5-904E-9517-8CD8039B432A}" dt="2024-07-25T14:15:17.697" v="285" actId="1589"/>
        <pc:sldMkLst>
          <pc:docMk/>
          <pc:sldMk cId="1460147337" sldId="277"/>
        </pc:sldMkLst>
        <pc:spChg chg="mod">
          <ac:chgData name="Ink Lynx" userId="43154123f283b917" providerId="LiveId" clId="{5993367B-62B5-904E-9517-8CD8039B432A}" dt="2024-07-24T08:58:49.953" v="6" actId="1076"/>
          <ac:spMkLst>
            <pc:docMk/>
            <pc:sldMk cId="1460147337" sldId="277"/>
            <ac:spMk id="3" creationId="{87012567-5EF1-F630-AB2D-B77047AD3D0C}"/>
          </ac:spMkLst>
        </pc:spChg>
        <pc:spChg chg="mod">
          <ac:chgData name="Ink Lynx" userId="43154123f283b917" providerId="LiveId" clId="{5993367B-62B5-904E-9517-8CD8039B432A}" dt="2024-07-24T08:57:59.858" v="3" actId="20577"/>
          <ac:spMkLst>
            <pc:docMk/>
            <pc:sldMk cId="1460147337" sldId="277"/>
            <ac:spMk id="4" creationId="{9B0F9F82-8392-F0A1-62F4-8DC53C485B11}"/>
          </ac:spMkLst>
        </pc:spChg>
      </pc:sldChg>
      <pc:sldChg chg="addSp modSp">
        <pc:chgData name="Ink Lynx" userId="43154123f283b917" providerId="LiveId" clId="{5993367B-62B5-904E-9517-8CD8039B432A}" dt="2024-07-24T09:00:43.248" v="42" actId="20577"/>
        <pc:sldMkLst>
          <pc:docMk/>
          <pc:sldMk cId="2586272832" sldId="285"/>
        </pc:sldMkLst>
        <pc:spChg chg="add mod">
          <ac:chgData name="Ink Lynx" userId="43154123f283b917" providerId="LiveId" clId="{5993367B-62B5-904E-9517-8CD8039B432A}" dt="2024-07-24T09:00:17.602" v="34" actId="114"/>
          <ac:spMkLst>
            <pc:docMk/>
            <pc:sldMk cId="2586272832" sldId="285"/>
            <ac:spMk id="2" creationId="{60730A83-A1C4-F9FA-8D59-D96BC1ADC333}"/>
          </ac:spMkLst>
        </pc:spChg>
        <pc:spChg chg="mod">
          <ac:chgData name="Ink Lynx" userId="43154123f283b917" providerId="LiveId" clId="{5993367B-62B5-904E-9517-8CD8039B432A}" dt="2024-07-24T08:59:48.585" v="18" actId="255"/>
          <ac:spMkLst>
            <pc:docMk/>
            <pc:sldMk cId="2586272832" sldId="285"/>
            <ac:spMk id="5" creationId="{29B06B1C-D701-6C90-F114-2EAFDA47CC46}"/>
          </ac:spMkLst>
        </pc:spChg>
        <pc:spChg chg="mod">
          <ac:chgData name="Ink Lynx" userId="43154123f283b917" providerId="LiveId" clId="{5993367B-62B5-904E-9517-8CD8039B432A}" dt="2024-07-24T09:00:43.248" v="42" actId="20577"/>
          <ac:spMkLst>
            <pc:docMk/>
            <pc:sldMk cId="2586272832" sldId="285"/>
            <ac:spMk id="7" creationId="{AF774057-2216-78C7-0E03-C00F59C311D1}"/>
          </ac:spMkLst>
        </pc:spChg>
      </pc:sldChg>
      <pc:sldChg chg="modSp">
        <pc:chgData name="Ink Lynx" userId="43154123f283b917" providerId="LiveId" clId="{5993367B-62B5-904E-9517-8CD8039B432A}" dt="2024-07-24T09:15:53.566" v="260" actId="12"/>
        <pc:sldMkLst>
          <pc:docMk/>
          <pc:sldMk cId="3298640567" sldId="292"/>
        </pc:sldMkLst>
        <pc:spChg chg="mod">
          <ac:chgData name="Ink Lynx" userId="43154123f283b917" providerId="LiveId" clId="{5993367B-62B5-904E-9517-8CD8039B432A}" dt="2024-07-24T09:15:11.406" v="244" actId="22"/>
          <ac:spMkLst>
            <pc:docMk/>
            <pc:sldMk cId="3298640567" sldId="292"/>
            <ac:spMk id="5" creationId="{93259B07-3461-9CA8-EFC2-3FCD6FE9F573}"/>
          </ac:spMkLst>
        </pc:spChg>
        <pc:spChg chg="mod">
          <ac:chgData name="Ink Lynx" userId="43154123f283b917" providerId="LiveId" clId="{5993367B-62B5-904E-9517-8CD8039B432A}" dt="2024-07-24T09:15:53.566" v="260" actId="12"/>
          <ac:spMkLst>
            <pc:docMk/>
            <pc:sldMk cId="3298640567" sldId="292"/>
            <ac:spMk id="7" creationId="{85E41AD9-8CFC-63AC-A75D-618D9647680C}"/>
          </ac:spMkLst>
        </pc:spChg>
      </pc:sldChg>
      <pc:sldChg chg="addSp modSp">
        <pc:chgData name="Ink Lynx" userId="43154123f283b917" providerId="LiveId" clId="{5993367B-62B5-904E-9517-8CD8039B432A}" dt="2024-07-24T09:13:39.090" v="219" actId="2711"/>
        <pc:sldMkLst>
          <pc:docMk/>
          <pc:sldMk cId="2668349292" sldId="296"/>
        </pc:sldMkLst>
        <pc:spChg chg="add mod">
          <ac:chgData name="Ink Lynx" userId="43154123f283b917" providerId="LiveId" clId="{5993367B-62B5-904E-9517-8CD8039B432A}" dt="2024-07-24T09:13:39.090" v="219" actId="2711"/>
          <ac:spMkLst>
            <pc:docMk/>
            <pc:sldMk cId="2668349292" sldId="296"/>
            <ac:spMk id="2" creationId="{325F7B33-14A9-FA06-B2D8-32A673A73C71}"/>
          </ac:spMkLst>
        </pc:spChg>
        <pc:spChg chg="mod">
          <ac:chgData name="Ink Lynx" userId="43154123f283b917" providerId="LiveId" clId="{5993367B-62B5-904E-9517-8CD8039B432A}" dt="2024-07-24T09:12:31.115" v="195" actId="255"/>
          <ac:spMkLst>
            <pc:docMk/>
            <pc:sldMk cId="2668349292" sldId="296"/>
            <ac:spMk id="5" creationId="{1A3AF5A9-9085-9F7A-704E-A1C65F3A6173}"/>
          </ac:spMkLst>
        </pc:spChg>
        <pc:spChg chg="mod">
          <ac:chgData name="Ink Lynx" userId="43154123f283b917" providerId="LiveId" clId="{5993367B-62B5-904E-9517-8CD8039B432A}" dt="2024-07-24T09:13:18.021" v="208" actId="255"/>
          <ac:spMkLst>
            <pc:docMk/>
            <pc:sldMk cId="2668349292" sldId="296"/>
            <ac:spMk id="7" creationId="{BD832E27-500A-A4D4-36C1-3D74399CF233}"/>
          </ac:spMkLst>
        </pc:spChg>
      </pc:sldChg>
      <pc:sldChg chg="modSp">
        <pc:chgData name="Ink Lynx" userId="43154123f283b917" providerId="LiveId" clId="{5993367B-62B5-904E-9517-8CD8039B432A}" dt="2024-07-24T09:10:07.887" v="168" actId="255"/>
        <pc:sldMkLst>
          <pc:docMk/>
          <pc:sldMk cId="1264483353" sldId="301"/>
        </pc:sldMkLst>
        <pc:spChg chg="mod">
          <ac:chgData name="Ink Lynx" userId="43154123f283b917" providerId="LiveId" clId="{5993367B-62B5-904E-9517-8CD8039B432A}" dt="2024-07-24T09:09:06.511" v="151" actId="22"/>
          <ac:spMkLst>
            <pc:docMk/>
            <pc:sldMk cId="1264483353" sldId="301"/>
            <ac:spMk id="5" creationId="{8AA22D85-3EDC-6668-8509-3FC35A844221}"/>
          </ac:spMkLst>
        </pc:spChg>
        <pc:spChg chg="mod">
          <ac:chgData name="Ink Lynx" userId="43154123f283b917" providerId="LiveId" clId="{5993367B-62B5-904E-9517-8CD8039B432A}" dt="2024-07-24T09:10:07.887" v="168" actId="255"/>
          <ac:spMkLst>
            <pc:docMk/>
            <pc:sldMk cId="1264483353" sldId="301"/>
            <ac:spMk id="7" creationId="{8040C72C-850F-EC8C-F3A9-C4295660CDAB}"/>
          </ac:spMkLst>
        </pc:spChg>
      </pc:sldChg>
      <pc:sldChg chg="modSp ord modNotesTx">
        <pc:chgData name="Ink Lynx" userId="43154123f283b917" providerId="LiveId" clId="{5993367B-62B5-904E-9517-8CD8039B432A}" dt="2024-07-24T09:07:14.681" v="118" actId="20577"/>
        <pc:sldMkLst>
          <pc:docMk/>
          <pc:sldMk cId="341576179" sldId="305"/>
        </pc:sldMkLst>
        <pc:spChg chg="mod">
          <ac:chgData name="Ink Lynx" userId="43154123f283b917" providerId="LiveId" clId="{5993367B-62B5-904E-9517-8CD8039B432A}" dt="2024-07-24T09:07:14.681" v="118" actId="20577"/>
          <ac:spMkLst>
            <pc:docMk/>
            <pc:sldMk cId="341576179" sldId="305"/>
            <ac:spMk id="5" creationId="{83BA6C0C-3BB0-2330-EA61-BDA5C6AC6B8B}"/>
          </ac:spMkLst>
        </pc:spChg>
        <pc:spChg chg="mod">
          <ac:chgData name="Ink Lynx" userId="43154123f283b917" providerId="LiveId" clId="{5993367B-62B5-904E-9517-8CD8039B432A}" dt="2024-07-24T09:07:07.337" v="116" actId="2"/>
          <ac:spMkLst>
            <pc:docMk/>
            <pc:sldMk cId="341576179" sldId="305"/>
            <ac:spMk id="7" creationId="{70040793-A557-26BF-5B49-FC363DB097C1}"/>
          </ac:spMkLst>
        </pc:spChg>
      </pc:sldChg>
      <pc:sldChg chg="modSp ord">
        <pc:chgData name="Ink Lynx" userId="43154123f283b917" providerId="LiveId" clId="{5993367B-62B5-904E-9517-8CD8039B432A}" dt="2024-07-24T09:08:55.824" v="150" actId="20577"/>
        <pc:sldMkLst>
          <pc:docMk/>
          <pc:sldMk cId="1765619494" sldId="307"/>
        </pc:sldMkLst>
        <pc:spChg chg="mod">
          <ac:chgData name="Ink Lynx" userId="43154123f283b917" providerId="LiveId" clId="{5993367B-62B5-904E-9517-8CD8039B432A}" dt="2024-07-24T09:08:17.591" v="139" actId="20577"/>
          <ac:spMkLst>
            <pc:docMk/>
            <pc:sldMk cId="1765619494" sldId="307"/>
            <ac:spMk id="6" creationId="{AA858788-CC1B-8402-F0C3-5E797FB8E21B}"/>
          </ac:spMkLst>
        </pc:spChg>
        <pc:spChg chg="mod">
          <ac:chgData name="Ink Lynx" userId="43154123f283b917" providerId="LiveId" clId="{5993367B-62B5-904E-9517-8CD8039B432A}" dt="2024-07-24T09:08:55.824" v="150" actId="20577"/>
          <ac:spMkLst>
            <pc:docMk/>
            <pc:sldMk cId="1765619494" sldId="307"/>
            <ac:spMk id="8" creationId="{81517E01-5C22-AF7B-AA2F-DE5FD7969D8A}"/>
          </ac:spMkLst>
        </pc:spChg>
      </pc:sldChg>
      <pc:sldChg chg="modSp mod modClrScheme chgLayout">
        <pc:chgData name="Ink Lynx" userId="43154123f283b917" providerId="LiveId" clId="{5993367B-62B5-904E-9517-8CD8039B432A}" dt="2024-07-24T09:16:52.373" v="284" actId="12"/>
        <pc:sldMkLst>
          <pc:docMk/>
          <pc:sldMk cId="1094683038" sldId="308"/>
        </pc:sldMkLst>
        <pc:spChg chg="mod ord">
          <ac:chgData name="Ink Lynx" userId="43154123f283b917" providerId="LiveId" clId="{5993367B-62B5-904E-9517-8CD8039B432A}" dt="2024-07-24T09:16:12.965" v="264" actId="22"/>
          <ac:spMkLst>
            <pc:docMk/>
            <pc:sldMk cId="1094683038" sldId="308"/>
            <ac:spMk id="6" creationId="{D2ADA9D2-43BA-39F6-5919-C8BECF0574D2}"/>
          </ac:spMkLst>
        </pc:spChg>
        <pc:spChg chg="mod ord">
          <ac:chgData name="Ink Lynx" userId="43154123f283b917" providerId="LiveId" clId="{5993367B-62B5-904E-9517-8CD8039B432A}" dt="2024-07-24T09:16:52.373" v="284" actId="12"/>
          <ac:spMkLst>
            <pc:docMk/>
            <pc:sldMk cId="1094683038" sldId="308"/>
            <ac:spMk id="8" creationId="{0047454E-F3CC-ED5D-C837-FA9C5F4F5765}"/>
          </ac:spMkLst>
        </pc:spChg>
      </pc:sldChg>
      <pc:sldChg chg="del">
        <pc:chgData name="Ink Lynx" userId="43154123f283b917" providerId="LiveId" clId="{5993367B-62B5-904E-9517-8CD8039B432A}" dt="2024-07-24T09:16:07.716" v="262" actId="2696"/>
        <pc:sldMkLst>
          <pc:docMk/>
          <pc:sldMk cId="2022882151" sldId="309"/>
        </pc:sldMkLst>
      </pc:sldChg>
      <pc:sldChg chg="del">
        <pc:chgData name="Ink Lynx" userId="43154123f283b917" providerId="LiveId" clId="{5993367B-62B5-904E-9517-8CD8039B432A}" dt="2024-07-24T08:57:56.616" v="1" actId="2696"/>
        <pc:sldMkLst>
          <pc:docMk/>
          <pc:sldMk cId="2003186066" sldId="311"/>
        </pc:sldMkLst>
      </pc:sldChg>
      <pc:sldChg chg="modSp">
        <pc:chgData name="Ink Lynx" userId="43154123f283b917" providerId="LiveId" clId="{5993367B-62B5-904E-9517-8CD8039B432A}" dt="2024-07-24T09:12:02.129" v="190" actId="207"/>
        <pc:sldMkLst>
          <pc:docMk/>
          <pc:sldMk cId="4014025579" sldId="312"/>
        </pc:sldMkLst>
        <pc:spChg chg="mod">
          <ac:chgData name="Ink Lynx" userId="43154123f283b917" providerId="LiveId" clId="{5993367B-62B5-904E-9517-8CD8039B432A}" dt="2024-07-24T09:10:22.736" v="169" actId="22"/>
          <ac:spMkLst>
            <pc:docMk/>
            <pc:sldMk cId="4014025579" sldId="312"/>
            <ac:spMk id="5" creationId="{8AA22D85-3EDC-6668-8509-3FC35A844221}"/>
          </ac:spMkLst>
        </pc:spChg>
        <pc:spChg chg="mod">
          <ac:chgData name="Ink Lynx" userId="43154123f283b917" providerId="LiveId" clId="{5993367B-62B5-904E-9517-8CD8039B432A}" dt="2024-07-24T09:12:02.129" v="190" actId="207"/>
          <ac:spMkLst>
            <pc:docMk/>
            <pc:sldMk cId="4014025579" sldId="312"/>
            <ac:spMk id="7" creationId="{8040C72C-850F-EC8C-F3A9-C4295660CDAB}"/>
          </ac:spMkLst>
        </pc:spChg>
      </pc:sldChg>
      <pc:sldChg chg="modSp add">
        <pc:chgData name="Ink Lynx" userId="43154123f283b917" providerId="LiveId" clId="{5993367B-62B5-904E-9517-8CD8039B432A}" dt="2024-07-24T09:02:00.572" v="63" actId="255"/>
        <pc:sldMkLst>
          <pc:docMk/>
          <pc:sldMk cId="2656820839" sldId="313"/>
        </pc:sldMkLst>
        <pc:spChg chg="mod">
          <ac:chgData name="Ink Lynx" userId="43154123f283b917" providerId="LiveId" clId="{5993367B-62B5-904E-9517-8CD8039B432A}" dt="2024-07-24T09:00:50.346" v="44" actId="20577"/>
          <ac:spMkLst>
            <pc:docMk/>
            <pc:sldMk cId="2656820839" sldId="313"/>
            <ac:spMk id="5" creationId="{29B06B1C-D701-6C90-F114-2EAFDA47CC46}"/>
          </ac:spMkLst>
        </pc:spChg>
        <pc:spChg chg="mod">
          <ac:chgData name="Ink Lynx" userId="43154123f283b917" providerId="LiveId" clId="{5993367B-62B5-904E-9517-8CD8039B432A}" dt="2024-07-24T09:02:00.572" v="63" actId="255"/>
          <ac:spMkLst>
            <pc:docMk/>
            <pc:sldMk cId="2656820839" sldId="313"/>
            <ac:spMk id="7" creationId="{AF774057-2216-78C7-0E03-C00F59C311D1}"/>
          </ac:spMkLst>
        </pc:spChg>
      </pc:sldChg>
      <pc:sldChg chg="delSp modSp add">
        <pc:chgData name="Ink Lynx" userId="43154123f283b917" providerId="LiveId" clId="{5993367B-62B5-904E-9517-8CD8039B432A}" dt="2024-07-24T09:03:39.880" v="82" actId="255"/>
        <pc:sldMkLst>
          <pc:docMk/>
          <pc:sldMk cId="2207547784" sldId="314"/>
        </pc:sldMkLst>
        <pc:spChg chg="del">
          <ac:chgData name="Ink Lynx" userId="43154123f283b917" providerId="LiveId" clId="{5993367B-62B5-904E-9517-8CD8039B432A}" dt="2024-07-24T09:02:50.627" v="66" actId="478"/>
          <ac:spMkLst>
            <pc:docMk/>
            <pc:sldMk cId="2207547784" sldId="314"/>
            <ac:spMk id="2" creationId="{60730A83-A1C4-F9FA-8D59-D96BC1ADC333}"/>
          </ac:spMkLst>
        </pc:spChg>
        <pc:spChg chg="mod">
          <ac:chgData name="Ink Lynx" userId="43154123f283b917" providerId="LiveId" clId="{5993367B-62B5-904E-9517-8CD8039B432A}" dt="2024-07-24T09:02:45.889" v="65" actId="20577"/>
          <ac:spMkLst>
            <pc:docMk/>
            <pc:sldMk cId="2207547784" sldId="314"/>
            <ac:spMk id="5" creationId="{29B06B1C-D701-6C90-F114-2EAFDA47CC46}"/>
          </ac:spMkLst>
        </pc:spChg>
        <pc:spChg chg="mod">
          <ac:chgData name="Ink Lynx" userId="43154123f283b917" providerId="LiveId" clId="{5993367B-62B5-904E-9517-8CD8039B432A}" dt="2024-07-24T09:03:39.880" v="82" actId="255"/>
          <ac:spMkLst>
            <pc:docMk/>
            <pc:sldMk cId="2207547784" sldId="314"/>
            <ac:spMk id="7" creationId="{AF774057-2216-78C7-0E03-C00F59C311D1}"/>
          </ac:spMkLst>
        </pc:spChg>
      </pc:sldChg>
      <pc:sldChg chg="addSp modSp add ord">
        <pc:chgData name="Ink Lynx" userId="43154123f283b917" providerId="LiveId" clId="{5993367B-62B5-904E-9517-8CD8039B432A}" dt="2024-07-24T09:07:39.340" v="133" actId="2711"/>
        <pc:sldMkLst>
          <pc:docMk/>
          <pc:sldMk cId="3734184110" sldId="315"/>
        </pc:sldMkLst>
        <pc:spChg chg="add mod">
          <ac:chgData name="Ink Lynx" userId="43154123f283b917" providerId="LiveId" clId="{5993367B-62B5-904E-9517-8CD8039B432A}" dt="2024-07-24T09:07:39.340" v="133" actId="2711"/>
          <ac:spMkLst>
            <pc:docMk/>
            <pc:sldMk cId="3734184110" sldId="315"/>
            <ac:spMk id="2" creationId="{19E25128-76AE-A1B4-87DD-E7630B49123C}"/>
          </ac:spMkLst>
        </pc:spChg>
        <pc:spChg chg="mod">
          <ac:chgData name="Ink Lynx" userId="43154123f283b917" providerId="LiveId" clId="{5993367B-62B5-904E-9517-8CD8039B432A}" dt="2024-07-24T09:05:48.119" v="97" actId="255"/>
          <ac:spMkLst>
            <pc:docMk/>
            <pc:sldMk cId="3734184110" sldId="315"/>
            <ac:spMk id="7" creationId="{70040793-A557-26BF-5B49-FC363DB097C1}"/>
          </ac:spMkLst>
        </pc:spChg>
      </pc:sldChg>
      <pc:sldChg chg="modSp add">
        <pc:chgData name="Ink Lynx" userId="43154123f283b917" providerId="LiveId" clId="{5993367B-62B5-904E-9517-8CD8039B432A}" dt="2024-07-24T09:14:56.436" v="243" actId="255"/>
        <pc:sldMkLst>
          <pc:docMk/>
          <pc:sldMk cId="1587698599" sldId="316"/>
        </pc:sldMkLst>
        <pc:spChg chg="mod">
          <ac:chgData name="Ink Lynx" userId="43154123f283b917" providerId="LiveId" clId="{5993367B-62B5-904E-9517-8CD8039B432A}" dt="2024-07-24T09:13:43.927" v="223" actId="20577"/>
          <ac:spMkLst>
            <pc:docMk/>
            <pc:sldMk cId="1587698599" sldId="316"/>
            <ac:spMk id="5" creationId="{1A3AF5A9-9085-9F7A-704E-A1C65F3A6173}"/>
          </ac:spMkLst>
        </pc:spChg>
        <pc:spChg chg="mod">
          <ac:chgData name="Ink Lynx" userId="43154123f283b917" providerId="LiveId" clId="{5993367B-62B5-904E-9517-8CD8039B432A}" dt="2024-07-24T09:14:56.436" v="243" actId="255"/>
          <ac:spMkLst>
            <pc:docMk/>
            <pc:sldMk cId="1587698599" sldId="316"/>
            <ac:spMk id="7" creationId="{BD832E27-500A-A4D4-36C1-3D74399CF233}"/>
          </ac:spMkLst>
        </pc:spChg>
      </pc:sldChg>
    </pc:docChg>
  </pc:docChgLst>
  <pc:docChgLst>
    <pc:chgData name="Ian Fricker" userId="5139194f-ddb1-4217-97d0-a5a6d0e1af53" providerId="ADAL" clId="{BC8C572E-79BC-4D05-9A71-1C72402CE64A}"/>
    <pc:docChg chg="modSld">
      <pc:chgData name="Ian Fricker" userId="5139194f-ddb1-4217-97d0-a5a6d0e1af53" providerId="ADAL" clId="{BC8C572E-79BC-4D05-9A71-1C72402CE64A}" dt="2024-08-30T16:49:01.636" v="15"/>
      <pc:docMkLst>
        <pc:docMk/>
      </pc:docMkLst>
      <pc:sldChg chg="modSp mod addCm delCm">
        <pc:chgData name="Ian Fricker" userId="5139194f-ddb1-4217-97d0-a5a6d0e1af53" providerId="ADAL" clId="{BC8C572E-79BC-4D05-9A71-1C72402CE64A}" dt="2024-08-30T16:49:01.636" v="15"/>
        <pc:sldMkLst>
          <pc:docMk/>
          <pc:sldMk cId="1460147337" sldId="277"/>
        </pc:sldMkLst>
        <pc:spChg chg="mod">
          <ac:chgData name="Ian Fricker" userId="5139194f-ddb1-4217-97d0-a5a6d0e1af53" providerId="ADAL" clId="{BC8C572E-79BC-4D05-9A71-1C72402CE64A}" dt="2024-08-28T19:11:00.879" v="0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BC8C572E-79BC-4D05-9A71-1C72402CE64A}" dt="2024-08-30T16:49:01.636" v="15"/>
              <pc2:cmMkLst xmlns:pc2="http://schemas.microsoft.com/office/powerpoint/2019/9/main/command">
                <pc:docMk/>
                <pc:sldMk cId="1460147337" sldId="277"/>
                <pc2:cmMk id="{830AFD68-FCE1-4BA5-BD62-7AFA79A16A40}"/>
              </pc2:cmMkLst>
            </pc226:cmChg>
          </p:ext>
        </pc:extLst>
      </pc:sldChg>
      <pc:sldChg chg="modSp mod">
        <pc:chgData name="Ian Fricker" userId="5139194f-ddb1-4217-97d0-a5a6d0e1af53" providerId="ADAL" clId="{BC8C572E-79BC-4D05-9A71-1C72402CE64A}" dt="2024-08-28T19:35:07.141" v="14" actId="14100"/>
        <pc:sldMkLst>
          <pc:docMk/>
          <pc:sldMk cId="1094683038" sldId="308"/>
        </pc:sldMkLst>
        <pc:spChg chg="mod">
          <ac:chgData name="Ian Fricker" userId="5139194f-ddb1-4217-97d0-a5a6d0e1af53" providerId="ADAL" clId="{BC8C572E-79BC-4D05-9A71-1C72402CE64A}" dt="2024-08-28T19:35:07.141" v="14" actId="14100"/>
          <ac:spMkLst>
            <pc:docMk/>
            <pc:sldMk cId="1094683038" sldId="308"/>
            <ac:spMk id="8" creationId="{0047454E-F3CC-ED5D-C837-FA9C5F4F5765}"/>
          </ac:spMkLst>
        </pc:spChg>
      </pc:sldChg>
      <pc:sldChg chg="modSp mod">
        <pc:chgData name="Ian Fricker" userId="5139194f-ddb1-4217-97d0-a5a6d0e1af53" providerId="ADAL" clId="{BC8C572E-79BC-4D05-9A71-1C72402CE64A}" dt="2024-08-28T19:31:20.379" v="4" actId="20577"/>
        <pc:sldMkLst>
          <pc:docMk/>
          <pc:sldMk cId="4014025579" sldId="312"/>
        </pc:sldMkLst>
        <pc:spChg chg="mod">
          <ac:chgData name="Ian Fricker" userId="5139194f-ddb1-4217-97d0-a5a6d0e1af53" providerId="ADAL" clId="{BC8C572E-79BC-4D05-9A71-1C72402CE64A}" dt="2024-08-28T19:31:20.379" v="4" actId="20577"/>
          <ac:spMkLst>
            <pc:docMk/>
            <pc:sldMk cId="4014025579" sldId="312"/>
            <ac:spMk id="7" creationId="{8040C72C-850F-EC8C-F3A9-C4295660CDAB}"/>
          </ac:spMkLst>
        </pc:spChg>
      </pc:sldChg>
      <pc:sldChg chg="modSp mod">
        <pc:chgData name="Ian Fricker" userId="5139194f-ddb1-4217-97d0-a5a6d0e1af53" providerId="ADAL" clId="{BC8C572E-79BC-4D05-9A71-1C72402CE64A}" dt="2024-08-28T19:28:00.286" v="2" actId="114"/>
        <pc:sldMkLst>
          <pc:docMk/>
          <pc:sldMk cId="2207547784" sldId="314"/>
        </pc:sldMkLst>
        <pc:spChg chg="mod">
          <ac:chgData name="Ian Fricker" userId="5139194f-ddb1-4217-97d0-a5a6d0e1af53" providerId="ADAL" clId="{BC8C572E-79BC-4D05-9A71-1C72402CE64A}" dt="2024-08-28T19:28:00.286" v="2" actId="114"/>
          <ac:spMkLst>
            <pc:docMk/>
            <pc:sldMk cId="2207547784" sldId="314"/>
            <ac:spMk id="7" creationId="{AF774057-2216-78C7-0E03-C00F59C311D1}"/>
          </ac:spMkLst>
        </pc:spChg>
      </pc:sldChg>
      <pc:sldChg chg="modSp mod addCm">
        <pc:chgData name="Ian Fricker" userId="5139194f-ddb1-4217-97d0-a5a6d0e1af53" providerId="ADAL" clId="{BC8C572E-79BC-4D05-9A71-1C72402CE64A}" dt="2024-08-28T19:33:50.846" v="13"/>
        <pc:sldMkLst>
          <pc:docMk/>
          <pc:sldMk cId="1587698599" sldId="316"/>
        </pc:sldMkLst>
        <pc:spChg chg="mod">
          <ac:chgData name="Ian Fricker" userId="5139194f-ddb1-4217-97d0-a5a6d0e1af53" providerId="ADAL" clId="{BC8C572E-79BC-4D05-9A71-1C72402CE64A}" dt="2024-08-28T19:33:27.323" v="12" actId="20577"/>
          <ac:spMkLst>
            <pc:docMk/>
            <pc:sldMk cId="1587698599" sldId="316"/>
            <ac:spMk id="7" creationId="{BD832E27-500A-A4D4-36C1-3D74399CF23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BC8C572E-79BC-4D05-9A71-1C72402CE64A}" dt="2024-08-28T19:33:50.846" v="13"/>
              <pc2:cmMkLst xmlns:pc2="http://schemas.microsoft.com/office/powerpoint/2019/9/main/command">
                <pc:docMk/>
                <pc:sldMk cId="1587698599" sldId="316"/>
                <pc2:cmMk id="{9F03532B-E26A-4E24-B045-7F0EFCBFC384}"/>
              </pc2:cmMkLst>
            </pc226:cmChg>
          </p:ext>
        </pc:ext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4EA72E">
                <a:lumMod val="75000"/>
              </a:srgbClr>
            </a:solidFill>
            <a:latin typeface="Aptos" panose="02110004020202020204"/>
            <a:ea typeface="+mn-ea"/>
            <a:cs typeface="+mn-cs"/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0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3A7C23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0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3A7C23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0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D62D00"/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0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0EA64AF-82E0-43FF-960E-6DB4BA19DD94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0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987B7CF-2E6D-46CB-B740-B152DDD30EC5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gm:t>
    </dgm:pt>
    <dgm:pt modelId="{5B4A74A4-F7E7-4649-9F9C-B141BEF64CF8}" type="parTrans" cxnId="{75E46303-07B1-4EDA-9A95-3DD2910552D1}">
      <dgm:prSet/>
      <dgm:spPr/>
      <dgm:t>
        <a:bodyPr/>
        <a:lstStyle/>
        <a:p>
          <a:endParaRPr lang="en-US" sz="2000"/>
        </a:p>
      </dgm:t>
    </dgm:pt>
    <dgm:pt modelId="{83D1611E-7AD6-4E71-A537-E44B08C5E275}" type="sibTrans" cxnId="{75E46303-07B1-4EDA-9A95-3DD2910552D1}">
      <dgm:prSet phldrT="6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6"/>
      <dgm:spPr>
        <a:solidFill>
          <a:srgbClr val="3A7C23"/>
        </a:solidFill>
      </dgm:spPr>
    </dgm:pt>
    <dgm:pt modelId="{E674FA3D-3113-4A51-863F-1F49D385E40A}" type="pres">
      <dgm:prSet presAssocID="{BFC27976-25E7-4893-96B2-C6B22F972307}" presName="iconRect" presStyleLbl="node1" presStyleIdx="0" presStyleCnt="6" custScaleX="117601" custScaleY="11760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bottle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6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6"/>
      <dgm:spPr>
        <a:solidFill>
          <a:srgbClr val="3A7C23"/>
        </a:solidFill>
      </dgm:spPr>
    </dgm:pt>
    <dgm:pt modelId="{3F139C0C-E3C9-41AF-9EE0-0D98E4BD2D33}" type="pres">
      <dgm:prSet presAssocID="{B069B141-8C64-4964-A2B6-08B639A54F95}" presName="iconRect" presStyleLbl="node1" presStyleIdx="1" presStyleCnt="6" custScaleX="103766" custScaleY="10376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uit bowl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6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6"/>
      <dgm:spPr>
        <a:solidFill>
          <a:srgbClr val="3A7C23"/>
        </a:solidFill>
      </dgm:spPr>
    </dgm:pt>
    <dgm:pt modelId="{729B7D0C-E0DF-4C66-ACFF-773CC32E2ACF}" type="pres">
      <dgm:prSet presAssocID="{FE32CCEA-5B1F-4AE2-9A09-520800015AEB}" presName="iconRect" presStyleLbl="node1" presStyleIdx="2" presStyleCnt="6" custScaleX="117601" custScaleY="117601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6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6"/>
      <dgm:spPr>
        <a:solidFill>
          <a:srgbClr val="D62D00"/>
        </a:solidFill>
      </dgm:spPr>
    </dgm:pt>
    <dgm:pt modelId="{488730A2-C4BB-4925-839D-B57CFD1AE6C9}" type="pres">
      <dgm:prSet presAssocID="{CA24DC76-342A-440A-91EE-45A0A115E7AA}" presName="iconRect" presStyleLbl="node1" presStyleIdx="3" presStyleCnt="6" custScaleX="138354" custScaleY="138354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moking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6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6"/>
      <dgm:spPr>
        <a:solidFill>
          <a:srgbClr val="D62D01"/>
        </a:solidFill>
      </dgm:spPr>
    </dgm:pt>
    <dgm:pt modelId="{2F9952E6-7443-45AB-A450-921FEFEFC9FF}" type="pres">
      <dgm:prSet presAssocID="{20EA64AF-82E0-43FF-960E-6DB4BA19DD94}" presName="iconRect" presStyleLbl="node1" presStyleIdx="4" presStyleCnt="6" custScaleX="138354" custScaleY="138354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 (Medium Sun)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6">
        <dgm:presLayoutVars>
          <dgm:chMax val="1"/>
          <dgm:chPref val="1"/>
        </dgm:presLayoutVars>
      </dgm:prSet>
      <dgm:spPr/>
    </dgm:pt>
    <dgm:pt modelId="{56D30B0E-CA44-4BD4-9AF9-EC87CD3DDD76}" type="pres">
      <dgm:prSet presAssocID="{608F07B2-013B-40CA-A7CA-562B821519CF}" presName="sibTrans" presStyleLbl="sibTrans2D1" presStyleIdx="0" presStyleCnt="0"/>
      <dgm:spPr/>
    </dgm:pt>
    <dgm:pt modelId="{20C5BC32-99B7-4CA7-8431-79C36394303C}" type="pres">
      <dgm:prSet presAssocID="{7987B7CF-2E6D-46CB-B740-B152DDD30EC5}" presName="compNode" presStyleCnt="0"/>
      <dgm:spPr/>
    </dgm:pt>
    <dgm:pt modelId="{FE081A52-DF82-4CC6-AE48-7DD46E099E7F}" type="pres">
      <dgm:prSet presAssocID="{7987B7CF-2E6D-46CB-B740-B152DDD30EC5}" presName="iconBgRect" presStyleLbl="bgShp" presStyleIdx="5" presStyleCnt="6"/>
      <dgm:spPr>
        <a:solidFill>
          <a:srgbClr val="D62D00"/>
        </a:solidFill>
      </dgm:spPr>
    </dgm:pt>
    <dgm:pt modelId="{2FD16C09-9B04-4178-AF7B-C99E7AF6C428}" type="pres">
      <dgm:prSet presAssocID="{7987B7CF-2E6D-46CB-B740-B152DDD30EC5}" presName="iconRect" presStyleLbl="node1" presStyleIdx="5" presStyleCnt="6" custScaleX="117601" custScaleY="117601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liday with solid fill"/>
        </a:ext>
      </dgm:extLst>
    </dgm:pt>
    <dgm:pt modelId="{4ECEB623-3149-4C87-B7D9-77B3D06C045E}" type="pres">
      <dgm:prSet presAssocID="{7987B7CF-2E6D-46CB-B740-B152DDD30EC5}" presName="spaceRect" presStyleCnt="0"/>
      <dgm:spPr/>
    </dgm:pt>
    <dgm:pt modelId="{6809A0E7-BA3C-497E-9CA9-86AA87419871}" type="pres">
      <dgm:prSet presAssocID="{7987B7CF-2E6D-46CB-B740-B152DDD30EC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75E46303-07B1-4EDA-9A95-3DD2910552D1}" srcId="{9C79C95C-0D58-4215-BD9D-892A73A02E4A}" destId="{7987B7CF-2E6D-46CB-B740-B152DDD30EC5}" srcOrd="5" destOrd="0" parTransId="{5B4A74A4-F7E7-4649-9F9C-B141BEF64CF8}" sibTransId="{83D1611E-7AD6-4E71-A537-E44B08C5E275}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0C5B4583-5C48-A74D-80BB-3498B8BA214F}" type="presOf" srcId="{7987B7CF-2E6D-46CB-B740-B152DDD30EC5}" destId="{6809A0E7-BA3C-497E-9CA9-86AA87419871}" srcOrd="0" destOrd="0" presId="urn:microsoft.com/office/officeart/2018/2/layout/IconCircleList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1550A2A9-C1DD-C74C-9878-FC911FD59FCD}" type="presOf" srcId="{608F07B2-013B-40CA-A7CA-562B821519CF}" destId="{56D30B0E-CA44-4BD4-9AF9-EC87CD3DDD76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  <dgm:cxn modelId="{2EA80EF2-5F74-2B4B-B3CB-007F8C6A53D8}" type="presParOf" srcId="{5A891E65-CA6E-46FB-B6CB-052EBE157168}" destId="{56D30B0E-CA44-4BD4-9AF9-EC87CD3DDD76}" srcOrd="9" destOrd="0" presId="urn:microsoft.com/office/officeart/2018/2/layout/IconCircleList"/>
    <dgm:cxn modelId="{748E42D0-DF39-EC44-A02C-5798097A2DFF}" type="presParOf" srcId="{5A891E65-CA6E-46FB-B6CB-052EBE157168}" destId="{20C5BC32-99B7-4CA7-8431-79C36394303C}" srcOrd="10" destOrd="0" presId="urn:microsoft.com/office/officeart/2018/2/layout/IconCircleList"/>
    <dgm:cxn modelId="{8B85745E-D4DC-AF47-A9E8-65CDC7042F8D}" type="presParOf" srcId="{20C5BC32-99B7-4CA7-8431-79C36394303C}" destId="{FE081A52-DF82-4CC6-AE48-7DD46E099E7F}" srcOrd="0" destOrd="0" presId="urn:microsoft.com/office/officeart/2018/2/layout/IconCircleList"/>
    <dgm:cxn modelId="{9F66BFB7-4DF5-FC41-BE9B-D2CDD3C79E9A}" type="presParOf" srcId="{20C5BC32-99B7-4CA7-8431-79C36394303C}" destId="{2FD16C09-9B04-4178-AF7B-C99E7AF6C428}" srcOrd="1" destOrd="0" presId="urn:microsoft.com/office/officeart/2018/2/layout/IconCircleList"/>
    <dgm:cxn modelId="{CD926E5C-2953-D545-8609-65EFA19C44BF}" type="presParOf" srcId="{20C5BC32-99B7-4CA7-8431-79C36394303C}" destId="{4ECEB623-3149-4C87-B7D9-77B3D06C045E}" srcOrd="2" destOrd="0" presId="urn:microsoft.com/office/officeart/2018/2/layout/IconCircleList"/>
    <dgm:cxn modelId="{6F6166D4-0AC9-5C48-AB07-459EBF2C373A}" type="presParOf" srcId="{20C5BC32-99B7-4CA7-8431-79C36394303C}" destId="{6809A0E7-BA3C-497E-9CA9-86AA87419871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82613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225236" y="1051683"/>
          <a:ext cx="611998" cy="611998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1172126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4EA72E">
                <a:lumMod val="75000"/>
              </a:srgbClr>
            </a:solidFill>
            <a:latin typeface="Aptos" panose="02110004020202020204"/>
            <a:ea typeface="+mn-ea"/>
            <a:cs typeface="+mn-cs"/>
          </a:endParaRPr>
        </a:p>
      </dsp:txBody>
      <dsp:txXfrm>
        <a:off x="1172126" y="909059"/>
        <a:ext cx="2114937" cy="897246"/>
      </dsp:txXfrm>
    </dsp:sp>
    <dsp:sp modelId="{5B64E5E9-6D90-4DC0-AE2B-D19592EB8D1B}">
      <dsp:nvSpPr>
        <dsp:cNvPr id="0" name=""/>
        <dsp:cNvSpPr/>
      </dsp:nvSpPr>
      <dsp:spPr>
        <a:xfrm>
          <a:off x="3655575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3834197" y="1087682"/>
          <a:ext cx="540001" cy="540001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4745088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3A7C23"/>
            </a:solidFill>
          </a:endParaRPr>
        </a:p>
      </dsp:txBody>
      <dsp:txXfrm>
        <a:off x="4745088" y="909059"/>
        <a:ext cx="2114937" cy="897246"/>
      </dsp:txXfrm>
    </dsp:sp>
    <dsp:sp modelId="{C0A17B21-E187-408A-9A25-D083CFD9F0C1}">
      <dsp:nvSpPr>
        <dsp:cNvPr id="0" name=""/>
        <dsp:cNvSpPr/>
      </dsp:nvSpPr>
      <dsp:spPr>
        <a:xfrm>
          <a:off x="7228536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7371160" y="1051683"/>
          <a:ext cx="611998" cy="611998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8318049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3A7C23"/>
            </a:solidFill>
          </a:endParaRPr>
        </a:p>
      </dsp:txBody>
      <dsp:txXfrm>
        <a:off x="8318049" y="909059"/>
        <a:ext cx="2114937" cy="897246"/>
      </dsp:txXfrm>
    </dsp:sp>
    <dsp:sp modelId="{2A76BBD6-CD1E-42D2-A4B0-57624A65917E}">
      <dsp:nvSpPr>
        <dsp:cNvPr id="0" name=""/>
        <dsp:cNvSpPr/>
      </dsp:nvSpPr>
      <dsp:spPr>
        <a:xfrm>
          <a:off x="82613" y="2546238"/>
          <a:ext cx="897246" cy="897246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171237" y="2634862"/>
          <a:ext cx="719997" cy="719997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1172126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</a:endParaRPr>
        </a:p>
      </dsp:txBody>
      <dsp:txXfrm>
        <a:off x="1172126" y="2546238"/>
        <a:ext cx="2114937" cy="897246"/>
      </dsp:txXfrm>
    </dsp:sp>
    <dsp:sp modelId="{6CC78E34-F3D7-4C2D-9689-BC9FB2C7B26A}">
      <dsp:nvSpPr>
        <dsp:cNvPr id="0" name=""/>
        <dsp:cNvSpPr/>
      </dsp:nvSpPr>
      <dsp:spPr>
        <a:xfrm>
          <a:off x="3655575" y="2546238"/>
          <a:ext cx="897246" cy="897246"/>
        </a:xfrm>
        <a:prstGeom prst="ellipse">
          <a:avLst/>
        </a:prstGeom>
        <a:solidFill>
          <a:srgbClr val="D62D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3744199" y="2634862"/>
          <a:ext cx="719997" cy="719997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4745088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sp:txBody>
      <dsp:txXfrm>
        <a:off x="4745088" y="2546238"/>
        <a:ext cx="2114937" cy="897246"/>
      </dsp:txXfrm>
    </dsp:sp>
    <dsp:sp modelId="{FE081A52-DF82-4CC6-AE48-7DD46E099E7F}">
      <dsp:nvSpPr>
        <dsp:cNvPr id="0" name=""/>
        <dsp:cNvSpPr/>
      </dsp:nvSpPr>
      <dsp:spPr>
        <a:xfrm>
          <a:off x="7228536" y="2546238"/>
          <a:ext cx="897246" cy="897246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16C09-9B04-4178-AF7B-C99E7AF6C428}">
      <dsp:nvSpPr>
        <dsp:cNvPr id="0" name=""/>
        <dsp:cNvSpPr/>
      </dsp:nvSpPr>
      <dsp:spPr>
        <a:xfrm>
          <a:off x="7371160" y="2688861"/>
          <a:ext cx="611998" cy="611998"/>
        </a:xfrm>
        <a:prstGeom prst="rect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9A0E7-BA3C-497E-9CA9-86AA87419871}">
      <dsp:nvSpPr>
        <dsp:cNvPr id="0" name=""/>
        <dsp:cNvSpPr/>
      </dsp:nvSpPr>
      <dsp:spPr>
        <a:xfrm>
          <a:off x="8318049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sp:txBody>
      <dsp:txXfrm>
        <a:off x="8318049" y="2546238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Hero Images/Getty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5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5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PeopleImages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99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2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CA8DA-002E-B26B-818D-49EEEA99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472" y="365125"/>
            <a:ext cx="4731327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0886166-5C80-5CD2-6C16-F2094580B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6673" y="319797"/>
            <a:ext cx="5538651" cy="114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DCBE0-75C8-EC4E-5300-BBBA70B6C6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92090" y="2991394"/>
            <a:ext cx="5799909" cy="38666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68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922E9047-5E70-42FA-A2F3-A040C1776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09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CAD82D-9548-E245-B464-B9276B6CDD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5"/>
          <a:stretch/>
        </p:blipFill>
        <p:spPr>
          <a:xfrm>
            <a:off x="643867" y="538874"/>
            <a:ext cx="4828004" cy="4828696"/>
          </a:xfrm>
          <a:prstGeom prst="ellipse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127BA-ADB6-8A31-FF60-2C21E7680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2" y="494868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5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FB472-9E38-67DD-D699-93ED43858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86EAD-C763-6F8E-C060-E0362B770C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801286" y="4332925"/>
            <a:ext cx="1224522" cy="2995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4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30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AF99F-B8D5-389D-5D12-1197E1FE9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147235">
            <a:off x="-1797550" y="3316283"/>
            <a:ext cx="7217592" cy="39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09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2DD95449-33FD-5E5B-5C3C-1318FB7DE6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180" y="304344"/>
            <a:ext cx="1159764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0647B-AF51-0C2D-E2A1-9895BD2A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6">
            <a:extLst>
              <a:ext uri="{FF2B5EF4-FFF2-40B4-BE49-F238E27FC236}">
                <a16:creationId xmlns:a16="http://schemas.microsoft.com/office/drawing/2014/main" id="{0C98A895-B3AF-4D9D-E386-90C8736F0F1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02612490"/>
              </p:ext>
            </p:extLst>
          </p:nvPr>
        </p:nvGraphicFramePr>
        <p:xfrm>
          <a:off x="854437" y="196961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een and black rectangle&#10;&#10;Description automatically generated">
            <a:extLst>
              <a:ext uri="{FF2B5EF4-FFF2-40B4-BE49-F238E27FC236}">
                <a16:creationId xmlns:a16="http://schemas.microsoft.com/office/drawing/2014/main" id="{34BBF93A-FE8E-1093-75F2-8FD621A98E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669BCF-AC17-D6F9-7F1E-60D4FF15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84FFE-59F8-593E-ED7C-068BE1949C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70088"/>
            <a:ext cx="10499725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17B839-C8FD-4A57-3784-74BF0C7304D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58975" y="2946400"/>
            <a:ext cx="1495425" cy="73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B6708F-58C0-6619-BB74-9A8F7C2B6D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29263" y="3159125"/>
            <a:ext cx="1960562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3A7C23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9E289BB-AA1B-778F-3DEE-0B6AEDD41E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42400" y="2946400"/>
            <a:ext cx="1857375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3A7C23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B6267C-7221-B950-E2ED-010674CC47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8975" y="4746625"/>
            <a:ext cx="1670050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714C605-0239-CDF6-2530-6A225356E3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29263" y="4360863"/>
            <a:ext cx="1858962" cy="1125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92F43BA-9D8C-9974-869D-45C83248F4C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42400" y="4746625"/>
            <a:ext cx="18573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A22C4A60-A480-21AB-BAB6-49611C65A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64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A22C4A60-A480-21AB-BAB6-49611C65A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AB161A-8FEA-3607-D401-956AD53E2E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69375" y="5864225"/>
            <a:ext cx="2368550" cy="479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68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BF9472F-8FF8-3F1C-034C-E59D6F8E13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AB161A-8FEA-3607-D401-956AD53E2E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69375" y="5864225"/>
            <a:ext cx="2368550" cy="479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95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6473B744-8310-8B21-92C0-9A75203D0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78F0832F-073E-7251-B363-30A90D593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65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3EF0F911-7F0F-53AD-260C-8C0C9C839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2679" y="319797"/>
            <a:ext cx="740664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58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44BD8B43-D6EB-F67B-56B9-AC7F8F927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06CA4631-07E3-886D-CD82-DDCF43CD4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17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8" r:id="rId4"/>
    <p:sldLayoutId id="2147483726" r:id="rId5"/>
    <p:sldLayoutId id="2147483727" r:id="rId6"/>
    <p:sldLayoutId id="2147483721" r:id="rId7"/>
    <p:sldLayoutId id="2147483723" r:id="rId8"/>
    <p:sldLayoutId id="2147483722" r:id="rId9"/>
    <p:sldLayoutId id="2147483719" r:id="rId10"/>
    <p:sldLayoutId id="2147483720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6" r:id="rId3"/>
    <p:sldLayoutId id="2147483717" r:id="rId4"/>
    <p:sldLayoutId id="2147483724" r:id="rId5"/>
    <p:sldLayoutId id="214748372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solidFill>
                  <a:schemeClr val="tx1"/>
                </a:solidFill>
              </a:rPr>
              <a:t>Chapter 1</a:t>
            </a:r>
            <a:r>
              <a:rPr lang="en-IN" sz="4000" dirty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solidFill>
                  <a:schemeClr val="tx1"/>
                </a:solidFill>
              </a:rPr>
              <a:t>LESSON 1</a:t>
            </a:r>
            <a:r>
              <a:rPr lang="en-IN" sz="4000" dirty="0">
                <a:solidFill>
                  <a:schemeClr val="tx1"/>
                </a:solidFill>
              </a:rPr>
              <a:t>0.4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521" y="2774773"/>
            <a:ext cx="4828004" cy="3034723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Saying No to Alcohol</a:t>
            </a:r>
            <a:endParaRPr lang="en-US" sz="6400" b="1" spc="-150" dirty="0">
              <a:solidFill>
                <a:srgbClr val="C52039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459E40-EC22-C356-6D67-196765A7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280" y="5879137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 dirty="0">
                <a:latin typeface="Century Gothic"/>
              </a:rPr>
              <a:t>Middle </a:t>
            </a:r>
            <a:r>
              <a:rPr lang="en-US" sz="2800" dirty="0">
                <a:latin typeface="Century Gothic"/>
              </a:rPr>
              <a:t>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3AF5A9-9085-9F7A-704E-A1C65F3A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Refusal Skills </a:t>
            </a:r>
            <a:r>
              <a:rPr lang="en-US" sz="3000" dirty="0"/>
              <a:t>(1 of 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832E27-500A-A4D4-36C1-3D74399CF2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5489575" cy="4288073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Refusal skills are techniques you use to say no and then stick with it.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 will need to use a combination of verbal and nonverbal communication to get your point across.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It can be hard to say no in a situation, such as refusing to drink, especially if everyone else seems to be drinking.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784D7-A932-FAE2-EE40-31DFC1B84B8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69967" y="6268073"/>
            <a:ext cx="2368550" cy="479425"/>
          </a:xfrm>
        </p:spPr>
        <p:txBody>
          <a:bodyPr/>
          <a:lstStyle/>
          <a:p>
            <a:pPr algn="l"/>
            <a:r>
              <a:rPr lang="en-IN" sz="1800" i="1" dirty="0">
                <a:latin typeface="Century Gothic" panose="020B0502020202020204" pitchFamily="34" charset="0"/>
              </a:rPr>
              <a:t>(continued)</a:t>
            </a:r>
            <a:endParaRPr lang="en-US" sz="1800" i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E9002-D45E-9FF0-5C92-109BD84176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572" y="2129730"/>
            <a:ext cx="5151551" cy="34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49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3AF5A9-9085-9F7A-704E-A1C65F3A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Refusal Skills </a:t>
            </a:r>
            <a:r>
              <a:rPr lang="en-US" sz="3000" dirty="0"/>
              <a:t>(</a:t>
            </a:r>
            <a:r>
              <a:rPr lang="en-IN" sz="3000" dirty="0"/>
              <a:t>2 </a:t>
            </a:r>
            <a:r>
              <a:rPr lang="en-US" sz="3000" dirty="0"/>
              <a:t>of 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832E27-500A-A4D4-36C1-3D74399CF23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When refusing to take a drink, it is okay to make up an excuse. For example: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I need to go because I have to help a family member.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Drinking makes me sick.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You can also be honest with the person. For example: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I don’t drink.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200" dirty="0">
                <a:latin typeface="Century Gothic" panose="020B0502020202020204" pitchFamily="34" charset="0"/>
              </a:rPr>
              <a:t>I’d be kicked off the team.</a:t>
            </a:r>
          </a:p>
        </p:txBody>
      </p:sp>
    </p:spTree>
    <p:extLst>
      <p:ext uri="{BB962C8B-B14F-4D97-AF65-F5344CB8AC3E}">
        <p14:creationId xmlns:p14="http://schemas.microsoft.com/office/powerpoint/2010/main" val="158769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259B07-3461-9CA8-EFC2-3FCD6FE9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Benefits of Being Alcohol Free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E41AD9-8CFC-63AC-A75D-618D964768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45160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self-esteem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Better relationships with your friends and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Better able to manage stressful situations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Healthier 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hangovers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grades than students who drink (Drinking may cause memory loss, which can affect your ability to do well in school.)</a:t>
            </a:r>
          </a:p>
        </p:txBody>
      </p:sp>
    </p:spTree>
    <p:extLst>
      <p:ext uri="{BB962C8B-B14F-4D97-AF65-F5344CB8AC3E}">
        <p14:creationId xmlns:p14="http://schemas.microsoft.com/office/powerpoint/2010/main" val="329864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ADA9D2-43BA-39F6-5919-C8BECF05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Alternatives to Drinking Alcohol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47454E-F3CC-ED5D-C837-FA9C5F4F57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1"/>
            <a:ext cx="10515600" cy="3437820"/>
          </a:xfrm>
        </p:spPr>
        <p:txBody>
          <a:bodyPr numCol="2" spcCol="360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 to a movie.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Play games (video or card or board).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Volunteer (at a hospital, a community center, etc.).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Exercise.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a new hobby.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Spend time with your family.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Advocate for something you believe in.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Try out for a sports team.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Get a job</a:t>
            </a:r>
          </a:p>
        </p:txBody>
      </p:sp>
    </p:spTree>
    <p:extLst>
      <p:ext uri="{BB962C8B-B14F-4D97-AF65-F5344CB8AC3E}">
        <p14:creationId xmlns:p14="http://schemas.microsoft.com/office/powerpoint/2010/main" val="109468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6453E-876B-778C-AA16-7AB2E39E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656" y="452210"/>
            <a:ext cx="5783943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8E55E7-3686-0A43-DFBE-3C1EE1EF5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59"/>
            <a:ext cx="8153399" cy="29801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People are asked questions every day, some big, some small. What do you think was the most important question you were asked in the past year?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Was it hard to say yes? Was it hard to say no?</a:t>
            </a:r>
            <a:r>
              <a:rPr lang="en-IN" dirty="0"/>
              <a:t> </a:t>
            </a:r>
            <a:r>
              <a:rPr lang="en-US" dirty="0"/>
              <a:t>Explain why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B06B1C-D701-6C90-F114-2EAFDA47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Deciding Not to Use Alcohol </a:t>
            </a:r>
            <a:r>
              <a:rPr lang="en-US" sz="3000" dirty="0"/>
              <a:t>(1 of 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774057-2216-78C7-0E03-C00F59C311D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You live in a world where you get a lot of mixed messages about drinking alcohol. </a:t>
            </a:r>
          </a:p>
          <a:p>
            <a:r>
              <a:rPr lang="en-US" dirty="0"/>
              <a:t>Understanding the situations you may put yourself in will make a difference on the decision you make about whether you use or don’t use alcohol.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FAE4-1CEA-8FEF-4465-2EBE1B06C21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59081" y="6183131"/>
            <a:ext cx="2368550" cy="479425"/>
          </a:xfrm>
        </p:spPr>
        <p:txBody>
          <a:bodyPr/>
          <a:lstStyle/>
          <a:p>
            <a:pPr algn="l"/>
            <a:r>
              <a:rPr lang="en-IN" sz="1800" i="1" dirty="0">
                <a:latin typeface="Century Gothic" panose="020B0502020202020204" pitchFamily="34" charset="0"/>
              </a:rPr>
              <a:t>(continued)</a:t>
            </a:r>
            <a:endParaRPr lang="en-US" sz="18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7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B06B1C-D701-6C90-F114-2EAFDA47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Deciding Not to Use Alcohol </a:t>
            </a:r>
            <a:r>
              <a:rPr lang="en-US" sz="3000" dirty="0"/>
              <a:t>(</a:t>
            </a:r>
            <a:r>
              <a:rPr lang="en-IN" sz="3000" dirty="0"/>
              <a:t>2</a:t>
            </a:r>
            <a:r>
              <a:rPr lang="en-US" sz="3000" dirty="0"/>
              <a:t> of 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774057-2216-78C7-0E03-C00F59C311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515600" cy="4203131"/>
          </a:xfrm>
        </p:spPr>
        <p:txBody>
          <a:bodyPr/>
          <a:lstStyle/>
          <a:p>
            <a:r>
              <a:rPr lang="en-US" dirty="0"/>
              <a:t>Situations that may encourage you to drink: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 have access to alcohol at your or a friend’s house.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 may have a job or get an allowance, so you have your own money to spend.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 may spend a lot of time alone or don’t have expectations of when to be home.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 may be around siblings, friends, or family members who began drinking at an early age.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 friends you hang out with drink, and you may feel pressure to drink too.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4A9FA-BF4F-028C-1160-CE01EE6BA9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59081" y="6215188"/>
            <a:ext cx="2368550" cy="479425"/>
          </a:xfrm>
        </p:spPr>
        <p:txBody>
          <a:bodyPr/>
          <a:lstStyle/>
          <a:p>
            <a:pPr algn="l"/>
            <a:r>
              <a:rPr lang="en-IN" sz="1800" i="1" dirty="0">
                <a:latin typeface="Century Gothic" panose="020B0502020202020204" pitchFamily="34" charset="0"/>
              </a:rPr>
              <a:t>(continued)</a:t>
            </a:r>
            <a:endParaRPr lang="en-US" sz="18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20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B06B1C-D701-6C90-F114-2EAFDA47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Deciding Not to Use Alcohol </a:t>
            </a:r>
            <a:r>
              <a:rPr lang="en-US" sz="3000" dirty="0"/>
              <a:t>(</a:t>
            </a:r>
            <a:r>
              <a:rPr lang="en-IN" sz="3000" dirty="0"/>
              <a:t>3</a:t>
            </a:r>
            <a:r>
              <a:rPr lang="en-US" sz="3000" dirty="0"/>
              <a:t> of 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774057-2216-78C7-0E03-C00F59C311D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Situations that may encourage you </a:t>
            </a:r>
            <a:r>
              <a:rPr lang="en-US" i="1" dirty="0"/>
              <a:t>not</a:t>
            </a:r>
            <a:r>
              <a:rPr lang="en-US" dirty="0"/>
              <a:t> to drink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 don’t have access to alcohol.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If you decide to drink, you might lose your freedom to do things.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 are involved in school activities or have a job that drinking could put in jeopardy.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Your family members don’t drink or drink only on special occasions.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 friends you hang out with don’t drink.</a:t>
            </a:r>
          </a:p>
        </p:txBody>
      </p:sp>
    </p:spTree>
    <p:extLst>
      <p:ext uri="{BB962C8B-B14F-4D97-AF65-F5344CB8AC3E}">
        <p14:creationId xmlns:p14="http://schemas.microsoft.com/office/powerpoint/2010/main" val="220754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BA6C0C-3BB0-2330-EA61-BDA5C6AC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2135410"/>
          </a:xfrm>
        </p:spPr>
        <p:txBody>
          <a:bodyPr/>
          <a:lstStyle/>
          <a:p>
            <a:pPr algn="ctr"/>
            <a:r>
              <a:rPr lang="en-US" dirty="0"/>
              <a:t>How to Avoid Difficult Situations </a:t>
            </a:r>
            <a:br>
              <a:rPr lang="en-US" dirty="0"/>
            </a:br>
            <a:r>
              <a:rPr lang="en-US" dirty="0"/>
              <a:t>Involving Alcohol</a:t>
            </a:r>
            <a:endParaRPr lang="en-US" sz="3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040793-A557-26BF-5B49-FC363DB097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577" y="2423142"/>
            <a:ext cx="10515600" cy="4137030"/>
          </a:xfrm>
        </p:spPr>
        <p:txBody>
          <a:bodyPr/>
          <a:lstStyle/>
          <a:p>
            <a:r>
              <a:rPr lang="en-US" dirty="0"/>
              <a:t>There will be situations where alcohol is involved that require you to decide about what you will do.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It may be good to get help from others, such as friends, family, or supportive adults.</a:t>
            </a:r>
          </a:p>
          <a:p>
            <a:pPr marL="0" marR="0" lvl="0" indent="0" algn="l" defTabSz="914400" rtl="0" eaLnBrk="1" fontAlgn="auto" latinLnBrk="0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If you and a friend are trying to decide whether you should go to a party, think through the pros and cons.</a:t>
            </a:r>
          </a:p>
          <a:p>
            <a:pPr marL="685800" marR="0" lvl="1" indent="-228600" algn="l" defTabSz="914400" rtl="0" eaLnBrk="1" fontAlgn="auto" latinLnBrk="0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you decide to go, make sure the two of you stick together and keep each other safe, especially if there is alcohol involved.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you decide not to go to the party, do something else fun 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ogethe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8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858788-CC1B-8402-F0C3-5E797FB8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2150908"/>
          </a:xfrm>
        </p:spPr>
        <p:txBody>
          <a:bodyPr/>
          <a:lstStyle/>
          <a:p>
            <a:pPr algn="ctr"/>
            <a:r>
              <a:rPr lang="en-US" dirty="0"/>
              <a:t>Using Effective Communication Skills</a:t>
            </a:r>
            <a:r>
              <a:rPr lang="en-IN" dirty="0"/>
              <a:t> </a:t>
            </a:r>
            <a:r>
              <a:rPr lang="en-US" dirty="0"/>
              <a:t>to Avoid Alcohol Use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517E01-5C22-AF7B-AA2F-DE5FD7969D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407646"/>
            <a:ext cx="10515600" cy="3773715"/>
          </a:xfrm>
        </p:spPr>
        <p:txBody>
          <a:bodyPr/>
          <a:lstStyle/>
          <a:p>
            <a:r>
              <a:rPr lang="en-US" dirty="0"/>
              <a:t>Being able to communicate is important to who we are as people.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We communicate all the time, in person, through text, and on the phone.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To be an effective communicator, it is important that the information you provide gets your point across. </a:t>
            </a:r>
          </a:p>
        </p:txBody>
      </p:sp>
    </p:spTree>
    <p:extLst>
      <p:ext uri="{BB962C8B-B14F-4D97-AF65-F5344CB8AC3E}">
        <p14:creationId xmlns:p14="http://schemas.microsoft.com/office/powerpoint/2010/main" val="176561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Verbal Communication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use of spoken or written words to send a message: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It is important to use I messages when you are talking with people about how you are feeling.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An I message is a statement you use to express your own opinion or to make a comment.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An effective I message might be “Thank you for asking, but I don’t drink alcohol.”</a:t>
            </a:r>
          </a:p>
        </p:txBody>
      </p:sp>
    </p:spTree>
    <p:extLst>
      <p:ext uri="{BB962C8B-B14F-4D97-AF65-F5344CB8AC3E}">
        <p14:creationId xmlns:p14="http://schemas.microsoft.com/office/powerpoint/2010/main" val="1264483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Nonverbal Communication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894580" cy="3773715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b="1" dirty="0">
                <a:solidFill>
                  <a:srgbClr val="CD008D"/>
                </a:solidFill>
              </a:rPr>
              <a:t>Nonverbal communication</a:t>
            </a:r>
            <a:r>
              <a:rPr lang="en-US" dirty="0"/>
              <a:t> means using body language to communicate without talking.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Examples include: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Using your head to nod in agreement or shake back and forth in disagreement</a:t>
            </a:r>
            <a:endParaRPr lang="en-GB" sz="2000" dirty="0">
              <a:latin typeface="Century Gothic" panose="020B0502020202020204" pitchFamily="34" charset="0"/>
            </a:endParaRP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Using your face to smile or frown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You may also use a combination of verbal and nonverbal communication when you are talking to someone. </a:t>
            </a:r>
          </a:p>
        </p:txBody>
      </p:sp>
    </p:spTree>
    <p:extLst>
      <p:ext uri="{BB962C8B-B14F-4D97-AF65-F5344CB8AC3E}">
        <p14:creationId xmlns:p14="http://schemas.microsoft.com/office/powerpoint/2010/main" val="40140255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14778</TotalTime>
  <Words>868</Words>
  <Application>Microsoft Office PowerPoint</Application>
  <PresentationFormat>Widescreen</PresentationFormat>
  <Paragraphs>87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Century Gothic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Saying No to Alcohol</vt:lpstr>
      <vt:lpstr>Write About It</vt:lpstr>
      <vt:lpstr>Deciding Not to Use Alcohol (1 of 3)</vt:lpstr>
      <vt:lpstr>Deciding Not to Use Alcohol (2 of 3)</vt:lpstr>
      <vt:lpstr>Deciding Not to Use Alcohol (3 of 3)</vt:lpstr>
      <vt:lpstr>How to Avoid Difficult Situations  Involving Alcohol</vt:lpstr>
      <vt:lpstr>Using Effective Communication Skills to Avoid Alcohol Use</vt:lpstr>
      <vt:lpstr>Verbal Communication</vt:lpstr>
      <vt:lpstr>Nonverbal Communication</vt:lpstr>
      <vt:lpstr>Refusal Skills (1 of 2)</vt:lpstr>
      <vt:lpstr>Refusal Skills (2 of 2)</vt:lpstr>
      <vt:lpstr>Benefits of Being Alcohol Free</vt:lpstr>
      <vt:lpstr>Alternatives to Drinking Alcohol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10: Lesson 10.4: Saying No to Alcohol</dc:title>
  <dc:creator>Joanne Brummett</dc:creator>
  <cp:lastModifiedBy>Laura Farrell</cp:lastModifiedBy>
  <cp:revision>173</cp:revision>
  <dcterms:created xsi:type="dcterms:W3CDTF">2024-04-04T14:49:27Z</dcterms:created>
  <dcterms:modified xsi:type="dcterms:W3CDTF">2024-10-08T13:35:08Z</dcterms:modified>
</cp:coreProperties>
</file>