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4"/>
  </p:notesMasterIdLst>
  <p:handoutMasterIdLst>
    <p:handoutMasterId r:id="rId15"/>
  </p:handoutMasterIdLst>
  <p:sldIdLst>
    <p:sldId id="277" r:id="rId3"/>
    <p:sldId id="257" r:id="rId4"/>
    <p:sldId id="259" r:id="rId5"/>
    <p:sldId id="316" r:id="rId6"/>
    <p:sldId id="311" r:id="rId7"/>
    <p:sldId id="317" r:id="rId8"/>
    <p:sldId id="313" r:id="rId9"/>
    <p:sldId id="320" r:id="rId10"/>
    <p:sldId id="318" r:id="rId11"/>
    <p:sldId id="319" r:id="rId12"/>
    <p:sldId id="32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2"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 id="6" name="Copy Editor" initials="CE [2]" lastIdx="1" clrIdx="5">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D62D00"/>
    <a:srgbClr val="9142B5"/>
    <a:srgbClr val="00A800"/>
    <a:srgbClr val="C52039"/>
    <a:srgbClr val="DB5407"/>
    <a:srgbClr val="F55D00"/>
    <a:srgbClr val="D86A30"/>
    <a:srgbClr val="E16F3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DDB2EB-9C29-E6AD-4E50-3E7B6B328B47}" v="13" dt="2024-09-05T10:55:19.1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57" autoAdjust="0"/>
    <p:restoredTop sz="93944" autoAdjust="0"/>
  </p:normalViewPr>
  <p:slideViewPr>
    <p:cSldViewPr snapToGrid="0" snapToObjects="1">
      <p:cViewPr varScale="1">
        <p:scale>
          <a:sx n="103" d="100"/>
          <a:sy n="103" d="100"/>
        </p:scale>
        <p:origin x="114" y="468"/>
      </p:cViewPr>
      <p:guideLst/>
    </p:cSldViewPr>
  </p:slideViewPr>
  <p:outlineViewPr>
    <p:cViewPr>
      <p:scale>
        <a:sx n="33" d="100"/>
        <a:sy n="33" d="100"/>
      </p:scale>
      <p:origin x="0" y="-3324"/>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9C60C7AD-8D70-7146-8693-42BE73DD0F7A}"/>
    <pc:docChg chg="undo redo custSel addSld delSld modSld">
      <pc:chgData name="Ink Lynx" userId="43154123f283b917" providerId="LiveId" clId="{9C60C7AD-8D70-7146-8693-42BE73DD0F7A}" dt="2024-07-25T14:15:29.534" v="222" actId="1589"/>
      <pc:docMkLst>
        <pc:docMk/>
      </pc:docMkLst>
      <pc:sldChg chg="del">
        <pc:chgData name="Ink Lynx" userId="43154123f283b917" providerId="LiveId" clId="{9C60C7AD-8D70-7146-8693-42BE73DD0F7A}" dt="2024-07-24T08:43:59.628" v="21" actId="2696"/>
        <pc:sldMkLst>
          <pc:docMk/>
          <pc:sldMk cId="1110540363" sldId="269"/>
        </pc:sldMkLst>
      </pc:sldChg>
      <pc:sldChg chg="del">
        <pc:chgData name="Ink Lynx" userId="43154123f283b917" providerId="LiveId" clId="{9C60C7AD-8D70-7146-8693-42BE73DD0F7A}" dt="2024-07-24T08:54:09.661" v="201" actId="2696"/>
        <pc:sldMkLst>
          <pc:docMk/>
          <pc:sldMk cId="3928300210" sldId="276"/>
        </pc:sldMkLst>
      </pc:sldChg>
      <pc:sldChg chg="modSp addCm">
        <pc:chgData name="Ink Lynx" userId="43154123f283b917" providerId="LiveId" clId="{9C60C7AD-8D70-7146-8693-42BE73DD0F7A}" dt="2024-07-25T14:15:29.534" v="222" actId="1589"/>
        <pc:sldMkLst>
          <pc:docMk/>
          <pc:sldMk cId="1460147337" sldId="277"/>
        </pc:sldMkLst>
        <pc:spChg chg="mod">
          <ac:chgData name="Ink Lynx" userId="43154123f283b917" providerId="LiveId" clId="{9C60C7AD-8D70-7146-8693-42BE73DD0F7A}" dt="2024-07-24T08:43:28.716" v="7" actId="20577"/>
          <ac:spMkLst>
            <pc:docMk/>
            <pc:sldMk cId="1460147337" sldId="277"/>
            <ac:spMk id="4" creationId="{9B0F9F82-8392-F0A1-62F4-8DC53C485B11}"/>
          </ac:spMkLst>
        </pc:spChg>
        <pc:spChg chg="mod">
          <ac:chgData name="Ink Lynx" userId="43154123f283b917" providerId="LiveId" clId="{9C60C7AD-8D70-7146-8693-42BE73DD0F7A}" dt="2024-07-24T08:43:34.862" v="18" actId="20577"/>
          <ac:spMkLst>
            <pc:docMk/>
            <pc:sldMk cId="1460147337" sldId="277"/>
            <ac:spMk id="5" creationId="{F4459E40-EC22-C356-6D67-196765A7A0D4}"/>
          </ac:spMkLst>
        </pc:spChg>
        <pc:picChg chg="mod">
          <ac:chgData name="Ink Lynx" userId="43154123f283b917" providerId="LiveId" clId="{9C60C7AD-8D70-7146-8693-42BE73DD0F7A}" dt="2024-07-25T12:43:52.349" v="220" actId="14826"/>
          <ac:picMkLst>
            <pc:docMk/>
            <pc:sldMk cId="1460147337" sldId="277"/>
            <ac:picMk id="11" creationId="{BAF32611-B464-1049-8D1F-7EBED9E5975B}"/>
          </ac:picMkLst>
        </pc:picChg>
        <pc:picChg chg="mod">
          <ac:chgData name="Ink Lynx" userId="43154123f283b917" providerId="LiveId" clId="{9C60C7AD-8D70-7146-8693-42BE73DD0F7A}" dt="2024-07-25T12:43:58.932" v="221" actId="1076"/>
          <ac:picMkLst>
            <pc:docMk/>
            <pc:sldMk cId="1460147337" sldId="277"/>
            <ac:picMk id="12" creationId="{3A0CF5F1-883F-414C-8AB1-9149346CCEB2}"/>
          </ac:picMkLst>
        </pc:picChg>
      </pc:sldChg>
      <pc:sldChg chg="modSp">
        <pc:chgData name="Ink Lynx" userId="43154123f283b917" providerId="LiveId" clId="{9C60C7AD-8D70-7146-8693-42BE73DD0F7A}" dt="2024-07-24T08:45:29.646" v="49" actId="12"/>
        <pc:sldMkLst>
          <pc:docMk/>
          <pc:sldMk cId="2440130994" sldId="311"/>
        </pc:sldMkLst>
        <pc:spChg chg="mod">
          <ac:chgData name="Ink Lynx" userId="43154123f283b917" providerId="LiveId" clId="{9C60C7AD-8D70-7146-8693-42BE73DD0F7A}" dt="2024-07-24T08:44:36.169" v="22" actId="22"/>
          <ac:spMkLst>
            <pc:docMk/>
            <pc:sldMk cId="2440130994" sldId="311"/>
            <ac:spMk id="2" creationId="{F69EF73D-6899-3B7E-AE5F-D6E09AB7AED8}"/>
          </ac:spMkLst>
        </pc:spChg>
        <pc:spChg chg="mod">
          <ac:chgData name="Ink Lynx" userId="43154123f283b917" providerId="LiveId" clId="{9C60C7AD-8D70-7146-8693-42BE73DD0F7A}" dt="2024-07-24T08:45:29.646" v="49" actId="12"/>
          <ac:spMkLst>
            <pc:docMk/>
            <pc:sldMk cId="2440130994" sldId="311"/>
            <ac:spMk id="3" creationId="{06DDC65F-FF60-9E88-9A04-DC35A647156C}"/>
          </ac:spMkLst>
        </pc:spChg>
      </pc:sldChg>
      <pc:sldChg chg="del">
        <pc:chgData name="Ink Lynx" userId="43154123f283b917" providerId="LiveId" clId="{9C60C7AD-8D70-7146-8693-42BE73DD0F7A}" dt="2024-07-24T08:45:42.810" v="50" actId="2696"/>
        <pc:sldMkLst>
          <pc:docMk/>
          <pc:sldMk cId="1620958410" sldId="312"/>
        </pc:sldMkLst>
      </pc:sldChg>
      <pc:sldChg chg="addSp modSp">
        <pc:chgData name="Ink Lynx" userId="43154123f283b917" providerId="LiveId" clId="{9C60C7AD-8D70-7146-8693-42BE73DD0F7A}" dt="2024-07-24T08:49:42.345" v="128" actId="20577"/>
        <pc:sldMkLst>
          <pc:docMk/>
          <pc:sldMk cId="984883742" sldId="313"/>
        </pc:sldMkLst>
        <pc:spChg chg="mod">
          <ac:chgData name="Ink Lynx" userId="43154123f283b917" providerId="LiveId" clId="{9C60C7AD-8D70-7146-8693-42BE73DD0F7A}" dt="2024-07-24T08:49:42.345" v="128" actId="20577"/>
          <ac:spMkLst>
            <pc:docMk/>
            <pc:sldMk cId="984883742" sldId="313"/>
            <ac:spMk id="2" creationId="{F69EF73D-6899-3B7E-AE5F-D6E09AB7AED8}"/>
          </ac:spMkLst>
        </pc:spChg>
        <pc:spChg chg="mod">
          <ac:chgData name="Ink Lynx" userId="43154123f283b917" providerId="LiveId" clId="{9C60C7AD-8D70-7146-8693-42BE73DD0F7A}" dt="2024-07-24T08:47:20.369" v="66" actId="207"/>
          <ac:spMkLst>
            <pc:docMk/>
            <pc:sldMk cId="984883742" sldId="313"/>
            <ac:spMk id="3" creationId="{06DDC65F-FF60-9E88-9A04-DC35A647156C}"/>
          </ac:spMkLst>
        </pc:spChg>
        <pc:spChg chg="add mod">
          <ac:chgData name="Ink Lynx" userId="43154123f283b917" providerId="LiveId" clId="{9C60C7AD-8D70-7146-8693-42BE73DD0F7A}" dt="2024-07-24T08:48:18.194" v="83" actId="2711"/>
          <ac:spMkLst>
            <pc:docMk/>
            <pc:sldMk cId="984883742" sldId="313"/>
            <ac:spMk id="5" creationId="{509FEB65-3FF1-959D-E7DD-89AD13E96DDF}"/>
          </ac:spMkLst>
        </pc:spChg>
      </pc:sldChg>
      <pc:sldChg chg="modSp">
        <pc:chgData name="Ink Lynx" userId="43154123f283b917" providerId="LiveId" clId="{9C60C7AD-8D70-7146-8693-42BE73DD0F7A}" dt="2024-07-24T08:46:15.449" v="54" actId="20577"/>
        <pc:sldMkLst>
          <pc:docMk/>
          <pc:sldMk cId="3090042980" sldId="317"/>
        </pc:sldMkLst>
        <pc:spChg chg="mod">
          <ac:chgData name="Ink Lynx" userId="43154123f283b917" providerId="LiveId" clId="{9C60C7AD-8D70-7146-8693-42BE73DD0F7A}" dt="2024-07-24T08:46:15.449" v="54" actId="20577"/>
          <ac:spMkLst>
            <pc:docMk/>
            <pc:sldMk cId="3090042980" sldId="317"/>
            <ac:spMk id="3" creationId="{06DDC65F-FF60-9E88-9A04-DC35A647156C}"/>
          </ac:spMkLst>
        </pc:spChg>
      </pc:sldChg>
      <pc:sldChg chg="modSp">
        <pc:chgData name="Ink Lynx" userId="43154123f283b917" providerId="LiveId" clId="{9C60C7AD-8D70-7146-8693-42BE73DD0F7A}" dt="2024-07-24T08:55:31.404" v="218" actId="113"/>
        <pc:sldMkLst>
          <pc:docMk/>
          <pc:sldMk cId="4269828259" sldId="318"/>
        </pc:sldMkLst>
        <pc:spChg chg="mod">
          <ac:chgData name="Ink Lynx" userId="43154123f283b917" providerId="LiveId" clId="{9C60C7AD-8D70-7146-8693-42BE73DD0F7A}" dt="2024-07-24T08:51:43.885" v="159" actId="22"/>
          <ac:spMkLst>
            <pc:docMk/>
            <pc:sldMk cId="4269828259" sldId="318"/>
            <ac:spMk id="2" creationId="{F69EF73D-6899-3B7E-AE5F-D6E09AB7AED8}"/>
          </ac:spMkLst>
        </pc:spChg>
        <pc:spChg chg="mod">
          <ac:chgData name="Ink Lynx" userId="43154123f283b917" providerId="LiveId" clId="{9C60C7AD-8D70-7146-8693-42BE73DD0F7A}" dt="2024-07-24T08:55:31.404" v="218" actId="113"/>
          <ac:spMkLst>
            <pc:docMk/>
            <pc:sldMk cId="4269828259" sldId="318"/>
            <ac:spMk id="3" creationId="{06DDC65F-FF60-9E88-9A04-DC35A647156C}"/>
          </ac:spMkLst>
        </pc:spChg>
      </pc:sldChg>
      <pc:sldChg chg="modSp">
        <pc:chgData name="Ink Lynx" userId="43154123f283b917" providerId="LiveId" clId="{9C60C7AD-8D70-7146-8693-42BE73DD0F7A}" dt="2024-07-24T08:54:04.673" v="200" actId="20577"/>
        <pc:sldMkLst>
          <pc:docMk/>
          <pc:sldMk cId="395348885" sldId="319"/>
        </pc:sldMkLst>
        <pc:spChg chg="mod">
          <ac:chgData name="Ink Lynx" userId="43154123f283b917" providerId="LiveId" clId="{9C60C7AD-8D70-7146-8693-42BE73DD0F7A}" dt="2024-07-24T08:54:04.673" v="200" actId="20577"/>
          <ac:spMkLst>
            <pc:docMk/>
            <pc:sldMk cId="395348885" sldId="319"/>
            <ac:spMk id="3" creationId="{06DDC65F-FF60-9E88-9A04-DC35A647156C}"/>
          </ac:spMkLst>
        </pc:spChg>
      </pc:sldChg>
      <pc:sldChg chg="addSp delSp modSp add mod modClrScheme chgLayout">
        <pc:chgData name="Ink Lynx" userId="43154123f283b917" providerId="LiveId" clId="{9C60C7AD-8D70-7146-8693-42BE73DD0F7A}" dt="2024-07-24T08:51:29.388" v="158" actId="207"/>
        <pc:sldMkLst>
          <pc:docMk/>
          <pc:sldMk cId="1072823371" sldId="320"/>
        </pc:sldMkLst>
        <pc:spChg chg="mod ord">
          <ac:chgData name="Ink Lynx" userId="43154123f283b917" providerId="LiveId" clId="{9C60C7AD-8D70-7146-8693-42BE73DD0F7A}" dt="2024-07-24T08:50:19.327" v="132" actId="700"/>
          <ac:spMkLst>
            <pc:docMk/>
            <pc:sldMk cId="1072823371" sldId="320"/>
            <ac:spMk id="2" creationId="{F69EF73D-6899-3B7E-AE5F-D6E09AB7AED8}"/>
          </ac:spMkLst>
        </pc:spChg>
        <pc:spChg chg="mod ord">
          <ac:chgData name="Ink Lynx" userId="43154123f283b917" providerId="LiveId" clId="{9C60C7AD-8D70-7146-8693-42BE73DD0F7A}" dt="2024-07-24T08:51:29.388" v="158" actId="207"/>
          <ac:spMkLst>
            <pc:docMk/>
            <pc:sldMk cId="1072823371" sldId="320"/>
            <ac:spMk id="3" creationId="{06DDC65F-FF60-9E88-9A04-DC35A647156C}"/>
          </ac:spMkLst>
        </pc:spChg>
        <pc:spChg chg="del">
          <ac:chgData name="Ink Lynx" userId="43154123f283b917" providerId="LiveId" clId="{9C60C7AD-8D70-7146-8693-42BE73DD0F7A}" dt="2024-07-24T08:48:35.408" v="87" actId="478"/>
          <ac:spMkLst>
            <pc:docMk/>
            <pc:sldMk cId="1072823371" sldId="320"/>
            <ac:spMk id="5" creationId="{509FEB65-3FF1-959D-E7DD-89AD13E96DDF}"/>
          </ac:spMkLst>
        </pc:spChg>
        <pc:spChg chg="add del mod ord">
          <ac:chgData name="Ink Lynx" userId="43154123f283b917" providerId="LiveId" clId="{9C60C7AD-8D70-7146-8693-42BE73DD0F7A}" dt="2024-07-24T08:50:19.327" v="132" actId="700"/>
          <ac:spMkLst>
            <pc:docMk/>
            <pc:sldMk cId="1072823371" sldId="320"/>
            <ac:spMk id="8" creationId="{078CE18B-AC2F-0A19-62DE-5C3834505ABC}"/>
          </ac:spMkLst>
        </pc:spChg>
        <pc:picChg chg="del">
          <ac:chgData name="Ink Lynx" userId="43154123f283b917" providerId="LiveId" clId="{9C60C7AD-8D70-7146-8693-42BE73DD0F7A}" dt="2024-07-24T08:48:38.183" v="88" actId="478"/>
          <ac:picMkLst>
            <pc:docMk/>
            <pc:sldMk cId="1072823371" sldId="320"/>
            <ac:picMk id="4" creationId="{F92FA41C-7B9B-9F47-B6E3-483283605FA0}"/>
          </ac:picMkLst>
        </pc:picChg>
        <pc:picChg chg="add del">
          <ac:chgData name="Ink Lynx" userId="43154123f283b917" providerId="LiveId" clId="{9C60C7AD-8D70-7146-8693-42BE73DD0F7A}" dt="2024-07-24T08:48:29.450" v="86" actId="571"/>
          <ac:picMkLst>
            <pc:docMk/>
            <pc:sldMk cId="1072823371" sldId="320"/>
            <ac:picMk id="7" creationId="{E2E95FE0-974A-06CF-2047-409C977936F9}"/>
          </ac:picMkLst>
        </pc:picChg>
      </pc:sldChg>
      <pc:sldChg chg="new del">
        <pc:chgData name="Ink Lynx" userId="43154123f283b917" providerId="LiveId" clId="{9C60C7AD-8D70-7146-8693-42BE73DD0F7A}" dt="2024-07-24T08:53:40.998" v="196" actId="680"/>
        <pc:sldMkLst>
          <pc:docMk/>
          <pc:sldMk cId="1248242221" sldId="321"/>
        </pc:sldMkLst>
      </pc:sldChg>
      <pc:sldChg chg="modSp new">
        <pc:chgData name="Ink Lynx" userId="43154123f283b917" providerId="LiveId" clId="{9C60C7AD-8D70-7146-8693-42BE73DD0F7A}" dt="2024-07-24T08:55:12.940" v="214" actId="207"/>
        <pc:sldMkLst>
          <pc:docMk/>
          <pc:sldMk cId="3868698796" sldId="321"/>
        </pc:sldMkLst>
        <pc:spChg chg="mod">
          <ac:chgData name="Ink Lynx" userId="43154123f283b917" providerId="LiveId" clId="{9C60C7AD-8D70-7146-8693-42BE73DD0F7A}" dt="2024-07-24T08:54:31.211" v="204" actId="22"/>
          <ac:spMkLst>
            <pc:docMk/>
            <pc:sldMk cId="3868698796" sldId="321"/>
            <ac:spMk id="2" creationId="{1F37F2ED-350F-0350-D31E-F86BB587B392}"/>
          </ac:spMkLst>
        </pc:spChg>
        <pc:spChg chg="mod">
          <ac:chgData name="Ink Lynx" userId="43154123f283b917" providerId="LiveId" clId="{9C60C7AD-8D70-7146-8693-42BE73DD0F7A}" dt="2024-07-24T08:55:12.940" v="214" actId="207"/>
          <ac:spMkLst>
            <pc:docMk/>
            <pc:sldMk cId="3868698796" sldId="321"/>
            <ac:spMk id="3" creationId="{51EDD129-C054-74EB-0E5E-FC5DA6167FF0}"/>
          </ac:spMkLst>
        </pc:spChg>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Laura Farrell" userId="S::laurahf@hkusa.com::2e43a550-d27b-4754-a05c-c3cf9e976c93" providerId="AD" clId="Web-{68DDB2EB-9C29-E6AD-4E50-3E7B6B328B47}"/>
    <pc:docChg chg="modSld">
      <pc:chgData name="Laura Farrell" userId="S::laurahf@hkusa.com::2e43a550-d27b-4754-a05c-c3cf9e976c93" providerId="AD" clId="Web-{68DDB2EB-9C29-E6AD-4E50-3E7B6B328B47}" dt="2024-09-05T10:55:19.111" v="26" actId="20577"/>
      <pc:docMkLst>
        <pc:docMk/>
      </pc:docMkLst>
      <pc:sldChg chg="modSp">
        <pc:chgData name="Laura Farrell" userId="S::laurahf@hkusa.com::2e43a550-d27b-4754-a05c-c3cf9e976c93" providerId="AD" clId="Web-{68DDB2EB-9C29-E6AD-4E50-3E7B6B328B47}" dt="2024-09-05T10:50:54.179" v="24" actId="20577"/>
        <pc:sldMkLst>
          <pc:docMk/>
          <pc:sldMk cId="2900287038" sldId="257"/>
        </pc:sldMkLst>
        <pc:spChg chg="mod">
          <ac:chgData name="Laura Farrell" userId="S::laurahf@hkusa.com::2e43a550-d27b-4754-a05c-c3cf9e976c93" providerId="AD" clId="Web-{68DDB2EB-9C29-E6AD-4E50-3E7B6B328B47}" dt="2024-09-05T10:50:54.179" v="24" actId="20577"/>
          <ac:spMkLst>
            <pc:docMk/>
            <pc:sldMk cId="2900287038" sldId="257"/>
            <ac:spMk id="11" creationId="{53BC4F48-AAD7-FA32-0EC5-DA5B349E53B5}"/>
          </ac:spMkLst>
        </pc:spChg>
      </pc:sldChg>
      <pc:sldChg chg="modSp modNotes">
        <pc:chgData name="Laura Farrell" userId="S::laurahf@hkusa.com::2e43a550-d27b-4754-a05c-c3cf9e976c93" providerId="AD" clId="Web-{68DDB2EB-9C29-E6AD-4E50-3E7B6B328B47}" dt="2024-09-05T10:47:48.110" v="17"/>
        <pc:sldMkLst>
          <pc:docMk/>
          <pc:sldMk cId="1460147337" sldId="277"/>
        </pc:sldMkLst>
        <pc:spChg chg="mod">
          <ac:chgData name="Laura Farrell" userId="S::laurahf@hkusa.com::2e43a550-d27b-4754-a05c-c3cf9e976c93" providerId="AD" clId="Web-{68DDB2EB-9C29-E6AD-4E50-3E7B6B328B47}" dt="2024-09-05T10:46:15.826" v="0" actId="20577"/>
          <ac:spMkLst>
            <pc:docMk/>
            <pc:sldMk cId="1460147337" sldId="277"/>
            <ac:spMk id="5" creationId="{F4459E40-EC22-C356-6D67-196765A7A0D4}"/>
          </ac:spMkLst>
        </pc:spChg>
      </pc:sldChg>
      <pc:sldChg chg="modNotes">
        <pc:chgData name="Laura Farrell" userId="S::laurahf@hkusa.com::2e43a550-d27b-4754-a05c-c3cf9e976c93" providerId="AD" clId="Web-{68DDB2EB-9C29-E6AD-4E50-3E7B6B328B47}" dt="2024-09-05T10:48:57.285" v="19"/>
        <pc:sldMkLst>
          <pc:docMk/>
          <pc:sldMk cId="3090042980" sldId="317"/>
        </pc:sldMkLst>
      </pc:sldChg>
      <pc:sldChg chg="modSp">
        <pc:chgData name="Laura Farrell" userId="S::laurahf@hkusa.com::2e43a550-d27b-4754-a05c-c3cf9e976c93" providerId="AD" clId="Web-{68DDB2EB-9C29-E6AD-4E50-3E7B6B328B47}" dt="2024-09-05T10:55:19.111" v="26" actId="20577"/>
        <pc:sldMkLst>
          <pc:docMk/>
          <pc:sldMk cId="395348885" sldId="319"/>
        </pc:sldMkLst>
        <pc:spChg chg="mod">
          <ac:chgData name="Laura Farrell" userId="S::laurahf@hkusa.com::2e43a550-d27b-4754-a05c-c3cf9e976c93" providerId="AD" clId="Web-{68DDB2EB-9C29-E6AD-4E50-3E7B6B328B47}" dt="2024-09-05T10:55:19.111" v="26" actId="20577"/>
          <ac:spMkLst>
            <pc:docMk/>
            <pc:sldMk cId="395348885" sldId="319"/>
            <ac:spMk id="3" creationId="{06DDC65F-FF60-9E88-9A04-DC35A64715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cs typeface="Calibri"/>
              </a:rPr>
              <a:t>Skynesher</a:t>
            </a:r>
            <a:r>
              <a:rPr lang="en-US" dirty="0">
                <a:latin typeface="Calibri"/>
                <a:cs typeface="Calibri"/>
              </a:rPr>
              <a:t>/E+/Getty Images</a:t>
            </a:r>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88933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263369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10.10 </a:t>
            </a:r>
            <a:r>
              <a:rPr lang="en-IN" sz="1800" b="0" dirty="0">
                <a:effectLst/>
                <a:latin typeface="HelveticaLTStd"/>
              </a:rPr>
              <a:t>Indications that help may be needed for an AUD. </a:t>
            </a:r>
            <a:endParaRPr lang="en-IN" dirty="0"/>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5414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287830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Jose Luis Pelaez Inc/</a:t>
            </a:r>
            <a:r>
              <a:rPr lang="en-IN" dirty="0" err="1"/>
              <a:t>DigitalVision</a:t>
            </a:r>
            <a:r>
              <a:rPr lang="en-IN" dirty="0"/>
              <a:t>/ Getty Images</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43821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177348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77348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404646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1692529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1F8C18-03D8-E3FC-7E9A-920D003A84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98475" y="623572"/>
            <a:ext cx="4780898" cy="4773299"/>
          </a:xfrm>
          <a:prstGeom prst="ellipse">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93E5BDDB-664B-C118-38C0-FC5217C7AC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8631" y="502071"/>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1999"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5075362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1999"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6318738" cy="38481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a:extLst>
              <a:ext uri="{FF2B5EF4-FFF2-40B4-BE49-F238E27FC236}">
                <a16:creationId xmlns:a16="http://schemas.microsoft.com/office/drawing/2014/main" id="{F0B7C51A-613E-227A-9DEF-202F7FAF21BF}"/>
              </a:ext>
            </a:extLst>
          </p:cNvPr>
          <p:cNvSpPr>
            <a:spLocks noGrp="1"/>
          </p:cNvSpPr>
          <p:nvPr>
            <p:ph sz="quarter" idx="11"/>
          </p:nvPr>
        </p:nvSpPr>
        <p:spPr>
          <a:xfrm>
            <a:off x="9688513" y="5943600"/>
            <a:ext cx="2074862" cy="549275"/>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pic>
        <p:nvPicPr>
          <p:cNvPr id="4" name="Picture 3">
            <a:extLst>
              <a:ext uri="{FF2B5EF4-FFF2-40B4-BE49-F238E27FC236}">
                <a16:creationId xmlns:a16="http://schemas.microsoft.com/office/drawing/2014/main" id="{F484CEB0-89F5-99AD-299F-175BC919E1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20635" y="1970684"/>
            <a:ext cx="4015763" cy="3659151"/>
          </a:xfrm>
          <a:prstGeom prst="rect">
            <a:avLst/>
          </a:prstGeom>
        </p:spPr>
      </p:pic>
    </p:spTree>
    <p:extLst>
      <p:ext uri="{BB962C8B-B14F-4D97-AF65-F5344CB8AC3E}">
        <p14:creationId xmlns:p14="http://schemas.microsoft.com/office/powerpoint/2010/main" val="23744091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4" name="Picture 3" descr="A green and black rectangle&#10;&#10;Description automatically generated">
            <a:extLst>
              <a:ext uri="{FF2B5EF4-FFF2-40B4-BE49-F238E27FC236}">
                <a16:creationId xmlns:a16="http://schemas.microsoft.com/office/drawing/2014/main" id="{6B3C991F-F32E-A1F0-3C56-F7F33158E6BE}"/>
              </a:ext>
            </a:extLst>
          </p:cNvPr>
          <p:cNvPicPr>
            <a:picLocks noChangeAspect="1"/>
          </p:cNvPicPr>
          <p:nvPr userDrawn="1"/>
        </p:nvPicPr>
        <p:blipFill>
          <a:blip r:embed="rId2"/>
          <a:stretch>
            <a:fillRect/>
          </a:stretch>
        </p:blipFill>
        <p:spPr>
          <a:xfrm>
            <a:off x="1095375" y="1005243"/>
            <a:ext cx="10001250" cy="1144800"/>
          </a:xfrm>
          <a:prstGeom prst="rect">
            <a:avLst/>
          </a:prstGeom>
        </p:spPr>
      </p:pic>
    </p:spTree>
    <p:extLst>
      <p:ext uri="{BB962C8B-B14F-4D97-AF65-F5344CB8AC3E}">
        <p14:creationId xmlns:p14="http://schemas.microsoft.com/office/powerpoint/2010/main" val="5876421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3" r:id="rId3"/>
    <p:sldLayoutId id="2147483724" r:id="rId4"/>
    <p:sldLayoutId id="2147483722" r:id="rId5"/>
    <p:sldLayoutId id="214748372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0</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0.5</a:t>
            </a:r>
            <a:endParaRPr lang="en-US" sz="4000" b="0" dirty="0">
              <a:solidFill>
                <a:schemeClr val="tx1"/>
              </a:solidFill>
              <a:latin typeface="Rockwell" panose="02060603020205020403" pitchFamily="18" charset="77"/>
            </a:endParaRP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Treating Alcohol Use Disorders</a:t>
            </a:r>
            <a:endParaRPr lang="en-US" sz="64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a:latin typeface="Century Gothic"/>
              </a:rPr>
              <a:t>Middle </a:t>
            </a:r>
            <a:r>
              <a:rPr lang="en-US" sz="2800" dirty="0">
                <a:latin typeface="Century Gothic"/>
              </a:rPr>
              <a:t>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800"/>
            <a:ext cx="12192000" cy="1325563"/>
          </a:xfrm>
        </p:spPr>
        <p:txBody>
          <a:bodyPr/>
          <a:lstStyle/>
          <a:p>
            <a:pPr algn="ctr"/>
            <a:r>
              <a:rPr lang="en-US" spc="-150" dirty="0"/>
              <a:t>Residential Treatment Centers for AUD</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1980000"/>
            <a:ext cx="10515600" cy="3429000"/>
          </a:xfrm>
        </p:spPr>
        <p:txBody>
          <a:bodyPr lIns="91440" tIns="45720" rIns="91440" bIns="45720" anchor="t"/>
          <a:lstStyle/>
          <a:p>
            <a:pPr>
              <a:lnSpc>
                <a:spcPct val="114000"/>
              </a:lnSpc>
              <a:spcBef>
                <a:spcPts val="1200"/>
              </a:spcBef>
            </a:pPr>
            <a:r>
              <a:rPr lang="en-US" dirty="0"/>
              <a:t>A </a:t>
            </a:r>
            <a:r>
              <a:rPr lang="en-US" b="1" dirty="0">
                <a:solidFill>
                  <a:srgbClr val="BF0071"/>
                </a:solidFill>
              </a:rPr>
              <a:t>residential treatment center </a:t>
            </a:r>
            <a:r>
              <a:rPr lang="en-US" dirty="0"/>
              <a:t>is where an individual would live full time for the length of their treatment for an AUD.</a:t>
            </a:r>
          </a:p>
          <a:p>
            <a:pPr>
              <a:lnSpc>
                <a:spcPct val="114000"/>
              </a:lnSpc>
              <a:spcBef>
                <a:spcPts val="1200"/>
              </a:spcBef>
            </a:pPr>
            <a:r>
              <a:rPr lang="en-US" dirty="0">
                <a:latin typeface="Century Gothic"/>
              </a:rPr>
              <a:t>Residential treatment centers also want the family involved in </a:t>
            </a:r>
            <a:r>
              <a:rPr lang="en-US">
                <a:latin typeface="Century Gothic"/>
              </a:rPr>
              <a:t>the alcohol user’s treatment.</a:t>
            </a:r>
          </a:p>
        </p:txBody>
      </p:sp>
    </p:spTree>
    <p:extLst>
      <p:ext uri="{BB962C8B-B14F-4D97-AF65-F5344CB8AC3E}">
        <p14:creationId xmlns:p14="http://schemas.microsoft.com/office/powerpoint/2010/main" val="39534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F2ED-350F-0350-D31E-F86BB587B392}"/>
              </a:ext>
            </a:extLst>
          </p:cNvPr>
          <p:cNvSpPr>
            <a:spLocks noGrp="1"/>
          </p:cNvSpPr>
          <p:nvPr>
            <p:ph type="title"/>
          </p:nvPr>
        </p:nvSpPr>
        <p:spPr>
          <a:xfrm>
            <a:off x="838200" y="514800"/>
            <a:ext cx="10515600" cy="1325563"/>
          </a:xfrm>
        </p:spPr>
        <p:txBody>
          <a:bodyPr/>
          <a:lstStyle/>
          <a:p>
            <a:pPr algn="ctr"/>
            <a:r>
              <a:rPr lang="en-US" dirty="0"/>
              <a:t>Support Groups for Families</a:t>
            </a:r>
          </a:p>
        </p:txBody>
      </p:sp>
      <p:sp>
        <p:nvSpPr>
          <p:cNvPr id="3" name="Content Placeholder 2">
            <a:extLst>
              <a:ext uri="{FF2B5EF4-FFF2-40B4-BE49-F238E27FC236}">
                <a16:creationId xmlns:a16="http://schemas.microsoft.com/office/drawing/2014/main" id="{51EDD129-C054-74EB-0E5E-FC5DA6167FF0}"/>
              </a:ext>
            </a:extLst>
          </p:cNvPr>
          <p:cNvSpPr>
            <a:spLocks noGrp="1"/>
          </p:cNvSpPr>
          <p:nvPr>
            <p:ph sz="quarter" idx="10"/>
          </p:nvPr>
        </p:nvSpPr>
        <p:spPr/>
        <p:txBody>
          <a:bodyPr/>
          <a:lstStyle/>
          <a:p>
            <a:pPr>
              <a:lnSpc>
                <a:spcPct val="113000"/>
              </a:lnSpc>
              <a:spcBef>
                <a:spcPts val="1200"/>
              </a:spcBef>
            </a:pPr>
            <a:r>
              <a:rPr lang="en-US" b="1" dirty="0">
                <a:solidFill>
                  <a:srgbClr val="CD008D"/>
                </a:solidFill>
              </a:rPr>
              <a:t>Al-Anon</a:t>
            </a:r>
            <a:r>
              <a:rPr lang="en-US" dirty="0"/>
              <a:t> helps family members and friends of alcoholics. They learn how to help themselves as well as the person with the drinking problem. </a:t>
            </a:r>
          </a:p>
          <a:p>
            <a:pPr>
              <a:lnSpc>
                <a:spcPct val="113000"/>
              </a:lnSpc>
              <a:spcBef>
                <a:spcPts val="1200"/>
              </a:spcBef>
            </a:pPr>
            <a:r>
              <a:rPr lang="en-US" b="1" dirty="0" err="1">
                <a:solidFill>
                  <a:srgbClr val="CD008D"/>
                </a:solidFill>
              </a:rPr>
              <a:t>Alateen</a:t>
            </a:r>
            <a:r>
              <a:rPr lang="en-US" dirty="0"/>
              <a:t> is specifically for teens who have a family member or friend who is an alcoholic.</a:t>
            </a:r>
          </a:p>
        </p:txBody>
      </p:sp>
    </p:spTree>
    <p:extLst>
      <p:ext uri="{BB962C8B-B14F-4D97-AF65-F5344CB8AC3E}">
        <p14:creationId xmlns:p14="http://schemas.microsoft.com/office/powerpoint/2010/main" val="386869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85894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List everything you know about treatment for an alcohol use disorder.</a:t>
            </a:r>
          </a:p>
          <a:p>
            <a:pPr marL="342900" indent="-342900">
              <a:lnSpc>
                <a:spcPct val="114000"/>
              </a:lnSpc>
              <a:spcBef>
                <a:spcPts val="1200"/>
              </a:spcBef>
              <a:buFont typeface="Arial" panose="020B0604020202020204" pitchFamily="34" charset="0"/>
              <a:buChar char="•"/>
            </a:pPr>
            <a:r>
              <a:rPr lang="en-US" sz="2400" dirty="0">
                <a:latin typeface="Century Gothic"/>
                <a:cs typeface="Aptos Light" panose="020F0302020204030204" pitchFamily="34" charset="0"/>
              </a:rPr>
              <a:t>Then</a:t>
            </a:r>
            <a:r>
              <a:rPr lang="en-US" dirty="0">
                <a:latin typeface="Century Gothic"/>
                <a:cs typeface="Aptos Light" panose="020F0302020204030204" pitchFamily="34" charset="0"/>
              </a:rPr>
              <a:t>,</a:t>
            </a:r>
            <a:r>
              <a:rPr lang="en-US" sz="2400" dirty="0">
                <a:latin typeface="Century Gothic"/>
                <a:cs typeface="Aptos Light" panose="020F0302020204030204" pitchFamily="34" charset="0"/>
              </a:rPr>
              <a:t> </a:t>
            </a:r>
            <a:r>
              <a:rPr lang="en-US" dirty="0">
                <a:latin typeface="Century Gothic"/>
                <a:cs typeface="Aptos Light" panose="020F0302020204030204" pitchFamily="34" charset="0"/>
              </a:rPr>
              <a:t>list</a:t>
            </a:r>
            <a:r>
              <a:rPr lang="en-US" sz="2400" dirty="0">
                <a:latin typeface="Century Gothic"/>
                <a:cs typeface="Aptos Light" panose="020F0302020204030204" pitchFamily="34" charset="0"/>
              </a:rPr>
              <a:t> questions related to treatment that you would like to have answered.</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dirty="0"/>
              <a:t>Alcohol Use Disorder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02231" cy="3902578"/>
          </a:xfrm>
        </p:spPr>
        <p:txBody>
          <a:bodyPr lIns="91440" tIns="45720" rIns="91440" bIns="45720" anchor="t"/>
          <a:lstStyle/>
          <a:p>
            <a:pPr>
              <a:lnSpc>
                <a:spcPct val="114000"/>
              </a:lnSpc>
              <a:spcBef>
                <a:spcPts val="1200"/>
              </a:spcBef>
            </a:pPr>
            <a:r>
              <a:rPr lang="en-US" b="1" dirty="0">
                <a:solidFill>
                  <a:srgbClr val="BF0071"/>
                </a:solidFill>
              </a:rPr>
              <a:t>Alcohol use disorder (AUD) </a:t>
            </a:r>
            <a:r>
              <a:rPr lang="en-US" dirty="0"/>
              <a:t>is a medical condition that is diagnosed when a person’s drinking causes distress or harm.</a:t>
            </a:r>
          </a:p>
          <a:p>
            <a:pPr>
              <a:lnSpc>
                <a:spcPct val="114000"/>
              </a:lnSpc>
              <a:spcBef>
                <a:spcPts val="1200"/>
              </a:spcBef>
            </a:pPr>
            <a:r>
              <a:rPr lang="en-US" dirty="0"/>
              <a:t>AUD ranges from mild to moderate to severe.</a:t>
            </a:r>
          </a:p>
          <a:p>
            <a:pPr>
              <a:lnSpc>
                <a:spcPct val="114000"/>
              </a:lnSpc>
              <a:spcBef>
                <a:spcPts val="1200"/>
              </a:spcBef>
            </a:pPr>
            <a:r>
              <a:rPr lang="en-US" dirty="0"/>
              <a:t>AUD is diagnosed if a person answers yes to two or more questions from an 11-question list about their drinking experience in the last year.</a:t>
            </a:r>
          </a:p>
          <a:p>
            <a:pPr>
              <a:lnSpc>
                <a:spcPct val="114000"/>
              </a:lnSpc>
              <a:spcBef>
                <a:spcPts val="1200"/>
              </a:spcBef>
            </a:pPr>
            <a:r>
              <a:rPr lang="en-US" dirty="0"/>
              <a:t>Severity of the AUD is defined by how many questions a person answers with yes.</a:t>
            </a:r>
            <a:endParaRPr lang="en-US" sz="2000" dirty="0">
              <a:latin typeface="Century Gothic" panose="020B0502020202020204" pitchFamily="34" charset="0"/>
            </a:endParaRPr>
          </a:p>
        </p:txBody>
      </p:sp>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dirty="0"/>
              <a:t>Alcohol Use Disorder </a:t>
            </a:r>
            <a:r>
              <a:rPr lang="en-US" sz="3000" dirty="0"/>
              <a:t>(2 of 2)</a:t>
            </a:r>
          </a:p>
        </p:txBody>
      </p:sp>
      <p:pic>
        <p:nvPicPr>
          <p:cNvPr id="6" name="Picture 5" descr="Withdrawal symptoms happen when you try to stop drinking. You have health problems caused by drinking. You have lied about your drinking. You have harmed yourself or others when drinking. You want to stop drinking but you don’t know how.">
            <a:extLst>
              <a:ext uri="{FF2B5EF4-FFF2-40B4-BE49-F238E27FC236}">
                <a16:creationId xmlns:a16="http://schemas.microsoft.com/office/drawing/2014/main" id="{2C0B7EAE-2CCC-3F49-B69F-F5E0F4B12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6160" y="1539980"/>
            <a:ext cx="5579679" cy="5175657"/>
          </a:xfrm>
          <a:prstGeom prst="rect">
            <a:avLst/>
          </a:prstGeom>
        </p:spPr>
      </p:pic>
    </p:spTree>
    <p:extLst>
      <p:ext uri="{BB962C8B-B14F-4D97-AF65-F5344CB8AC3E}">
        <p14:creationId xmlns:p14="http://schemas.microsoft.com/office/powerpoint/2010/main" val="176267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1325563"/>
          </a:xfrm>
        </p:spPr>
        <p:txBody>
          <a:bodyPr/>
          <a:lstStyle/>
          <a:p>
            <a:pPr algn="ctr"/>
            <a:r>
              <a:rPr lang="en-US" dirty="0"/>
              <a:t>Common Reasons for Teen </a:t>
            </a:r>
            <a:br>
              <a:rPr lang="en-US" dirty="0"/>
            </a:br>
            <a:r>
              <a:rPr lang="en-US" dirty="0"/>
              <a:t>Alcohol Use Disorder</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376000"/>
            <a:ext cx="10515600" cy="39672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dirty="0"/>
              <a:t>Lack of family support and communication </a:t>
            </a:r>
          </a:p>
          <a:p>
            <a:pPr marL="342900" indent="-342900">
              <a:lnSpc>
                <a:spcPct val="114000"/>
              </a:lnSpc>
              <a:spcBef>
                <a:spcPts val="1200"/>
              </a:spcBef>
              <a:buFont typeface="Arial" panose="020B0604020202020204" pitchFamily="34" charset="0"/>
              <a:buChar char="•"/>
            </a:pPr>
            <a:r>
              <a:rPr lang="en-US" dirty="0"/>
              <a:t>Family conflicts and a history of alcohol or drug use </a:t>
            </a:r>
          </a:p>
          <a:p>
            <a:pPr marL="342900" indent="-342900">
              <a:lnSpc>
                <a:spcPct val="114000"/>
              </a:lnSpc>
              <a:spcBef>
                <a:spcPts val="1200"/>
              </a:spcBef>
              <a:buFont typeface="Arial" panose="020B0604020202020204" pitchFamily="34" charset="0"/>
              <a:buChar char="•"/>
            </a:pPr>
            <a:r>
              <a:rPr lang="en-US" dirty="0"/>
              <a:t>Peer pressure to drink</a:t>
            </a:r>
            <a:endParaRPr lang="en-IN" dirty="0"/>
          </a:p>
          <a:p>
            <a:pPr marL="342900" indent="-342900">
              <a:lnSpc>
                <a:spcPct val="114000"/>
              </a:lnSpc>
              <a:spcBef>
                <a:spcPts val="1200"/>
              </a:spcBef>
              <a:buFont typeface="Arial" panose="020B0604020202020204" pitchFamily="34" charset="0"/>
              <a:buChar char="•"/>
            </a:pPr>
            <a:r>
              <a:rPr lang="en-US" dirty="0"/>
              <a:t>Teen drinking in the media</a:t>
            </a:r>
            <a:endParaRPr lang="en-IN" dirty="0"/>
          </a:p>
          <a:p>
            <a:pPr marL="342900" indent="-342900">
              <a:lnSpc>
                <a:spcPct val="114000"/>
              </a:lnSpc>
              <a:spcBef>
                <a:spcPts val="1200"/>
              </a:spcBef>
              <a:buFont typeface="Arial" panose="020B0604020202020204" pitchFamily="34" charset="0"/>
              <a:buChar char="•"/>
            </a:pPr>
            <a:r>
              <a:rPr lang="en-US" dirty="0"/>
              <a:t>Starting to drink by age 16 or earlier </a:t>
            </a:r>
          </a:p>
          <a:p>
            <a:pPr marL="342900" indent="-342900">
              <a:lnSpc>
                <a:spcPct val="114000"/>
              </a:lnSpc>
              <a:spcBef>
                <a:spcPts val="1200"/>
              </a:spcBef>
              <a:buFont typeface="Arial" panose="020B0604020202020204" pitchFamily="34" charset="0"/>
              <a:buChar char="•"/>
            </a:pPr>
            <a:r>
              <a:rPr lang="en-US" dirty="0"/>
              <a:t>Having family members with an alcohol use disorder</a:t>
            </a:r>
          </a:p>
          <a:p>
            <a:pPr marL="342900" indent="-342900">
              <a:lnSpc>
                <a:spcPct val="114000"/>
              </a:lnSpc>
              <a:spcBef>
                <a:spcPts val="1200"/>
              </a:spcBef>
              <a:buFont typeface="Arial" panose="020B0604020202020204" pitchFamily="34" charset="0"/>
              <a:buChar char="•"/>
            </a:pPr>
            <a:r>
              <a:rPr lang="en-US" dirty="0"/>
              <a:t>Suffering from low self-esteem or depression</a:t>
            </a:r>
            <a:endParaRPr lang="en-US" dirty="0">
              <a:latin typeface="Century Gothic" panose="020B0502020202020204" pitchFamily="34" charset="0"/>
            </a:endParaRPr>
          </a:p>
        </p:txBody>
      </p:sp>
    </p:spTree>
    <p:extLst>
      <p:ext uri="{BB962C8B-B14F-4D97-AF65-F5344CB8AC3E}">
        <p14:creationId xmlns:p14="http://schemas.microsoft.com/office/powerpoint/2010/main" val="244013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2087723"/>
          </a:xfrm>
        </p:spPr>
        <p:txBody>
          <a:bodyPr/>
          <a:lstStyle/>
          <a:p>
            <a:pPr algn="ctr"/>
            <a:r>
              <a:rPr lang="en-US" dirty="0"/>
              <a:t>Helping Friends or Family Who Have an Alcohol Use Disorder</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535119"/>
            <a:ext cx="7017327" cy="34290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dirty="0"/>
              <a:t>If your friend or family member has an alcohol use disorder, they need help.</a:t>
            </a:r>
          </a:p>
          <a:p>
            <a:pPr marL="342900" indent="-342900">
              <a:lnSpc>
                <a:spcPct val="114000"/>
              </a:lnSpc>
              <a:spcBef>
                <a:spcPts val="1200"/>
              </a:spcBef>
              <a:buFont typeface="Arial" panose="020B0604020202020204" pitchFamily="34" charset="0"/>
              <a:buChar char="•"/>
            </a:pPr>
            <a:r>
              <a:rPr lang="en-US" dirty="0"/>
              <a:t>It is important for you to talk with someone concerning your friend or family member.</a:t>
            </a:r>
          </a:p>
          <a:p>
            <a:pPr marL="342900" indent="-342900">
              <a:lnSpc>
                <a:spcPct val="114000"/>
              </a:lnSpc>
              <a:spcBef>
                <a:spcPts val="1200"/>
              </a:spcBef>
              <a:buFont typeface="Arial" panose="020B0604020202020204" pitchFamily="34" charset="0"/>
              <a:buChar char="•"/>
            </a:pPr>
            <a:r>
              <a:rPr lang="en-US" dirty="0"/>
              <a:t>Talk with an adult you trust, such as a teacher, counselor, or parent. </a:t>
            </a:r>
          </a:p>
          <a:p>
            <a:pPr marL="342900" indent="-342900">
              <a:lnSpc>
                <a:spcPct val="114000"/>
              </a:lnSpc>
              <a:spcBef>
                <a:spcPts val="1200"/>
              </a:spcBef>
              <a:buFont typeface="Arial" panose="020B0604020202020204" pitchFamily="34" charset="0"/>
              <a:buChar char="•"/>
            </a:pPr>
            <a:r>
              <a:rPr lang="en-US" dirty="0"/>
              <a:t>Talk with the person with the problem when they are sober.</a:t>
            </a:r>
            <a:endParaRPr lang="en-US" sz="2000" dirty="0">
              <a:latin typeface="Century Gothic" panose="020B0502020202020204" pitchFamily="34" charset="0"/>
            </a:endParaRPr>
          </a:p>
        </p:txBody>
      </p:sp>
      <p:pic>
        <p:nvPicPr>
          <p:cNvPr id="4" name="Picture 3">
            <a:extLst>
              <a:ext uri="{FF2B5EF4-FFF2-40B4-BE49-F238E27FC236}">
                <a16:creationId xmlns:a16="http://schemas.microsoft.com/office/drawing/2014/main" id="{8C1604C1-03E1-CE55-87D1-2EDF5B5377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5527" y="2602523"/>
            <a:ext cx="3761134" cy="2505849"/>
          </a:xfrm>
          <a:prstGeom prst="rect">
            <a:avLst/>
          </a:prstGeom>
        </p:spPr>
      </p:pic>
    </p:spTree>
    <p:extLst>
      <p:ext uri="{BB962C8B-B14F-4D97-AF65-F5344CB8AC3E}">
        <p14:creationId xmlns:p14="http://schemas.microsoft.com/office/powerpoint/2010/main" val="3090042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23389"/>
            <a:ext cx="12192000" cy="1325563"/>
          </a:xfrm>
        </p:spPr>
        <p:txBody>
          <a:bodyPr/>
          <a:lstStyle/>
          <a:p>
            <a:pPr algn="ctr"/>
            <a:r>
              <a:rPr lang="en-US" dirty="0"/>
              <a:t>Alcohol Treatment Programs</a:t>
            </a:r>
            <a:r>
              <a:rPr lang="en-IN" dirty="0"/>
              <a:t> </a:t>
            </a:r>
            <a:r>
              <a:rPr lang="en-IN" sz="3000" dirty="0"/>
              <a:t>(1 of 2)</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199" y="1972406"/>
            <a:ext cx="6688015" cy="4686935"/>
          </a:xfrm>
        </p:spPr>
        <p:txBody>
          <a:bodyPr lIns="91440" tIns="45720" rIns="91440" bIns="45720" anchor="t"/>
          <a:lstStyle/>
          <a:p>
            <a:pPr>
              <a:lnSpc>
                <a:spcPct val="114000"/>
              </a:lnSpc>
              <a:spcBef>
                <a:spcPts val="1200"/>
              </a:spcBef>
            </a:pPr>
            <a:r>
              <a:rPr lang="en-US" dirty="0"/>
              <a:t>An </a:t>
            </a:r>
            <a:r>
              <a:rPr lang="en-US" b="1" dirty="0">
                <a:solidFill>
                  <a:srgbClr val="BF0071"/>
                </a:solidFill>
              </a:rPr>
              <a:t>alcohol treatment program </a:t>
            </a:r>
            <a:r>
              <a:rPr lang="en-US" dirty="0"/>
              <a:t>is where people go to get professional help for an alcohol use disorder.</a:t>
            </a:r>
          </a:p>
          <a:p>
            <a:pPr>
              <a:lnSpc>
                <a:spcPct val="114000"/>
              </a:lnSpc>
              <a:spcBef>
                <a:spcPts val="1200"/>
              </a:spcBef>
            </a:pPr>
            <a:r>
              <a:rPr lang="en-US" b="1" dirty="0">
                <a:solidFill>
                  <a:srgbClr val="CD008D"/>
                </a:solidFill>
              </a:rPr>
              <a:t>Outpatient</a:t>
            </a:r>
            <a:r>
              <a:rPr lang="en-US" dirty="0"/>
              <a:t> </a:t>
            </a:r>
            <a:r>
              <a:rPr lang="en-US" b="1" dirty="0">
                <a:solidFill>
                  <a:srgbClr val="CD008D"/>
                </a:solidFill>
              </a:rPr>
              <a:t>treatment</a:t>
            </a:r>
            <a:r>
              <a:rPr lang="en-US" dirty="0"/>
              <a:t> means that you can still go to school and live at home, but you must attend counseling.</a:t>
            </a:r>
          </a:p>
          <a:p>
            <a:pPr>
              <a:lnSpc>
                <a:spcPct val="114000"/>
              </a:lnSpc>
              <a:spcBef>
                <a:spcPts val="1200"/>
              </a:spcBef>
            </a:pPr>
            <a:r>
              <a:rPr lang="en-US" dirty="0"/>
              <a:t>A substance abuse counselor or mental health therapist will determine the type of outpatient</a:t>
            </a:r>
            <a:r>
              <a:rPr lang="en-IN" dirty="0"/>
              <a:t> </a:t>
            </a:r>
            <a:r>
              <a:rPr lang="en-US" dirty="0"/>
              <a:t>treatment and how many times a week you must go.</a:t>
            </a:r>
          </a:p>
        </p:txBody>
      </p:sp>
      <p:sp>
        <p:nvSpPr>
          <p:cNvPr id="6" name="Content Placeholder 5">
            <a:extLst>
              <a:ext uri="{FF2B5EF4-FFF2-40B4-BE49-F238E27FC236}">
                <a16:creationId xmlns:a16="http://schemas.microsoft.com/office/drawing/2014/main" id="{57885076-2D53-D449-E5C5-3929D8B12D00}"/>
              </a:ext>
            </a:extLst>
          </p:cNvPr>
          <p:cNvSpPr>
            <a:spLocks noGrp="1"/>
          </p:cNvSpPr>
          <p:nvPr>
            <p:ph sz="quarter" idx="11"/>
          </p:nvPr>
        </p:nvSpPr>
        <p:spPr>
          <a:xfrm>
            <a:off x="9891474" y="6313679"/>
            <a:ext cx="2074862" cy="369332"/>
          </a:xfrm>
        </p:spPr>
        <p:txBody>
          <a:bodyPr/>
          <a:lstStyle/>
          <a:p>
            <a:pPr algn="r"/>
            <a:r>
              <a:rPr lang="en-IN" sz="1800" i="1" dirty="0">
                <a:latin typeface="Century Gothic" panose="020B0502020202020204" pitchFamily="34" charset="0"/>
              </a:rPr>
              <a:t>(continued)</a:t>
            </a:r>
            <a:endParaRPr lang="en-US" sz="1800" i="1" dirty="0">
              <a:latin typeface="Century Gothic" panose="020B0502020202020204" pitchFamily="34" charset="0"/>
            </a:endParaRPr>
          </a:p>
        </p:txBody>
      </p:sp>
    </p:spTree>
    <p:extLst>
      <p:ext uri="{BB962C8B-B14F-4D97-AF65-F5344CB8AC3E}">
        <p14:creationId xmlns:p14="http://schemas.microsoft.com/office/powerpoint/2010/main" val="98488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800"/>
            <a:ext cx="12192000" cy="1325563"/>
          </a:xfrm>
        </p:spPr>
        <p:txBody>
          <a:bodyPr/>
          <a:lstStyle/>
          <a:p>
            <a:pPr algn="ctr"/>
            <a:r>
              <a:rPr lang="en-US" dirty="0"/>
              <a:t>Alcohol Treatment Programs</a:t>
            </a:r>
            <a:r>
              <a:rPr lang="en-IN" dirty="0"/>
              <a:t> </a:t>
            </a:r>
            <a:r>
              <a:rPr lang="en-IN" sz="3000" dirty="0"/>
              <a:t>(2 of 2)</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1980000"/>
            <a:ext cx="10515600" cy="4363200"/>
          </a:xfrm>
        </p:spPr>
        <p:txBody>
          <a:bodyPr lIns="91440" tIns="45720" rIns="91440" bIns="45720" anchor="t"/>
          <a:lstStyle/>
          <a:p>
            <a:pPr>
              <a:lnSpc>
                <a:spcPct val="114000"/>
              </a:lnSpc>
              <a:spcBef>
                <a:spcPts val="1200"/>
              </a:spcBef>
            </a:pPr>
            <a:r>
              <a:rPr lang="en-US" b="1" dirty="0">
                <a:solidFill>
                  <a:srgbClr val="CD008D"/>
                </a:solidFill>
              </a:rPr>
              <a:t>Individual</a:t>
            </a:r>
            <a:r>
              <a:rPr lang="en-US" dirty="0"/>
              <a:t> </a:t>
            </a:r>
            <a:r>
              <a:rPr lang="en-US" b="1" dirty="0">
                <a:solidFill>
                  <a:srgbClr val="CD008D"/>
                </a:solidFill>
              </a:rPr>
              <a:t>counseling</a:t>
            </a:r>
            <a:r>
              <a:rPr lang="en-US" dirty="0"/>
              <a:t> is outpatient counseling where a person meets with a substance abuse counselor or a mental health therapist.</a:t>
            </a:r>
          </a:p>
          <a:p>
            <a:pPr>
              <a:lnSpc>
                <a:spcPct val="114000"/>
              </a:lnSpc>
              <a:spcBef>
                <a:spcPts val="1200"/>
              </a:spcBef>
            </a:pPr>
            <a:r>
              <a:rPr lang="en-US" b="1" dirty="0">
                <a:solidFill>
                  <a:srgbClr val="CD008D"/>
                </a:solidFill>
              </a:rPr>
              <a:t>Group</a:t>
            </a:r>
            <a:r>
              <a:rPr lang="en-US" dirty="0"/>
              <a:t> </a:t>
            </a:r>
            <a:r>
              <a:rPr lang="en-US" b="1" dirty="0">
                <a:solidFill>
                  <a:srgbClr val="CD008D"/>
                </a:solidFill>
              </a:rPr>
              <a:t>therapy</a:t>
            </a:r>
            <a:r>
              <a:rPr lang="en-US" dirty="0"/>
              <a:t> is outpatient treatment in a group setting with other members who have similar situations.</a:t>
            </a:r>
          </a:p>
          <a:p>
            <a:pPr>
              <a:lnSpc>
                <a:spcPct val="114000"/>
              </a:lnSpc>
              <a:spcBef>
                <a:spcPts val="1200"/>
              </a:spcBef>
            </a:pPr>
            <a:r>
              <a:rPr lang="en-US" dirty="0"/>
              <a:t>Student assistance programs bring substance abuse counselors into your school and meet with students individually or in groups. </a:t>
            </a:r>
          </a:p>
          <a:p>
            <a:pPr>
              <a:lnSpc>
                <a:spcPct val="114000"/>
              </a:lnSpc>
              <a:spcBef>
                <a:spcPts val="1200"/>
              </a:spcBef>
            </a:pPr>
            <a:r>
              <a:rPr lang="en-US" dirty="0"/>
              <a:t>A mutual support group is a group of people who have the same problems or concerns. The best-known mutual support group is </a:t>
            </a:r>
            <a:r>
              <a:rPr lang="en-US" b="1" dirty="0">
                <a:solidFill>
                  <a:srgbClr val="CD008D"/>
                </a:solidFill>
              </a:rPr>
              <a:t>Alcoholics</a:t>
            </a:r>
            <a:r>
              <a:rPr lang="en-US" dirty="0"/>
              <a:t> </a:t>
            </a:r>
            <a:r>
              <a:rPr lang="en-US" b="1" dirty="0">
                <a:solidFill>
                  <a:srgbClr val="CD008D"/>
                </a:solidFill>
              </a:rPr>
              <a:t>Anonymous</a:t>
            </a:r>
            <a:r>
              <a:rPr lang="en-US" dirty="0"/>
              <a:t>.</a:t>
            </a:r>
          </a:p>
        </p:txBody>
      </p:sp>
    </p:spTree>
    <p:extLst>
      <p:ext uri="{BB962C8B-B14F-4D97-AF65-F5344CB8AC3E}">
        <p14:creationId xmlns:p14="http://schemas.microsoft.com/office/powerpoint/2010/main" val="107282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dirty="0"/>
              <a:t>Medications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10778575" cy="3429000"/>
          </a:xfrm>
        </p:spPr>
        <p:txBody>
          <a:bodyPr lIns="91440" tIns="45720" rIns="91440" bIns="45720" anchor="t"/>
          <a:lstStyle/>
          <a:p>
            <a:pPr>
              <a:lnSpc>
                <a:spcPct val="114000"/>
              </a:lnSpc>
              <a:spcBef>
                <a:spcPts val="1200"/>
              </a:spcBef>
            </a:pPr>
            <a:r>
              <a:rPr lang="en-US" dirty="0"/>
              <a:t>Sometimes, medications are given to help stop or reduce drinking. They may help to prevent a relapse.</a:t>
            </a:r>
          </a:p>
          <a:p>
            <a:pPr>
              <a:lnSpc>
                <a:spcPct val="114000"/>
              </a:lnSpc>
              <a:spcBef>
                <a:spcPts val="1200"/>
              </a:spcBef>
            </a:pPr>
            <a:r>
              <a:rPr lang="en-US" dirty="0"/>
              <a:t>Two of the most used medications to make drinking less enjoyable are:</a:t>
            </a:r>
          </a:p>
          <a:p>
            <a:pPr lvl="1">
              <a:lnSpc>
                <a:spcPct val="114000"/>
              </a:lnSpc>
              <a:spcBef>
                <a:spcPts val="1200"/>
              </a:spcBef>
            </a:pPr>
            <a:r>
              <a:rPr lang="en-US" sz="2000" b="1" dirty="0">
                <a:solidFill>
                  <a:srgbClr val="CD008D"/>
                </a:solidFill>
                <a:latin typeface="Century Gothic" panose="020B0502020202020204" pitchFamily="34" charset="0"/>
              </a:rPr>
              <a:t>disulfiram (Antabuse)</a:t>
            </a:r>
            <a:r>
              <a:rPr lang="en-US" sz="2000" dirty="0">
                <a:latin typeface="Century Gothic" panose="020B0502020202020204" pitchFamily="34" charset="0"/>
              </a:rPr>
              <a:t>, which will make you feel sick or throw up when you drink</a:t>
            </a:r>
          </a:p>
          <a:p>
            <a:pPr lvl="1">
              <a:lnSpc>
                <a:spcPct val="114000"/>
              </a:lnSpc>
              <a:spcBef>
                <a:spcPts val="1200"/>
              </a:spcBef>
            </a:pPr>
            <a:r>
              <a:rPr lang="en-US" sz="2000" b="1" dirty="0">
                <a:solidFill>
                  <a:srgbClr val="CD008D"/>
                </a:solidFill>
                <a:latin typeface="Century Gothic" panose="020B0502020202020204" pitchFamily="34" charset="0"/>
              </a:rPr>
              <a:t>naltrexone (ReVia)</a:t>
            </a:r>
            <a:r>
              <a:rPr lang="en-US" sz="2000" dirty="0">
                <a:latin typeface="Century Gothic" panose="020B0502020202020204" pitchFamily="34" charset="0"/>
              </a:rPr>
              <a:t>, which blocks the craving you get from drinking</a:t>
            </a:r>
          </a:p>
        </p:txBody>
      </p:sp>
    </p:spTree>
    <p:extLst>
      <p:ext uri="{BB962C8B-B14F-4D97-AF65-F5344CB8AC3E}">
        <p14:creationId xmlns:p14="http://schemas.microsoft.com/office/powerpoint/2010/main" val="426982825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14947</TotalTime>
  <Words>611</Words>
  <Application>Microsoft Office PowerPoint</Application>
  <PresentationFormat>Widescreen</PresentationFormat>
  <Paragraphs>59</Paragraphs>
  <Slides>11</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Aptos</vt:lpstr>
      <vt:lpstr>Arial</vt:lpstr>
      <vt:lpstr>Calibri</vt:lpstr>
      <vt:lpstr>Century Gothic</vt:lpstr>
      <vt:lpstr>CenturyGothicStd</vt:lpstr>
      <vt:lpstr>HelveticaLTStd</vt:lpstr>
      <vt:lpstr>Rockwell</vt:lpstr>
      <vt:lpstr>1_Office Theme</vt:lpstr>
      <vt:lpstr>Custom Design</vt:lpstr>
      <vt:lpstr>Treating Alcohol Use Disorders</vt:lpstr>
      <vt:lpstr>Write About It</vt:lpstr>
      <vt:lpstr>Alcohol Use Disorder (1 of 2)</vt:lpstr>
      <vt:lpstr>Alcohol Use Disorder (2 of 2)</vt:lpstr>
      <vt:lpstr>Common Reasons for Teen  Alcohol Use Disorder</vt:lpstr>
      <vt:lpstr>Helping Friends or Family Who Have an Alcohol Use Disorder</vt:lpstr>
      <vt:lpstr>Alcohol Treatment Programs (1 of 2)</vt:lpstr>
      <vt:lpstr>Alcohol Treatment Programs (2 of 2)</vt:lpstr>
      <vt:lpstr>Medications</vt:lpstr>
      <vt:lpstr>Residential Treatment Centers for AUD</vt:lpstr>
      <vt:lpstr>Support Groups for Families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Lesson 10.5: Treating Alcohol Use Disorders</dc:title>
  <dc:creator>Joanne Brummett</dc:creator>
  <cp:lastModifiedBy>Laura Farrell</cp:lastModifiedBy>
  <cp:revision>200</cp:revision>
  <dcterms:created xsi:type="dcterms:W3CDTF">2024-04-04T14:49:27Z</dcterms:created>
  <dcterms:modified xsi:type="dcterms:W3CDTF">2024-10-08T13:36:27Z</dcterms:modified>
</cp:coreProperties>
</file>