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330" r:id="rId3"/>
    <p:sldId id="257" r:id="rId4"/>
    <p:sldId id="326" r:id="rId5"/>
    <p:sldId id="320" r:id="rId6"/>
    <p:sldId id="259" r:id="rId7"/>
    <p:sldId id="327" r:id="rId8"/>
    <p:sldId id="312" r:id="rId9"/>
    <p:sldId id="322" r:id="rId10"/>
    <p:sldId id="313" r:id="rId11"/>
    <p:sldId id="323" r:id="rId12"/>
    <p:sldId id="324" r:id="rId13"/>
    <p:sldId id="325" r:id="rId14"/>
    <p:sldId id="328" r:id="rId15"/>
    <p:sldId id="329" r:id="rId16"/>
    <p:sldId id="321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6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3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Copyeditor" initials="CE" lastIdx="3" clrIdx="3">
    <p:extLst>
      <p:ext uri="{19B8F6BF-5375-455C-9EA6-DF929625EA0E}">
        <p15:presenceInfo xmlns:p15="http://schemas.microsoft.com/office/powerpoint/2012/main" userId="Copyedi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2D00"/>
    <a:srgbClr val="9142B5"/>
    <a:srgbClr val="00A800"/>
    <a:srgbClr val="C52039"/>
    <a:srgbClr val="CD008D"/>
    <a:srgbClr val="DB5407"/>
    <a:srgbClr val="F55D00"/>
    <a:srgbClr val="D86A30"/>
    <a:srgbClr val="E16F32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20F9DD-6710-C4B3-A511-A395394A4627}" v="1" dt="2024-09-05T11:14:31.868"/>
    <p1510:client id="{F1AAEC2B-C798-2FF9-B32C-E0353526598A}" v="23" dt="2024-09-05T11:09:47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9" autoAdjust="0"/>
    <p:restoredTop sz="86408" autoAdjust="0"/>
  </p:normalViewPr>
  <p:slideViewPr>
    <p:cSldViewPr snapToGrid="0" snapToObjects="1">
      <p:cViewPr varScale="1">
        <p:scale>
          <a:sx n="78" d="100"/>
          <a:sy n="78" d="100"/>
        </p:scale>
        <p:origin x="114" y="7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19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Farrell" userId="S::laurahf@hkusa.com::2e43a550-d27b-4754-a05c-c3cf9e976c93" providerId="AD" clId="Web-{DF038376-3F95-B49A-5A67-7242C4B95B52}"/>
    <pc:docChg chg="">
      <pc:chgData name="Laura Farrell" userId="S::laurahf@hkusa.com::2e43a550-d27b-4754-a05c-c3cf9e976c93" providerId="AD" clId="Web-{DF038376-3F95-B49A-5A67-7242C4B95B52}" dt="2024-06-29T11:31:35.989" v="0"/>
      <pc:docMkLst>
        <pc:docMk/>
      </pc:docMkLst>
      <pc:sldChg chg="addCm">
        <pc:chgData name="Laura Farrell" userId="S::laurahf@hkusa.com::2e43a550-d27b-4754-a05c-c3cf9e976c93" providerId="AD" clId="Web-{DF038376-3F95-B49A-5A67-7242C4B95B52}" dt="2024-06-29T11:31:35.989" v="0"/>
        <pc:sldMkLst>
          <pc:docMk/>
          <pc:sldMk cId="341956996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DF038376-3F95-B49A-5A67-7242C4B95B52}" dt="2024-06-29T11:31:35.989" v="0"/>
              <pc2:cmMkLst xmlns:pc2="http://schemas.microsoft.com/office/powerpoint/2019/9/main/command">
                <pc:docMk/>
                <pc:sldMk cId="3419569964" sldId="275"/>
                <pc2:cmMk id="{A8BF95F2-EE50-47D8-96EC-627CF0738107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F1AAEC2B-C798-2FF9-B32C-E0353526598A}"/>
    <pc:docChg chg="modSld">
      <pc:chgData name="Laura Farrell" userId="S::laurahf@hkusa.com::2e43a550-d27b-4754-a05c-c3cf9e976c93" providerId="AD" clId="Web-{F1AAEC2B-C798-2FF9-B32C-E0353526598A}" dt="2024-09-05T11:09:47.964" v="27" actId="20577"/>
      <pc:docMkLst>
        <pc:docMk/>
      </pc:docMkLst>
      <pc:sldChg chg="modNotes">
        <pc:chgData name="Laura Farrell" userId="S::laurahf@hkusa.com::2e43a550-d27b-4754-a05c-c3cf9e976c93" providerId="AD" clId="Web-{F1AAEC2B-C798-2FF9-B32C-E0353526598A}" dt="2024-09-05T11:01:42.320" v="19"/>
        <pc:sldMkLst>
          <pc:docMk/>
          <pc:sldMk cId="1152784805" sldId="323"/>
        </pc:sldMkLst>
      </pc:sldChg>
      <pc:sldChg chg="modSp modNotes">
        <pc:chgData name="Laura Farrell" userId="S::laurahf@hkusa.com::2e43a550-d27b-4754-a05c-c3cf9e976c93" providerId="AD" clId="Web-{F1AAEC2B-C798-2FF9-B32C-E0353526598A}" dt="2024-09-05T11:08:33.383" v="25"/>
        <pc:sldMkLst>
          <pc:docMk/>
          <pc:sldMk cId="1968525187" sldId="325"/>
        </pc:sldMkLst>
        <pc:spChg chg="mod">
          <ac:chgData name="Laura Farrell" userId="S::laurahf@hkusa.com::2e43a550-d27b-4754-a05c-c3cf9e976c93" providerId="AD" clId="Web-{F1AAEC2B-C798-2FF9-B32C-E0353526598A}" dt="2024-09-05T11:08:10.960" v="24" actId="20577"/>
          <ac:spMkLst>
            <pc:docMk/>
            <pc:sldMk cId="1968525187" sldId="325"/>
            <ac:spMk id="3" creationId="{06DDC65F-FF60-9E88-9A04-DC35A647156C}"/>
          </ac:spMkLst>
        </pc:spChg>
      </pc:sldChg>
      <pc:sldChg chg="modSp">
        <pc:chgData name="Laura Farrell" userId="S::laurahf@hkusa.com::2e43a550-d27b-4754-a05c-c3cf9e976c93" providerId="AD" clId="Web-{F1AAEC2B-C798-2FF9-B32C-E0353526598A}" dt="2024-09-05T11:09:47.964" v="27" actId="20577"/>
        <pc:sldMkLst>
          <pc:docMk/>
          <pc:sldMk cId="2991876643" sldId="328"/>
        </pc:sldMkLst>
        <pc:spChg chg="mod">
          <ac:chgData name="Laura Farrell" userId="S::laurahf@hkusa.com::2e43a550-d27b-4754-a05c-c3cf9e976c93" providerId="AD" clId="Web-{F1AAEC2B-C798-2FF9-B32C-E0353526598A}" dt="2024-09-05T11:09:47.964" v="27" actId="20577"/>
          <ac:spMkLst>
            <pc:docMk/>
            <pc:sldMk cId="2991876643" sldId="328"/>
            <ac:spMk id="3" creationId="{488A040E-62D9-D8D7-7EB9-CCE201830FA4}"/>
          </ac:spMkLst>
        </pc:spChg>
      </pc:sldChg>
      <pc:sldChg chg="modSp modNotes">
        <pc:chgData name="Laura Farrell" userId="S::laurahf@hkusa.com::2e43a550-d27b-4754-a05c-c3cf9e976c93" providerId="AD" clId="Web-{F1AAEC2B-C798-2FF9-B32C-E0353526598A}" dt="2024-09-05T11:02:58.573" v="23" actId="20577"/>
        <pc:sldMkLst>
          <pc:docMk/>
          <pc:sldMk cId="1098375403" sldId="330"/>
        </pc:sldMkLst>
        <pc:spChg chg="mod">
          <ac:chgData name="Laura Farrell" userId="S::laurahf@hkusa.com::2e43a550-d27b-4754-a05c-c3cf9e976c93" providerId="AD" clId="Web-{F1AAEC2B-C798-2FF9-B32C-E0353526598A}" dt="2024-09-05T11:02:58.573" v="23" actId="20577"/>
          <ac:spMkLst>
            <pc:docMk/>
            <pc:sldMk cId="1098375403" sldId="330"/>
            <ac:spMk id="3" creationId="{87012567-5EF1-F630-AB2D-B77047AD3D0C}"/>
          </ac:spMkLst>
        </pc:spChg>
      </pc:sldChg>
    </pc:docChg>
  </pc:docChgLst>
  <pc:docChgLst>
    <pc:chgData name="Laura Farrell" userId="S::laurahf@hkusa.com::2e43a550-d27b-4754-a05c-c3cf9e976c93" providerId="AD" clId="Web-{6E0D972F-B419-741D-F0A0-F9995056F097}"/>
    <pc:docChg chg="mod modSld">
      <pc:chgData name="Laura Farrell" userId="S::laurahf@hkusa.com::2e43a550-d27b-4754-a05c-c3cf9e976c93" providerId="AD" clId="Web-{6E0D972F-B419-741D-F0A0-F9995056F097}" dt="2024-06-29T11:19:59.943" v="16"/>
      <pc:docMkLst>
        <pc:docMk/>
      </pc:docMkLst>
      <pc:sldChg chg="modSp addCm">
        <pc:chgData name="Laura Farrell" userId="S::laurahf@hkusa.com::2e43a550-d27b-4754-a05c-c3cf9e976c93" providerId="AD" clId="Web-{6E0D972F-B419-741D-F0A0-F9995056F097}" dt="2024-06-29T11:18:11.300" v="8" actId="20577"/>
        <pc:sldMkLst>
          <pc:docMk/>
          <pc:sldMk cId="2513209944" sldId="259"/>
        </pc:sldMkLst>
        <pc:spChg chg="mod">
          <ac:chgData name="Laura Farrell" userId="S::laurahf@hkusa.com::2e43a550-d27b-4754-a05c-c3cf9e976c93" providerId="AD" clId="Web-{6E0D972F-B419-741D-F0A0-F9995056F097}" dt="2024-06-29T11:18:11.300" v="8" actId="20577"/>
          <ac:spMkLst>
            <pc:docMk/>
            <pc:sldMk cId="2513209944" sldId="259"/>
            <ac:spMk id="3" creationId="{06DDC65F-FF60-9E88-9A04-DC35A647156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3:13.735" v="2"/>
              <pc2:cmMkLst xmlns:pc2="http://schemas.microsoft.com/office/powerpoint/2019/9/main/command">
                <pc:docMk/>
                <pc:sldMk cId="2513209944" sldId="259"/>
                <pc2:cmMk id="{2039EED2-6A40-4556-8D5F-BA75BF4A8570}"/>
              </pc2:cmMkLst>
            </pc226:cmChg>
          </p:ext>
        </pc:extLst>
      </pc:sldChg>
      <pc:sldChg chg="modSp addCm modCm">
        <pc:chgData name="Laura Farrell" userId="S::laurahf@hkusa.com::2e43a550-d27b-4754-a05c-c3cf9e976c93" providerId="AD" clId="Web-{6E0D972F-B419-741D-F0A0-F9995056F097}" dt="2024-06-29T11:18:53.098" v="15" actId="20577"/>
        <pc:sldMkLst>
          <pc:docMk/>
          <pc:sldMk cId="1979017778" sldId="260"/>
        </pc:sldMkLst>
        <pc:spChg chg="mod">
          <ac:chgData name="Laura Farrell" userId="S::laurahf@hkusa.com::2e43a550-d27b-4754-a05c-c3cf9e976c93" providerId="AD" clId="Web-{6E0D972F-B419-741D-F0A0-F9995056F097}" dt="2024-06-29T11:18:40.269" v="11" actId="20577"/>
          <ac:spMkLst>
            <pc:docMk/>
            <pc:sldMk cId="1979017778" sldId="260"/>
            <ac:spMk id="14" creationId="{B4915B3A-B353-C63A-EC0F-6AB11925A246}"/>
          </ac:spMkLst>
        </pc:spChg>
        <pc:spChg chg="mod">
          <ac:chgData name="Laura Farrell" userId="S::laurahf@hkusa.com::2e43a550-d27b-4754-a05c-c3cf9e976c93" providerId="AD" clId="Web-{6E0D972F-B419-741D-F0A0-F9995056F097}" dt="2024-06-29T11:18:45.207" v="13" actId="20577"/>
          <ac:spMkLst>
            <pc:docMk/>
            <pc:sldMk cId="1979017778" sldId="260"/>
            <ac:spMk id="25" creationId="{FBAC2120-FBD5-67C4-6917-9DD9F58B0259}"/>
          </ac:spMkLst>
        </pc:spChg>
        <pc:spChg chg="mod">
          <ac:chgData name="Laura Farrell" userId="S::laurahf@hkusa.com::2e43a550-d27b-4754-a05c-c3cf9e976c93" providerId="AD" clId="Web-{6E0D972F-B419-741D-F0A0-F9995056F097}" dt="2024-06-29T11:18:53.098" v="15" actId="20577"/>
          <ac:spMkLst>
            <pc:docMk/>
            <pc:sldMk cId="1979017778" sldId="260"/>
            <ac:spMk id="29" creationId="{2E693C9C-3B2C-C0CC-8018-CAC519B8E33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8:36.972" v="10"/>
              <pc2:cmMkLst xmlns:pc2="http://schemas.microsoft.com/office/powerpoint/2019/9/main/command">
                <pc:docMk/>
                <pc:sldMk cId="1979017778" sldId="260"/>
                <pc2:cmMk id="{ED0BB953-18FC-4C78-A1E1-00780F1AC107}"/>
              </pc2:cmMkLst>
            </pc226:cmChg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6:14.412" v="5"/>
              <pc2:cmMkLst xmlns:pc2="http://schemas.microsoft.com/office/powerpoint/2019/9/main/command">
                <pc:docMk/>
                <pc:sldMk cId="1979017778" sldId="260"/>
                <pc2:cmMk id="{2F4CFE8B-53D5-4007-9DE4-112F608FFD5D}"/>
              </pc2:cmMkLst>
            </pc226:cmChg>
            <pc226:cmChg xmlns:pc226="http://schemas.microsoft.com/office/powerpoint/2022/06/main/command" chg="add mod">
              <pc226:chgData name="Laura Farrell" userId="S::laurahf@hkusa.com::2e43a550-d27b-4754-a05c-c3cf9e976c93" providerId="AD" clId="Web-{6E0D972F-B419-741D-F0A0-F9995056F097}" dt="2024-06-29T11:16:23.787" v="6"/>
              <pc2:cmMkLst xmlns:pc2="http://schemas.microsoft.com/office/powerpoint/2019/9/main/command">
                <pc:docMk/>
                <pc:sldMk cId="1979017778" sldId="260"/>
                <pc2:cmMk id="{84EAB997-55B7-4C11-BE84-A72B714444D1}"/>
              </pc2:cmMkLst>
            </pc226:cmChg>
          </p:ext>
        </pc:extLst>
      </pc:sldChg>
      <pc:sldChg chg="addCm">
        <pc:chgData name="Laura Farrell" userId="S::laurahf@hkusa.com::2e43a550-d27b-4754-a05c-c3cf9e976c93" providerId="AD" clId="Web-{6E0D972F-B419-741D-F0A0-F9995056F097}" dt="2024-06-29T11:19:59.943" v="16"/>
        <pc:sldMkLst>
          <pc:docMk/>
          <pc:sldMk cId="1923132370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19:59.943" v="16"/>
              <pc2:cmMkLst xmlns:pc2="http://schemas.microsoft.com/office/powerpoint/2019/9/main/command">
                <pc:docMk/>
                <pc:sldMk cId="1923132370" sldId="270"/>
                <pc2:cmMk id="{E894392B-3B35-4035-A14B-A5652BA5E04F}"/>
              </pc2:cmMkLst>
            </pc226:cmChg>
          </p:ext>
        </pc:extLst>
      </pc:sldChg>
      <pc:sldChg chg="modSp addCm">
        <pc:chgData name="Laura Farrell" userId="S::laurahf@hkusa.com::2e43a550-d27b-4754-a05c-c3cf9e976c93" providerId="AD" clId="Web-{6E0D972F-B419-741D-F0A0-F9995056F097}" dt="2024-06-29T11:17:55.580" v="7" actId="20577"/>
        <pc:sldMkLst>
          <pc:docMk/>
          <pc:sldMk cId="1460147337" sldId="277"/>
        </pc:sldMkLst>
        <pc:spChg chg="mod">
          <ac:chgData name="Laura Farrell" userId="S::laurahf@hkusa.com::2e43a550-d27b-4754-a05c-c3cf9e976c93" providerId="AD" clId="Web-{6E0D972F-B419-741D-F0A0-F9995056F097}" dt="2024-06-29T11:17:55.580" v="7" actId="20577"/>
          <ac:spMkLst>
            <pc:docMk/>
            <pc:sldMk cId="1460147337" sldId="277"/>
            <ac:spMk id="5" creationId="{F4459E40-EC22-C356-6D67-196765A7A0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Laura Farrell" userId="S::laurahf@hkusa.com::2e43a550-d27b-4754-a05c-c3cf9e976c93" providerId="AD" clId="Web-{6E0D972F-B419-741D-F0A0-F9995056F097}" dt="2024-06-29T11:07:37.804" v="1"/>
              <pc2:cmMkLst xmlns:pc2="http://schemas.microsoft.com/office/powerpoint/2019/9/main/command">
                <pc:docMk/>
                <pc:sldMk cId="1460147337" sldId="277"/>
                <pc2:cmMk id="{B56F5C3F-2D0F-4F3D-8A62-3D8FABC1819D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EE20F9DD-6710-C4B3-A511-A395394A4627}"/>
    <pc:docChg chg="modSld">
      <pc:chgData name="Laura Farrell" userId="S::laurahf@hkusa.com::2e43a550-d27b-4754-a05c-c3cf9e976c93" providerId="AD" clId="Web-{EE20F9DD-6710-C4B3-A511-A395394A4627}" dt="2024-09-05T11:14:31.868" v="0" actId="20577"/>
      <pc:docMkLst>
        <pc:docMk/>
      </pc:docMkLst>
      <pc:sldChg chg="modSp">
        <pc:chgData name="Laura Farrell" userId="S::laurahf@hkusa.com::2e43a550-d27b-4754-a05c-c3cf9e976c93" providerId="AD" clId="Web-{EE20F9DD-6710-C4B3-A511-A395394A4627}" dt="2024-09-05T11:14:31.868" v="0" actId="20577"/>
        <pc:sldMkLst>
          <pc:docMk/>
          <pc:sldMk cId="1098375403" sldId="330"/>
        </pc:sldMkLst>
        <pc:spChg chg="mod">
          <ac:chgData name="Laura Farrell" userId="S::laurahf@hkusa.com::2e43a550-d27b-4754-a05c-c3cf9e976c93" providerId="AD" clId="Web-{EE20F9DD-6710-C4B3-A511-A395394A4627}" dt="2024-09-05T11:14:31.868" v="0" actId="20577"/>
          <ac:spMkLst>
            <pc:docMk/>
            <pc:sldMk cId="1098375403" sldId="330"/>
            <ac:spMk id="6" creationId="{3A055AA0-0345-32C6-34EA-FF1AA41D05DA}"/>
          </ac:spMkLst>
        </pc:spChg>
      </pc:sldChg>
    </pc:docChg>
  </pc:docChgLst>
  <pc:docChgLst>
    <pc:chgData name="Ink Lynx" userId="43154123f283b917" providerId="LiveId" clId="{52588C52-8C9C-D144-A119-461970A12778}"/>
    <pc:docChg chg="undo custSel addSld delSld modSld sldOrd">
      <pc:chgData name="Ink Lynx" userId="43154123f283b917" providerId="LiveId" clId="{52588C52-8C9C-D144-A119-461970A12778}" dt="2024-07-25T12:55:49.491" v="169" actId="1076"/>
      <pc:docMkLst>
        <pc:docMk/>
      </pc:docMkLst>
      <pc:sldChg chg="del">
        <pc:chgData name="Ink Lynx" userId="43154123f283b917" providerId="LiveId" clId="{52588C52-8C9C-D144-A119-461970A12778}" dt="2024-07-24T09:18:41.984" v="38" actId="2696"/>
        <pc:sldMkLst>
          <pc:docMk/>
          <pc:sldMk cId="1110540363" sldId="269"/>
        </pc:sldMkLst>
      </pc:sldChg>
      <pc:sldChg chg="del">
        <pc:chgData name="Ink Lynx" userId="43154123f283b917" providerId="LiveId" clId="{52588C52-8C9C-D144-A119-461970A12778}" dt="2024-07-24T09:23:08.319" v="85" actId="2696"/>
        <pc:sldMkLst>
          <pc:docMk/>
          <pc:sldMk cId="3928300210" sldId="276"/>
        </pc:sldMkLst>
      </pc:sldChg>
      <pc:sldChg chg="addSp delSp modSp del">
        <pc:chgData name="Ink Lynx" userId="43154123f283b917" providerId="LiveId" clId="{52588C52-8C9C-D144-A119-461970A12778}" dt="2024-07-24T13:44:09.790" v="138" actId="2696"/>
        <pc:sldMkLst>
          <pc:docMk/>
          <pc:sldMk cId="1460147337" sldId="277"/>
        </pc:sldMkLst>
        <pc:spChg chg="mod">
          <ac:chgData name="Ink Lynx" userId="43154123f283b917" providerId="LiveId" clId="{52588C52-8C9C-D144-A119-461970A12778}" dt="2024-07-24T09:17:45.588" v="20" actId="1076"/>
          <ac:spMkLst>
            <pc:docMk/>
            <pc:sldMk cId="1460147337" sldId="277"/>
            <ac:spMk id="3" creationId="{87012567-5EF1-F630-AB2D-B77047AD3D0C}"/>
          </ac:spMkLst>
        </pc:spChg>
        <pc:spChg chg="mod">
          <ac:chgData name="Ink Lynx" userId="43154123f283b917" providerId="LiveId" clId="{52588C52-8C9C-D144-A119-461970A12778}" dt="2024-07-24T09:18:28.183" v="31" actId="20577"/>
          <ac:spMkLst>
            <pc:docMk/>
            <pc:sldMk cId="1460147337" sldId="277"/>
            <ac:spMk id="4" creationId="{9B0F9F82-8392-F0A1-62F4-8DC53C485B11}"/>
          </ac:spMkLst>
        </pc:spChg>
        <pc:spChg chg="del">
          <ac:chgData name="Ink Lynx" userId="43154123f283b917" providerId="LiveId" clId="{52588C52-8C9C-D144-A119-461970A12778}" dt="2024-07-24T09:18:00.203" v="25" actId="478"/>
          <ac:spMkLst>
            <pc:docMk/>
            <pc:sldMk cId="1460147337" sldId="277"/>
            <ac:spMk id="5" creationId="{F4459E40-EC22-C356-6D67-196765A7A0D4}"/>
          </ac:spMkLst>
        </pc:spChg>
        <pc:spChg chg="add del mod">
          <ac:chgData name="Ink Lynx" userId="43154123f283b917" providerId="LiveId" clId="{52588C52-8C9C-D144-A119-461970A12778}" dt="2024-07-24T09:18:35.585" v="37" actId="20577"/>
          <ac:spMkLst>
            <pc:docMk/>
            <pc:sldMk cId="1460147337" sldId="277"/>
            <ac:spMk id="6" creationId="{3A055AA0-0345-32C6-34EA-FF1AA41D05DA}"/>
          </ac:spMkLst>
        </pc:spChg>
        <pc:spChg chg="add del mod">
          <ac:chgData name="Ink Lynx" userId="43154123f283b917" providerId="LiveId" clId="{52588C52-8C9C-D144-A119-461970A12778}" dt="2024-07-24T09:17:53.736" v="23" actId="478"/>
          <ac:spMkLst>
            <pc:docMk/>
            <pc:sldMk cId="1460147337" sldId="277"/>
            <ac:spMk id="8" creationId="{6F03D1B3-D6CA-726A-DD43-1E9C5F682071}"/>
          </ac:spMkLst>
        </pc:spChg>
        <pc:spChg chg="add del mod">
          <ac:chgData name="Ink Lynx" userId="43154123f283b917" providerId="LiveId" clId="{52588C52-8C9C-D144-A119-461970A12778}" dt="2024-07-24T09:18:02.433" v="26" actId="478"/>
          <ac:spMkLst>
            <pc:docMk/>
            <pc:sldMk cId="1460147337" sldId="277"/>
            <ac:spMk id="10" creationId="{4522187E-D0B6-D068-0B7F-6818BE29708B}"/>
          </ac:spMkLst>
        </pc:spChg>
      </pc:sldChg>
      <pc:sldChg chg="modSp ord">
        <pc:chgData name="Ink Lynx" userId="43154123f283b917" providerId="LiveId" clId="{52588C52-8C9C-D144-A119-461970A12778}" dt="2024-07-25T12:54:30.854" v="160" actId="1076"/>
        <pc:sldMkLst>
          <pc:docMk/>
          <pc:sldMk cId="984883742" sldId="313"/>
        </pc:sldMkLst>
        <pc:spChg chg="mod">
          <ac:chgData name="Ink Lynx" userId="43154123f283b917" providerId="LiveId" clId="{52588C52-8C9C-D144-A119-461970A12778}" dt="2024-07-25T12:54:24.516" v="157" actId="14100"/>
          <ac:spMkLst>
            <pc:docMk/>
            <pc:sldMk cId="984883742" sldId="313"/>
            <ac:spMk id="3" creationId="{06DDC65F-FF60-9E88-9A04-DC35A647156C}"/>
          </ac:spMkLst>
        </pc:spChg>
        <pc:picChg chg="mod">
          <ac:chgData name="Ink Lynx" userId="43154123f283b917" providerId="LiveId" clId="{52588C52-8C9C-D144-A119-461970A12778}" dt="2024-07-25T12:54:30.854" v="160" actId="1076"/>
          <ac:picMkLst>
            <pc:docMk/>
            <pc:sldMk cId="984883742" sldId="313"/>
            <ac:picMk id="4" creationId="{532CFA8C-0390-8D42-97F0-EE5C0DBE076B}"/>
          </ac:picMkLst>
        </pc:picChg>
      </pc:sldChg>
      <pc:sldChg chg="modSp">
        <pc:chgData name="Ink Lynx" userId="43154123f283b917" providerId="LiveId" clId="{52588C52-8C9C-D144-A119-461970A12778}" dt="2024-07-24T09:26:51.230" v="136" actId="20577"/>
        <pc:sldMkLst>
          <pc:docMk/>
          <pc:sldMk cId="3090042980" sldId="317"/>
        </pc:sldMkLst>
        <pc:spChg chg="mod">
          <ac:chgData name="Ink Lynx" userId="43154123f283b917" providerId="LiveId" clId="{52588C52-8C9C-D144-A119-461970A12778}" dt="2024-07-24T09:26:18.925" v="125" actId="22"/>
          <ac:spMkLst>
            <pc:docMk/>
            <pc:sldMk cId="3090042980" sldId="317"/>
            <ac:spMk id="2" creationId="{F69EF73D-6899-3B7E-AE5F-D6E09AB7AED8}"/>
          </ac:spMkLst>
        </pc:spChg>
        <pc:spChg chg="mod">
          <ac:chgData name="Ink Lynx" userId="43154123f283b917" providerId="LiveId" clId="{52588C52-8C9C-D144-A119-461970A12778}" dt="2024-07-24T09:26:51.230" v="136" actId="20577"/>
          <ac:spMkLst>
            <pc:docMk/>
            <pc:sldMk cId="3090042980" sldId="317"/>
            <ac:spMk id="3" creationId="{06DDC65F-FF60-9E88-9A04-DC35A647156C}"/>
          </ac:spMkLst>
        </pc:spChg>
      </pc:sldChg>
      <pc:sldChg chg="ord">
        <pc:chgData name="Ink Lynx" userId="43154123f283b917" providerId="LiveId" clId="{52588C52-8C9C-D144-A119-461970A12778}" dt="2024-07-24T09:19:08.857" v="39" actId="1076"/>
        <pc:sldMkLst>
          <pc:docMk/>
          <pc:sldMk cId="2129883041" sldId="320"/>
        </pc:sldMkLst>
      </pc:sldChg>
      <pc:sldChg chg="ord">
        <pc:chgData name="Ink Lynx" userId="43154123f283b917" providerId="LiveId" clId="{52588C52-8C9C-D144-A119-461970A12778}" dt="2024-07-24T09:25:59.173" v="124" actId="1076"/>
        <pc:sldMkLst>
          <pc:docMk/>
          <pc:sldMk cId="2171839473" sldId="321"/>
        </pc:sldMkLst>
      </pc:sldChg>
      <pc:sldChg chg="ord">
        <pc:chgData name="Ink Lynx" userId="43154123f283b917" providerId="LiveId" clId="{52588C52-8C9C-D144-A119-461970A12778}" dt="2024-07-24T09:22:10.387" v="81" actId="1076"/>
        <pc:sldMkLst>
          <pc:docMk/>
          <pc:sldMk cId="2911994953" sldId="322"/>
        </pc:sldMkLst>
      </pc:sldChg>
      <pc:sldChg chg="ord">
        <pc:chgData name="Ink Lynx" userId="43154123f283b917" providerId="LiveId" clId="{52588C52-8C9C-D144-A119-461970A12778}" dt="2024-07-24T09:22:47.503" v="83" actId="1076"/>
        <pc:sldMkLst>
          <pc:docMk/>
          <pc:sldMk cId="1152784805" sldId="323"/>
        </pc:sldMkLst>
      </pc:sldChg>
      <pc:sldChg chg="ord">
        <pc:chgData name="Ink Lynx" userId="43154123f283b917" providerId="LiveId" clId="{52588C52-8C9C-D144-A119-461970A12778}" dt="2024-07-24T09:22:53.681" v="84" actId="1076"/>
        <pc:sldMkLst>
          <pc:docMk/>
          <pc:sldMk cId="2623366783" sldId="324"/>
        </pc:sldMkLst>
      </pc:sldChg>
      <pc:sldChg chg="delSp modSp ord">
        <pc:chgData name="Ink Lynx" userId="43154123f283b917" providerId="LiveId" clId="{52588C52-8C9C-D144-A119-461970A12778}" dt="2024-07-24T09:24:16.622" v="92" actId="1076"/>
        <pc:sldMkLst>
          <pc:docMk/>
          <pc:sldMk cId="1968525187" sldId="325"/>
        </pc:sldMkLst>
        <pc:spChg chg="mod">
          <ac:chgData name="Ink Lynx" userId="43154123f283b917" providerId="LiveId" clId="{52588C52-8C9C-D144-A119-461970A12778}" dt="2024-07-24T09:24:07.275" v="90" actId="20577"/>
          <ac:spMkLst>
            <pc:docMk/>
            <pc:sldMk cId="1968525187" sldId="325"/>
            <ac:spMk id="2" creationId="{F69EF73D-6899-3B7E-AE5F-D6E09AB7AED8}"/>
          </ac:spMkLst>
        </pc:spChg>
        <pc:spChg chg="mod">
          <ac:chgData name="Ink Lynx" userId="43154123f283b917" providerId="LiveId" clId="{52588C52-8C9C-D144-A119-461970A12778}" dt="2024-07-24T09:24:16.622" v="92" actId="1076"/>
          <ac:spMkLst>
            <pc:docMk/>
            <pc:sldMk cId="1968525187" sldId="325"/>
            <ac:spMk id="3" creationId="{06DDC65F-FF60-9E88-9A04-DC35A647156C}"/>
          </ac:spMkLst>
        </pc:spChg>
        <pc:picChg chg="del">
          <ac:chgData name="Ink Lynx" userId="43154123f283b917" providerId="LiveId" clId="{52588C52-8C9C-D144-A119-461970A12778}" dt="2024-07-24T09:23:57.282" v="89" actId="478"/>
          <ac:picMkLst>
            <pc:docMk/>
            <pc:sldMk cId="1968525187" sldId="325"/>
            <ac:picMk id="4" creationId="{517A15FA-55DD-1144-89E6-BCC2FF77535B}"/>
          </ac:picMkLst>
        </pc:picChg>
      </pc:sldChg>
      <pc:sldChg chg="addSp delSp modSp add ord modNotesTx">
        <pc:chgData name="Ink Lynx" userId="43154123f283b917" providerId="LiveId" clId="{52588C52-8C9C-D144-A119-461970A12778}" dt="2024-07-24T09:20:21.093" v="60" actId="20577"/>
        <pc:sldMkLst>
          <pc:docMk/>
          <pc:sldMk cId="897151078" sldId="326"/>
        </pc:sldMkLst>
        <pc:spChg chg="add mod">
          <ac:chgData name="Ink Lynx" userId="43154123f283b917" providerId="LiveId" clId="{52588C52-8C9C-D144-A119-461970A12778}" dt="2024-07-24T09:20:08.672" v="58" actId="1076"/>
          <ac:spMkLst>
            <pc:docMk/>
            <pc:sldMk cId="897151078" sldId="326"/>
            <ac:spMk id="4" creationId="{E4EFDF28-D3DA-732B-0A66-0FF597F754DB}"/>
          </ac:spMkLst>
        </pc:spChg>
        <pc:picChg chg="del">
          <ac:chgData name="Ink Lynx" userId="43154123f283b917" providerId="LiveId" clId="{52588C52-8C9C-D144-A119-461970A12778}" dt="2024-07-24T09:19:27.611" v="42" actId="478"/>
          <ac:picMkLst>
            <pc:docMk/>
            <pc:sldMk cId="897151078" sldId="326"/>
            <ac:picMk id="7" creationId="{E6C43E00-759B-6948-B8DC-2083AA29C648}"/>
          </ac:picMkLst>
        </pc:picChg>
      </pc:sldChg>
      <pc:sldChg chg="modSp new ord">
        <pc:chgData name="Ink Lynx" userId="43154123f283b917" providerId="LiveId" clId="{52588C52-8C9C-D144-A119-461970A12778}" dt="2024-07-24T09:21:58.439" v="79" actId="1076"/>
        <pc:sldMkLst>
          <pc:docMk/>
          <pc:sldMk cId="2518829925" sldId="327"/>
        </pc:sldMkLst>
        <pc:spChg chg="mod">
          <ac:chgData name="Ink Lynx" userId="43154123f283b917" providerId="LiveId" clId="{52588C52-8C9C-D144-A119-461970A12778}" dt="2024-07-24T09:21:08.358" v="63" actId="122"/>
          <ac:spMkLst>
            <pc:docMk/>
            <pc:sldMk cId="2518829925" sldId="327"/>
            <ac:spMk id="2" creationId="{BAC82C45-2C6E-46FB-6BDE-1961D726E732}"/>
          </ac:spMkLst>
        </pc:spChg>
        <pc:spChg chg="mod">
          <ac:chgData name="Ink Lynx" userId="43154123f283b917" providerId="LiveId" clId="{52588C52-8C9C-D144-A119-461970A12778}" dt="2024-07-24T09:21:46.360" v="78" actId="12"/>
          <ac:spMkLst>
            <pc:docMk/>
            <pc:sldMk cId="2518829925" sldId="327"/>
            <ac:spMk id="3" creationId="{31A67269-640C-4D76-1246-376C3C9D86FD}"/>
          </ac:spMkLst>
        </pc:spChg>
      </pc:sldChg>
      <pc:sldChg chg="modSp new">
        <pc:chgData name="Ink Lynx" userId="43154123f283b917" providerId="LiveId" clId="{52588C52-8C9C-D144-A119-461970A12778}" dt="2024-07-24T09:25:07.267" v="109" actId="20577"/>
        <pc:sldMkLst>
          <pc:docMk/>
          <pc:sldMk cId="2991876643" sldId="328"/>
        </pc:sldMkLst>
        <pc:spChg chg="mod">
          <ac:chgData name="Ink Lynx" userId="43154123f283b917" providerId="LiveId" clId="{52588C52-8C9C-D144-A119-461970A12778}" dt="2024-07-24T09:24:32.844" v="94" actId="122"/>
          <ac:spMkLst>
            <pc:docMk/>
            <pc:sldMk cId="2991876643" sldId="328"/>
            <ac:spMk id="2" creationId="{2AB01901-6B59-D29A-71B8-09E0627111E7}"/>
          </ac:spMkLst>
        </pc:spChg>
        <pc:spChg chg="mod">
          <ac:chgData name="Ink Lynx" userId="43154123f283b917" providerId="LiveId" clId="{52588C52-8C9C-D144-A119-461970A12778}" dt="2024-07-24T09:25:07.267" v="109" actId="20577"/>
          <ac:spMkLst>
            <pc:docMk/>
            <pc:sldMk cId="2991876643" sldId="328"/>
            <ac:spMk id="3" creationId="{488A040E-62D9-D8D7-7EB9-CCE201830FA4}"/>
          </ac:spMkLst>
        </pc:spChg>
      </pc:sldChg>
      <pc:sldChg chg="addSp delSp modSp new">
        <pc:chgData name="Ink Lynx" userId="43154123f283b917" providerId="LiveId" clId="{52588C52-8C9C-D144-A119-461970A12778}" dt="2024-07-25T12:55:49.491" v="169" actId="1076"/>
        <pc:sldMkLst>
          <pc:docMk/>
          <pc:sldMk cId="1815451796" sldId="329"/>
        </pc:sldMkLst>
        <pc:spChg chg="mod">
          <ac:chgData name="Ink Lynx" userId="43154123f283b917" providerId="LiveId" clId="{52588C52-8C9C-D144-A119-461970A12778}" dt="2024-07-24T09:25:45.962" v="112" actId="122"/>
          <ac:spMkLst>
            <pc:docMk/>
            <pc:sldMk cId="1815451796" sldId="329"/>
            <ac:spMk id="2" creationId="{18921780-DF48-4F57-3F90-CE3CEB1F2D18}"/>
          </ac:spMkLst>
        </pc:spChg>
        <pc:spChg chg="del mod">
          <ac:chgData name="Ink Lynx" userId="43154123f283b917" providerId="LiveId" clId="{52588C52-8C9C-D144-A119-461970A12778}" dt="2024-07-25T12:55:19.158" v="161" actId="478"/>
          <ac:spMkLst>
            <pc:docMk/>
            <pc:sldMk cId="1815451796" sldId="329"/>
            <ac:spMk id="3" creationId="{C650263A-BD4B-69E6-6D02-E428B1D6B2DD}"/>
          </ac:spMkLst>
        </pc:spChg>
        <pc:spChg chg="add del mod">
          <ac:chgData name="Ink Lynx" userId="43154123f283b917" providerId="LiveId" clId="{52588C52-8C9C-D144-A119-461970A12778}" dt="2024-07-25T12:55:26.587" v="162" actId="931"/>
          <ac:spMkLst>
            <pc:docMk/>
            <pc:sldMk cId="1815451796" sldId="329"/>
            <ac:spMk id="5" creationId="{27740D37-AEEF-C7FE-192F-44F0C84779E4}"/>
          </ac:spMkLst>
        </pc:spChg>
        <pc:picChg chg="add mod ord modCrop">
          <ac:chgData name="Ink Lynx" userId="43154123f283b917" providerId="LiveId" clId="{52588C52-8C9C-D144-A119-461970A12778}" dt="2024-07-25T12:55:49.491" v="169" actId="1076"/>
          <ac:picMkLst>
            <pc:docMk/>
            <pc:sldMk cId="1815451796" sldId="329"/>
            <ac:picMk id="6" creationId="{9F51A39D-E18D-78ED-62AE-4FA98C514AE6}"/>
          </ac:picMkLst>
        </pc:picChg>
      </pc:sldChg>
      <pc:sldChg chg="modSp add">
        <pc:chgData name="Ink Lynx" userId="43154123f283b917" providerId="LiveId" clId="{52588C52-8C9C-D144-A119-461970A12778}" dt="2024-07-24T13:49:12.548" v="156" actId="20577"/>
        <pc:sldMkLst>
          <pc:docMk/>
          <pc:sldMk cId="1098375403" sldId="330"/>
        </pc:sldMkLst>
        <pc:spChg chg="mod">
          <ac:chgData name="Ink Lynx" userId="43154123f283b917" providerId="LiveId" clId="{52588C52-8C9C-D144-A119-461970A12778}" dt="2024-07-24T13:48:56.266" v="152" actId="22"/>
          <ac:spMkLst>
            <pc:docMk/>
            <pc:sldMk cId="1098375403" sldId="330"/>
            <ac:spMk id="3" creationId="{87012567-5EF1-F630-AB2D-B77047AD3D0C}"/>
          </ac:spMkLst>
        </pc:spChg>
        <pc:spChg chg="mod">
          <ac:chgData name="Ink Lynx" userId="43154123f283b917" providerId="LiveId" clId="{52588C52-8C9C-D144-A119-461970A12778}" dt="2024-07-24T13:49:12.548" v="156" actId="20577"/>
          <ac:spMkLst>
            <pc:docMk/>
            <pc:sldMk cId="1098375403" sldId="330"/>
            <ac:spMk id="4" creationId="{9B0F9F82-8392-F0A1-62F4-8DC53C485B1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0D87F5-D721-43E6-A7D4-50B5E78ABB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C7F3C-C620-8091-E3A6-D1589913A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5CA5-D553-458B-927E-70034B0ED96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FE673-A798-C44D-0A0F-33F2E07A21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8FE35-3101-6B5B-AF9E-5573AFB9C2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7B8DD-9A56-45BC-9D8C-E886C2431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55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NengLoveyou</a:t>
            </a:r>
            <a:r>
              <a:rPr lang="en-US" dirty="0">
                <a:latin typeface="Calibri"/>
                <a:cs typeface="Calibri"/>
              </a:rPr>
              <a:t>/iStock/Getty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1800" dirty="0">
              <a:latin typeface="HelveticaLTSt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1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11.5 </a:t>
            </a:r>
            <a:r>
              <a:rPr lang="en-IN" sz="1800" b="0" dirty="0">
                <a:effectLst/>
                <a:latin typeface="HelveticaLTStd"/>
              </a:rPr>
              <a:t>Side effects of vaping.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61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11.6 </a:t>
            </a:r>
            <a:r>
              <a:rPr lang="en-IN" sz="1800" b="0" dirty="0">
                <a:effectLst/>
                <a:latin typeface="HelveticaLTStd"/>
              </a:rPr>
              <a:t>Effects of smoking on the mother’s and baby’s health.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81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1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5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11.1 </a:t>
            </a:r>
            <a:r>
              <a:rPr lang="en-IN" sz="1800" b="0" dirty="0">
                <a:effectLst/>
                <a:latin typeface="HelveticaLTStd"/>
              </a:rPr>
              <a:t>Common preventable deaths in the United States.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Arial"/>
              </a:rPr>
              <a:t>Figure 11.2 </a:t>
            </a:r>
            <a:r>
              <a:rPr lang="en-US" dirty="0">
                <a:cs typeface="Arial"/>
              </a:rPr>
              <a:t>Common cigarette components and what else they can be found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6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Figure 11.3 </a:t>
            </a:r>
            <a:r>
              <a:rPr lang="en-US" dirty="0">
                <a:cs typeface="Arial"/>
              </a:rPr>
              <a:t>Effects of tobacco on the body.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85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HelveticaLTStd"/>
              </a:rPr>
              <a:t>Figure 11.4</a:t>
            </a:r>
            <a:r>
              <a:rPr lang="en-IN" sz="1800" b="0" dirty="0">
                <a:effectLst/>
                <a:latin typeface="HelveticaLTStd"/>
              </a:rPr>
              <a:t> The internal part of an e-cigarette. 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86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VICTOR DE SCHWANBERG/ Science Photo Library/Getty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05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83350" y="2673349"/>
            <a:ext cx="5002213" cy="30347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400" b="1">
                <a:solidFill>
                  <a:srgbClr val="C52039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4" y="875290"/>
            <a:ext cx="4759036" cy="1463675"/>
          </a:xfrm>
          <a:prstGeom prst="rect">
            <a:avLst/>
          </a:prstGeom>
        </p:spPr>
        <p:txBody>
          <a:bodyPr anchor="ctr"/>
          <a:lstStyle>
            <a:lvl1pPr algn="ctr">
              <a:defRPr sz="4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47985-97B1-2353-5A2E-2702FE51B0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00" y="342000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2798A-287C-A298-9612-5668692EA2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292" y="494868"/>
            <a:ext cx="5047155" cy="491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BE69E-657E-A0FF-0987-7170312E4E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778" y="2211032"/>
            <a:ext cx="3784621" cy="24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13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01247FFA-71AE-B5D5-796B-0C8CFFFB9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9797"/>
            <a:ext cx="12191999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E14C4D-D0A9-0F13-F839-EC5E94C0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5CA9BD-3818-4BC7-BFEF-8CB6D54FF8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7320A5D-5280-0B86-ACDF-AF054F7266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0847" y="892197"/>
            <a:ext cx="9290304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39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39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B3F91-AA90-FEB5-FF51-AE7F05335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38355">
            <a:off x="3911678" y="3730088"/>
            <a:ext cx="7981742" cy="4327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8833F-E5A5-ECDE-62BE-8199133B1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6280645" flipV="1">
            <a:off x="4967773" y="3642697"/>
            <a:ext cx="1369827" cy="33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0"/>
            <a:ext cx="8944429" cy="45477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64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6C5E2-5598-872C-D879-2A79F22DF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1147235">
            <a:off x="-2233650" y="3619630"/>
            <a:ext cx="7217592" cy="3913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723" r:id="rId3"/>
    <p:sldLayoutId id="2147483722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15" r:id="rId2"/>
    <p:sldLayoutId id="214748368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F9F82-8392-F0A1-62F4-8DC53C485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1312" y="760304"/>
            <a:ext cx="5002213" cy="1805562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Chapter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1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LESSON 1</a:t>
            </a:r>
            <a:r>
              <a:rPr lang="en-IN" sz="4000" b="0" dirty="0">
                <a:solidFill>
                  <a:schemeClr val="tx1"/>
                </a:solidFill>
                <a:latin typeface="Rockwell" panose="02060603020205020403" pitchFamily="18" charset="77"/>
              </a:rPr>
              <a:t>1.1</a:t>
            </a:r>
            <a:endParaRPr lang="en-US" sz="4000" b="0" dirty="0">
              <a:solidFill>
                <a:schemeClr val="tx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012567-5EF1-F630-AB2D-B77047AD3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387" y="2692014"/>
            <a:ext cx="6098062" cy="303472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 Tobacco Products </a:t>
            </a:r>
            <a:br>
              <a:rPr lang="en-US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</a:br>
            <a:r>
              <a:rPr lang="en-US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and the Rise of </a:t>
            </a:r>
            <a:br>
              <a:rPr lang="en-US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</a:br>
            <a:r>
              <a:rPr lang="en-US" b="1" dirty="0">
                <a:solidFill>
                  <a:srgbClr val="C52039"/>
                </a:solidFill>
                <a:latin typeface="Century Gothic"/>
                <a:ea typeface="+mn-ea"/>
                <a:cs typeface="+mn-cs"/>
              </a:rPr>
              <a:t>E-Cigarettes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A055AA0-0345-32C6-34EA-FF1AA41D05D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822113" y="5852885"/>
            <a:ext cx="9338397" cy="638175"/>
          </a:xfrm>
        </p:spPr>
        <p:txBody>
          <a:bodyPr lIns="91440" tIns="45720" rIns="91440" bIns="45720" anchor="ctr"/>
          <a:lstStyle/>
          <a:p>
            <a:pPr algn="ctr"/>
            <a:r>
              <a:rPr lang="en-US" sz="2800" dirty="0">
                <a:latin typeface="Century Gothic"/>
              </a:rPr>
              <a:t>Live Well: </a:t>
            </a:r>
            <a:r>
              <a:rPr lang="en-IN" sz="2800">
                <a:latin typeface="Century Gothic"/>
              </a:rPr>
              <a:t>Middle</a:t>
            </a:r>
            <a:r>
              <a:rPr lang="en-US" sz="2800" dirty="0">
                <a:latin typeface="Century Gothic"/>
              </a:rPr>
              <a:t> School Health</a:t>
            </a:r>
          </a:p>
        </p:txBody>
      </p:sp>
    </p:spTree>
    <p:extLst>
      <p:ext uri="{BB962C8B-B14F-4D97-AF65-F5344CB8AC3E}">
        <p14:creationId xmlns:p14="http://schemas.microsoft.com/office/powerpoint/2010/main" val="1098375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916" y="502026"/>
            <a:ext cx="10515600" cy="1099017"/>
          </a:xfrm>
        </p:spPr>
        <p:txBody>
          <a:bodyPr/>
          <a:lstStyle/>
          <a:p>
            <a:pPr algn="ctr"/>
            <a:r>
              <a:rPr lang="en-US" dirty="0"/>
              <a:t>E-Cigarettes </a:t>
            </a:r>
            <a:r>
              <a:rPr lang="en-US" sz="3000" dirty="0"/>
              <a:t>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6129" y="1969996"/>
            <a:ext cx="6190129" cy="4260475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Vaping </a:t>
            </a:r>
            <a:r>
              <a:rPr lang="en-US" dirty="0"/>
              <a:t>is the act of inhaling and exhaling aerosol produced by an e-cigarette.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The liquid is often referred to as e-juice and usually contains nicotine, flavoring, and other chemicals.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The amount of aerosol produced by the e-cigarette affects how much nicotine is consumed.</a:t>
            </a:r>
          </a:p>
        </p:txBody>
      </p:sp>
    </p:spTree>
    <p:extLst>
      <p:ext uri="{BB962C8B-B14F-4D97-AF65-F5344CB8AC3E}">
        <p14:creationId xmlns:p14="http://schemas.microsoft.com/office/powerpoint/2010/main" val="1152784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Who Uses E-Cigarettes?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498645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E-cigarettes are popular with teens who have never smoked cigarettes before and may never have intended to.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Teens using e-cigarettes are at an increased risk of smoking cigarettes later in life partly because of nicotine addiction.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E-cigarettes may be more socially acceptable than smoking cigarettes because the aerosol does not smell as bad as cigarette smoke.</a:t>
            </a:r>
          </a:p>
        </p:txBody>
      </p:sp>
    </p:spTree>
    <p:extLst>
      <p:ext uri="{BB962C8B-B14F-4D97-AF65-F5344CB8AC3E}">
        <p14:creationId xmlns:p14="http://schemas.microsoft.com/office/powerpoint/2010/main" val="2623366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2114100"/>
          </a:xfrm>
        </p:spPr>
        <p:txBody>
          <a:bodyPr/>
          <a:lstStyle/>
          <a:p>
            <a:pPr algn="ctr"/>
            <a:r>
              <a:rPr lang="en-US" dirty="0"/>
              <a:t>E-Cigarettes Are a Dangerous Alternative to Smoking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429000"/>
          </a:xfrm>
        </p:spPr>
        <p:txBody>
          <a:bodyPr lIns="91440" tIns="45720" rIns="91440" bIns="45720" anchor="t"/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E-cigarettes have been advertised as a safe alternative to smoking and a method to quit smoking cigarettes.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/>
              <a:t>Little evidence shows e-cigarette use reduces smoking or leads to completely quitting smoking.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dirty="0">
                <a:latin typeface="Century Gothic"/>
              </a:rPr>
              <a:t>Vaping an average-sized e-cigarette is equal to 12 cigarettes, and most tobacco cigarettes contain between 8 and 20 milligrams of nicotine.</a:t>
            </a:r>
          </a:p>
        </p:txBody>
      </p:sp>
    </p:spTree>
    <p:extLst>
      <p:ext uri="{BB962C8B-B14F-4D97-AF65-F5344CB8AC3E}">
        <p14:creationId xmlns:p14="http://schemas.microsoft.com/office/powerpoint/2010/main" val="196852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1901-6B59-D29A-71B8-09E06271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Health Risks and E-Cigarettes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A040E-62D9-D8D7-7EB9-CCE201830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95500"/>
            <a:ext cx="10515600" cy="4247700"/>
          </a:xfrm>
        </p:spPr>
        <p:txBody>
          <a:bodyPr lIns="91440" tIns="45720" rIns="91440" bIns="45720" anchor="t"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Since e-cigarettes are relatively new, there is still much to be learned about their long-term effects.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Many of the health risks people are aware of are like those for cigarettes.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>
                <a:latin typeface="Century Gothic"/>
              </a:rPr>
              <a:t>It is unclear what all the ingredients are in the different e-juices, so no one knows what the side effects will be. It could be years before this information is available. 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dirty="0"/>
              <a:t>Vaping can cause lung and cardiovascular diseases, lung cancer, and fainting and can reduce how well your immune system works. </a:t>
            </a:r>
          </a:p>
        </p:txBody>
      </p:sp>
    </p:spTree>
    <p:extLst>
      <p:ext uri="{BB962C8B-B14F-4D97-AF65-F5344CB8AC3E}">
        <p14:creationId xmlns:p14="http://schemas.microsoft.com/office/powerpoint/2010/main" val="2991876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1780-DF48-4F57-3F90-CE3CEB1F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Side Effects of Vaping</a:t>
            </a:r>
          </a:p>
        </p:txBody>
      </p:sp>
      <p:pic>
        <p:nvPicPr>
          <p:cNvPr id="4" name="Picture 5" descr="Drawing of a human body highlighting areas affected by vaping. &#10;Heart and circulation: chest pain, increased blood pressure, increased heart rate. &#10;Mouth and airway: irritation, cough, increased airway resistance. &#10;Stomach: vomiting, nausea.">
            <a:extLst>
              <a:ext uri="{FF2B5EF4-FFF2-40B4-BE49-F238E27FC236}">
                <a16:creationId xmlns:a16="http://schemas.microsoft.com/office/drawing/2014/main" id="{9F51A39D-E18D-78ED-62AE-4FA98C514A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435" y="1544384"/>
            <a:ext cx="4991129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51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6"/>
            <a:ext cx="11353799" cy="1456017"/>
          </a:xfrm>
        </p:spPr>
        <p:txBody>
          <a:bodyPr/>
          <a:lstStyle/>
          <a:p>
            <a:pPr algn="ctr"/>
            <a:r>
              <a:rPr lang="en-US" dirty="0"/>
              <a:t>Pregnancy and Tobacco Product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5957525" cy="4506316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Women who smoke have more difficulty becoming pregnant than women who don’t smoke.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Men who smoke can have damaged sperm and have difficulty getting their partner pregnant.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Smoking while pregnant can cause many health problems to the mother and her baby.</a:t>
            </a:r>
          </a:p>
        </p:txBody>
      </p:sp>
      <p:pic>
        <p:nvPicPr>
          <p:cNvPr id="4" name="Picture 3" descr="Mother: Smoking doubles the risk of abnormal bleeding during pregnancy and delivery. Miscarriage may happen, which is when a baby dies in the womb. E-cigarettes contain nicotine. Baby: Low birth weight. Born prematurely. Weaker lungs.">
            <a:extLst>
              <a:ext uri="{FF2B5EF4-FFF2-40B4-BE49-F238E27FC236}">
                <a16:creationId xmlns:a16="http://schemas.microsoft.com/office/drawing/2014/main" id="{4D5E4491-7718-754F-9977-C864D7FC4D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589" y="1591496"/>
            <a:ext cx="4565810" cy="52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39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20825"/>
          </a:xfrm>
        </p:spPr>
        <p:txBody>
          <a:bodyPr/>
          <a:lstStyle/>
          <a:p>
            <a:pPr algn="ctr"/>
            <a:r>
              <a:rPr lang="en-US" dirty="0"/>
              <a:t>Secondhand and Thirdhand Smoke or Vape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376000"/>
            <a:ext cx="10515600" cy="377715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The smoke or vape from a cigarette, e-cigarette, cigar, or pipe and the smoke breathed out by a smoker are known as secondhand smoke or secondhand vape.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More than 60 of the 7,000 chemicals in tobacco smoke are known to cause cancer. The chemicals that cause cancer are known as carcinogens.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Secondhand vape contains nicotine, ultrafine metal particles, and low levels of toxins that are also known to cause cancer.</a:t>
            </a:r>
          </a:p>
        </p:txBody>
      </p:sp>
    </p:spTree>
    <p:extLst>
      <p:ext uri="{BB962C8B-B14F-4D97-AF65-F5344CB8AC3E}">
        <p14:creationId xmlns:p14="http://schemas.microsoft.com/office/powerpoint/2010/main" val="309004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653F4F0-95C0-7F10-FA97-D5FD48FF2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32" y="450806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3BC4F48-AAD7-FA32-0EC5-DA5B349E53B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0900" y="1970910"/>
            <a:ext cx="7894638" cy="1858940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Can you name four types of tobacco products?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Can you name the common ingredient found in all forms of tobacco?</a:t>
            </a: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558"/>
            <a:ext cx="10515600" cy="1325563"/>
          </a:xfrm>
        </p:spPr>
        <p:txBody>
          <a:bodyPr/>
          <a:lstStyle/>
          <a:p>
            <a:pPr algn="ctr"/>
            <a:r>
              <a:rPr lang="en-US" spc="-150" dirty="0"/>
              <a:t>Tobacco Facts </a:t>
            </a:r>
            <a:r>
              <a:rPr lang="en-US" sz="3000" spc="-15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01827-2AFE-D378-7E2A-C3AA39B0BD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1988" y="1987925"/>
            <a:ext cx="9797206" cy="4566025"/>
          </a:xfrm>
        </p:spPr>
        <p:txBody>
          <a:bodyPr/>
          <a:lstStyle/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According to the Centers for Disease Control and Prevention (CDC), there has been a significant increase in middle school and high school students’ use of tobacco products, primarily in e-cigarettes.</a:t>
            </a:r>
          </a:p>
          <a:p>
            <a:pPr>
              <a:lnSpc>
                <a:spcPct val="113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Tobacco use is the number one cause of preventable deaths in the United States.</a:t>
            </a:r>
          </a:p>
          <a:p>
            <a:pPr algn="r">
              <a:lnSpc>
                <a:spcPct val="113000"/>
              </a:lnSpc>
              <a:spcBef>
                <a:spcPts val="10000"/>
              </a:spcBef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897151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667"/>
            <a:ext cx="12192000" cy="818834"/>
          </a:xfrm>
        </p:spPr>
        <p:txBody>
          <a:bodyPr/>
          <a:lstStyle/>
          <a:p>
            <a:pPr algn="ctr"/>
            <a:r>
              <a:rPr lang="en-US" spc="-150" dirty="0"/>
              <a:t>Tobacco Facts </a:t>
            </a:r>
            <a:r>
              <a:rPr kumimoji="0" lang="en-US" sz="300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(2 of 2)</a:t>
            </a:r>
            <a:endParaRPr lang="en-US" spc="-150" dirty="0"/>
          </a:p>
        </p:txBody>
      </p:sp>
      <p:pic>
        <p:nvPicPr>
          <p:cNvPr id="7" name="Picture 6" descr="Cigarette smoking causes more than 480,000 deaths each year in the United States. &#10;H I V related deaths: 15,820 in 2018. &#10;Alcohol-induced deaths: 35,823 in 2017. &#10;Firearm-related deaths: 39,773 in 2017. &#10;Motor vehicle deaths: 36,560 in 2018.">
            <a:extLst>
              <a:ext uri="{FF2B5EF4-FFF2-40B4-BE49-F238E27FC236}">
                <a16:creationId xmlns:a16="http://schemas.microsoft.com/office/drawing/2014/main" id="{E6C43E00-759B-6948-B8DC-2083AA29C6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16" y="1632238"/>
            <a:ext cx="7486968" cy="487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8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Tobacco and Its Ingredients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4" y="1970683"/>
            <a:ext cx="6831660" cy="4824971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b="1" dirty="0">
                <a:solidFill>
                  <a:srgbClr val="BF0071"/>
                </a:solidFill>
              </a:rPr>
              <a:t>Tobacco </a:t>
            </a:r>
            <a:r>
              <a:rPr lang="en-US" dirty="0"/>
              <a:t>is a plant grown for its leaves, which are dried and put into tobacco products.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Tobacco contains </a:t>
            </a:r>
            <a:r>
              <a:rPr lang="en-US" b="1" dirty="0">
                <a:solidFill>
                  <a:srgbClr val="BF0071"/>
                </a:solidFill>
              </a:rPr>
              <a:t>nicotine</a:t>
            </a:r>
            <a:r>
              <a:rPr lang="en-US" dirty="0"/>
              <a:t>, which is the addictive chemical and the main ingredient in tobacco.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Nicotine stimulates the release of </a:t>
            </a:r>
            <a:r>
              <a:rPr lang="en-US" b="1" dirty="0">
                <a:solidFill>
                  <a:srgbClr val="BF0071"/>
                </a:solidFill>
              </a:rPr>
              <a:t>dopamine</a:t>
            </a:r>
            <a:r>
              <a:rPr lang="en-US" dirty="0"/>
              <a:t> in the brain, which is the chemical responsible for feelings of excitement, relaxation, and stress relief.</a:t>
            </a:r>
          </a:p>
        </p:txBody>
      </p:sp>
      <p:pic>
        <p:nvPicPr>
          <p:cNvPr id="6" name="Picture 5" descr="A cigarette labeled with common components: butane, nicotine, hydrogen cyanide, methanol, ammonia, acetone, tar, cadmium, arsenic, methane, carbon monoxide, toluene.">
            <a:extLst>
              <a:ext uri="{FF2B5EF4-FFF2-40B4-BE49-F238E27FC236}">
                <a16:creationId xmlns:a16="http://schemas.microsoft.com/office/drawing/2014/main" id="{27F2E955-292C-044F-99FA-6B47FE0A44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945" y="1486577"/>
            <a:ext cx="2836441" cy="53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82C45-2C6E-46FB-6BDE-1961D726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Types of Tobacco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67269-640C-4D76-1246-376C3C9D86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24023" y="2224108"/>
            <a:ext cx="10515600" cy="3429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Cigarettes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Cigars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Electronic cigarettes (e-cigarettes)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Chewing tobacco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Snuff and </a:t>
            </a:r>
            <a:r>
              <a:rPr lang="en-US" dirty="0" err="1"/>
              <a:t>snus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Dissolvables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2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4667"/>
            <a:ext cx="12192000" cy="818834"/>
          </a:xfrm>
        </p:spPr>
        <p:txBody>
          <a:bodyPr/>
          <a:lstStyle/>
          <a:p>
            <a:pPr algn="ctr"/>
            <a:r>
              <a:rPr lang="en-US" spc="-150" dirty="0"/>
              <a:t>Tobacco’s Effects on the Body</a:t>
            </a:r>
          </a:p>
        </p:txBody>
      </p:sp>
      <p:pic>
        <p:nvPicPr>
          <p:cNvPr id="8" name="Picture 7" descr="Cardiovascular diseases (heart attacks, strokes, heart disease). &#10;Respiratory diseases (emphysema, asthma, chronic bronchitis). &#10;Cancers (lung, throat, other organs). &#10;Other diseases (diabetes, ulcers, gum disease, bad breath, osteoporosis).">
            <a:extLst>
              <a:ext uri="{FF2B5EF4-FFF2-40B4-BE49-F238E27FC236}">
                <a16:creationId xmlns:a16="http://schemas.microsoft.com/office/drawing/2014/main" id="{E2A95271-53E7-BA43-93A7-E099181286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7891" y="1333501"/>
            <a:ext cx="3916218" cy="53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58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6"/>
            <a:ext cx="11353799" cy="1456017"/>
          </a:xfrm>
        </p:spPr>
        <p:txBody>
          <a:bodyPr/>
          <a:lstStyle/>
          <a:p>
            <a:pPr algn="ctr"/>
            <a:r>
              <a:rPr lang="en-US" dirty="0"/>
              <a:t>Health Effects of Smokeless Tobacco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3" y="1970684"/>
            <a:ext cx="10498645" cy="3429000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Smokeless tobacco is also a serious risk to your mouth and overall health.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Contains twice as much nicotine as a regular cigarette.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Can cause cancer of the mouth, esophagus, or pancreas.</a:t>
            </a:r>
          </a:p>
          <a:p>
            <a:pPr marL="1028700" lvl="1" indent="-342900">
              <a:lnSpc>
                <a:spcPct val="100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Destroys gum tissue and causes cavities, tooth decay, and bone loss around the teeth.</a:t>
            </a:r>
          </a:p>
        </p:txBody>
      </p:sp>
    </p:spTree>
    <p:extLst>
      <p:ext uri="{BB962C8B-B14F-4D97-AF65-F5344CB8AC3E}">
        <p14:creationId xmlns:p14="http://schemas.microsoft.com/office/powerpoint/2010/main" val="2911994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EF73D-6899-3B7E-AE5F-D6E09AB7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514667"/>
            <a:ext cx="11353799" cy="818834"/>
          </a:xfrm>
        </p:spPr>
        <p:txBody>
          <a:bodyPr/>
          <a:lstStyle/>
          <a:p>
            <a:pPr algn="ctr"/>
            <a:r>
              <a:rPr lang="en-US" dirty="0"/>
              <a:t>E-Cigarettes </a:t>
            </a:r>
            <a:r>
              <a:rPr lang="en-US" sz="300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C65F-FF60-9E88-9A04-DC35A64715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7612" y="1970683"/>
            <a:ext cx="10791844" cy="4372649"/>
          </a:xfrm>
        </p:spPr>
        <p:txBody>
          <a:bodyPr lIns="91440" tIns="45720" rIns="91440" bIns="45720" anchor="t"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They are also known as e-cigs, vape pens, vapes, mods, tank systems, and ENDS, which stands for electronic nicotine delivery systems.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dirty="0"/>
              <a:t>An </a:t>
            </a:r>
            <a:r>
              <a:rPr lang="en-US" b="1" dirty="0">
                <a:solidFill>
                  <a:srgbClr val="BF0071"/>
                </a:solidFill>
              </a:rPr>
              <a:t>e-cigarette</a:t>
            </a:r>
            <a:r>
              <a:rPr lang="en-US" dirty="0"/>
              <a:t> is a battery-operated device that heats a liquid and produces an aerosol.</a:t>
            </a:r>
          </a:p>
          <a:p>
            <a:pPr marL="1028700" lvl="1" indent="-342900">
              <a:lnSpc>
                <a:spcPct val="114000"/>
              </a:lnSpc>
              <a:spcBef>
                <a:spcPts val="12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The aerosol that is inhaled and exhaled can contain nicotine, flavorings, ultrafine chemical particles, cancer-causing chemicals, and heavy metals such as nickel, tin, and lead.</a:t>
            </a:r>
            <a:endParaRPr lang="en-US" sz="2000" dirty="0"/>
          </a:p>
          <a:p>
            <a:pPr algn="r">
              <a:lnSpc>
                <a:spcPct val="114000"/>
              </a:lnSpc>
              <a:spcBef>
                <a:spcPts val="5200"/>
              </a:spcBef>
            </a:pPr>
            <a:r>
              <a:rPr lang="en-US" sz="1600" i="1" dirty="0"/>
              <a:t>(continued)</a:t>
            </a:r>
          </a:p>
        </p:txBody>
      </p:sp>
      <p:pic>
        <p:nvPicPr>
          <p:cNvPr id="4" name="Picture 3" descr="Drawing of the internal parts of an e-cigarette shows a vaporizing chamber, heating coil, nicotine cartridge, atomizer, voltage control, rechargeable battery, and an L E D indicator">
            <a:extLst>
              <a:ext uri="{FF2B5EF4-FFF2-40B4-BE49-F238E27FC236}">
                <a16:creationId xmlns:a16="http://schemas.microsoft.com/office/drawing/2014/main" id="{532CFA8C-0390-8D42-97F0-EE5C0DBE07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675" y="5108575"/>
            <a:ext cx="5645718" cy="156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837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14988</TotalTime>
  <Words>844</Words>
  <Application>Microsoft Office PowerPoint</Application>
  <PresentationFormat>Widescreen</PresentationFormat>
  <Paragraphs>82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Arial</vt:lpstr>
      <vt:lpstr>Calibri</vt:lpstr>
      <vt:lpstr>Century Gothic</vt:lpstr>
      <vt:lpstr>CenturyGothicStd</vt:lpstr>
      <vt:lpstr>HelveticaLTStd</vt:lpstr>
      <vt:lpstr>Rockwell</vt:lpstr>
      <vt:lpstr>1_Office Theme</vt:lpstr>
      <vt:lpstr>Custom Design</vt:lpstr>
      <vt:lpstr> Tobacco Products  and the Rise of  E-Cigarettes</vt:lpstr>
      <vt:lpstr>Write About It</vt:lpstr>
      <vt:lpstr>Tobacco Facts (1 of 2)</vt:lpstr>
      <vt:lpstr>Tobacco Facts (2 of 2)</vt:lpstr>
      <vt:lpstr>Tobacco and Its Ingredients</vt:lpstr>
      <vt:lpstr>Types of Tobacco Products</vt:lpstr>
      <vt:lpstr>Tobacco’s Effects on the Body</vt:lpstr>
      <vt:lpstr>Health Effects of Smokeless Tobacco</vt:lpstr>
      <vt:lpstr>E-Cigarettes (1 of 2)</vt:lpstr>
      <vt:lpstr>E-Cigarettes (2 of 2)</vt:lpstr>
      <vt:lpstr>Who Uses E-Cigarettes?</vt:lpstr>
      <vt:lpstr>E-Cigarettes Are a Dangerous Alternative to Smoking</vt:lpstr>
      <vt:lpstr>Health Risks and E-Cigarettes</vt:lpstr>
      <vt:lpstr>Side Effects of Vaping</vt:lpstr>
      <vt:lpstr>Pregnancy and Tobacco Product Use</vt:lpstr>
      <vt:lpstr>Secondhand and Thirdhand Smoke or Vape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Lesson 11.1: Influences on Using Tobacco Products</dc:title>
  <dc:creator>Joanne Brummett</dc:creator>
  <cp:lastModifiedBy>Laura Farrell</cp:lastModifiedBy>
  <cp:revision>208</cp:revision>
  <dcterms:created xsi:type="dcterms:W3CDTF">2024-04-04T14:49:27Z</dcterms:created>
  <dcterms:modified xsi:type="dcterms:W3CDTF">2024-10-08T13:38:04Z</dcterms:modified>
</cp:coreProperties>
</file>