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5"/>
  </p:notesMasterIdLst>
  <p:sldIdLst>
    <p:sldId id="277" r:id="rId5"/>
    <p:sldId id="257" r:id="rId6"/>
    <p:sldId id="285" r:id="rId7"/>
    <p:sldId id="313" r:id="rId8"/>
    <p:sldId id="301" r:id="rId9"/>
    <p:sldId id="314" r:id="rId10"/>
    <p:sldId id="315" r:id="rId11"/>
    <p:sldId id="317" r:id="rId12"/>
    <p:sldId id="316" r:id="rId13"/>
    <p:sldId id="2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4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Copyeditor" initials="CE" lastIdx="1" clrIdx="4">
    <p:extLst>
      <p:ext uri="{19B8F6BF-5375-455C-9EA6-DF929625EA0E}">
        <p15:presenceInfo xmlns:p15="http://schemas.microsoft.com/office/powerpoint/2012/main" userId="Copyeditor" providerId="None"/>
      </p:ext>
    </p:extLst>
  </p:cmAuthor>
  <p:cmAuthor id="6" name="Ink Lynx" initials="IL" lastIdx="1" clrIdx="5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3A7C23"/>
    <a:srgbClr val="D62D00"/>
    <a:srgbClr val="D62D01"/>
    <a:srgbClr val="9142B5"/>
    <a:srgbClr val="DB5407"/>
    <a:srgbClr val="F55D00"/>
    <a:srgbClr val="D86A30"/>
    <a:srgbClr val="E16F32"/>
    <a:srgbClr val="00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5A59D0-2AEE-0E55-F06C-FF90D5A50A3F}" v="8" dt="2024-09-05T12:26:56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8" autoAdjust="0"/>
    <p:restoredTop sz="94280" autoAdjust="0"/>
  </p:normalViewPr>
  <p:slideViewPr>
    <p:cSldViewPr snapToGrid="0" snapToObjects="1">
      <p:cViewPr varScale="1">
        <p:scale>
          <a:sx n="122" d="100"/>
          <a:sy n="122" d="100"/>
        </p:scale>
        <p:origin x="96" y="210"/>
      </p:cViewPr>
      <p:guideLst/>
    </p:cSldViewPr>
  </p:slideViewPr>
  <p:outlineViewPr>
    <p:cViewPr>
      <p:scale>
        <a:sx n="33" d="100"/>
        <a:sy n="33" d="100"/>
      </p:scale>
      <p:origin x="0" y="-609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k Lynx" userId="43154123f283b917" providerId="LiveId" clId="{38110C5F-CC33-1D47-B784-5EC4BED86559}"/>
    <pc:docChg chg="undo custSel addSld delSld modSld">
      <pc:chgData name="Ink Lynx" userId="43154123f283b917" providerId="LiveId" clId="{38110C5F-CC33-1D47-B784-5EC4BED86559}" dt="2024-07-25T14:15:55.327" v="215" actId="1589"/>
      <pc:docMkLst>
        <pc:docMk/>
      </pc:docMkLst>
      <pc:sldChg chg="modSp">
        <pc:chgData name="Ink Lynx" userId="43154123f283b917" providerId="LiveId" clId="{38110C5F-CC33-1D47-B784-5EC4BED86559}" dt="2024-07-24T09:30:11.134" v="29" actId="12"/>
        <pc:sldMkLst>
          <pc:docMk/>
          <pc:sldMk cId="2900287038" sldId="257"/>
        </pc:sldMkLst>
        <pc:spChg chg="mod">
          <ac:chgData name="Ink Lynx" userId="43154123f283b917" providerId="LiveId" clId="{38110C5F-CC33-1D47-B784-5EC4BED86559}" dt="2024-07-24T09:30:11.134" v="29" actId="12"/>
          <ac:spMkLst>
            <pc:docMk/>
            <pc:sldMk cId="2900287038" sldId="257"/>
            <ac:spMk id="5" creationId="{918E55E7-3686-0A43-DFBE-3C1EE1EF5998}"/>
          </ac:spMkLst>
        </pc:spChg>
      </pc:sldChg>
      <pc:sldChg chg="del">
        <pc:chgData name="Ink Lynx" userId="43154123f283b917" providerId="LiveId" clId="{38110C5F-CC33-1D47-B784-5EC4BED86559}" dt="2024-07-24T09:30:13.133" v="30" actId="2696"/>
        <pc:sldMkLst>
          <pc:docMk/>
          <pc:sldMk cId="1110540363" sldId="269"/>
        </pc:sldMkLst>
      </pc:sldChg>
      <pc:sldChg chg="del">
        <pc:chgData name="Ink Lynx" userId="43154123f283b917" providerId="LiveId" clId="{38110C5F-CC33-1D47-B784-5EC4BED86559}" dt="2024-07-24T09:40:29.032" v="207" actId="2696"/>
        <pc:sldMkLst>
          <pc:docMk/>
          <pc:sldMk cId="3928300210" sldId="276"/>
        </pc:sldMkLst>
      </pc:sldChg>
      <pc:sldChg chg="addSp delSp modSp add addCm">
        <pc:chgData name="Ink Lynx" userId="43154123f283b917" providerId="LiveId" clId="{38110C5F-CC33-1D47-B784-5EC4BED86559}" dt="2024-07-25T14:15:55.327" v="215" actId="1589"/>
        <pc:sldMkLst>
          <pc:docMk/>
          <pc:sldMk cId="1460147337" sldId="277"/>
        </pc:sldMkLst>
        <pc:spChg chg="add del mod">
          <ac:chgData name="Ink Lynx" userId="43154123f283b917" providerId="LiveId" clId="{38110C5F-CC33-1D47-B784-5EC4BED86559}" dt="2024-07-24T09:29:44.018" v="22" actId="255"/>
          <ac:spMkLst>
            <pc:docMk/>
            <pc:sldMk cId="1460147337" sldId="277"/>
            <ac:spMk id="3" creationId="{87012567-5EF1-F630-AB2D-B77047AD3D0C}"/>
          </ac:spMkLst>
        </pc:spChg>
        <pc:spChg chg="mod">
          <ac:chgData name="Ink Lynx" userId="43154123f283b917" providerId="LiveId" clId="{38110C5F-CC33-1D47-B784-5EC4BED86559}" dt="2024-07-24T09:29:20.934" v="5" actId="20577"/>
          <ac:spMkLst>
            <pc:docMk/>
            <pc:sldMk cId="1460147337" sldId="277"/>
            <ac:spMk id="4" creationId="{9B0F9F82-8392-F0A1-62F4-8DC53C485B11}"/>
          </ac:spMkLst>
        </pc:spChg>
        <pc:spChg chg="add del mod">
          <ac:chgData name="Ink Lynx" userId="43154123f283b917" providerId="LiveId" clId="{38110C5F-CC33-1D47-B784-5EC4BED86559}" dt="2024-07-24T09:29:31.500" v="7" actId="478"/>
          <ac:spMkLst>
            <pc:docMk/>
            <pc:sldMk cId="1460147337" sldId="277"/>
            <ac:spMk id="5" creationId="{33D4F4D5-9661-09B6-0403-BDA14428715A}"/>
          </ac:spMkLst>
        </pc:spChg>
        <pc:picChg chg="mod">
          <ac:chgData name="Ink Lynx" userId="43154123f283b917" providerId="LiveId" clId="{38110C5F-CC33-1D47-B784-5EC4BED86559}" dt="2024-07-25T12:57:06.195" v="213" actId="14826"/>
          <ac:picMkLst>
            <pc:docMk/>
            <pc:sldMk cId="1460147337" sldId="277"/>
            <ac:picMk id="11" creationId="{BAF32611-B464-1049-8D1F-7EBED9E5975B}"/>
          </ac:picMkLst>
        </pc:picChg>
        <pc:picChg chg="mod">
          <ac:chgData name="Ink Lynx" userId="43154123f283b917" providerId="LiveId" clId="{38110C5F-CC33-1D47-B784-5EC4BED86559}" dt="2024-07-25T12:57:11.401" v="214" actId="1076"/>
          <ac:picMkLst>
            <pc:docMk/>
            <pc:sldMk cId="1460147337" sldId="277"/>
            <ac:picMk id="12" creationId="{3A0CF5F1-883F-414C-8AB1-9149346CCEB2}"/>
          </ac:picMkLst>
        </pc:picChg>
      </pc:sldChg>
      <pc:sldChg chg="addSp modSp">
        <pc:chgData name="Ink Lynx" userId="43154123f283b917" providerId="LiveId" clId="{38110C5F-CC33-1D47-B784-5EC4BED86559}" dt="2024-07-24T09:31:39.866" v="61" actId="114"/>
        <pc:sldMkLst>
          <pc:docMk/>
          <pc:sldMk cId="2586272832" sldId="285"/>
        </pc:sldMkLst>
        <pc:spChg chg="add mod">
          <ac:chgData name="Ink Lynx" userId="43154123f283b917" providerId="LiveId" clId="{38110C5F-CC33-1D47-B784-5EC4BED86559}" dt="2024-07-24T09:31:39.866" v="61" actId="114"/>
          <ac:spMkLst>
            <pc:docMk/>
            <pc:sldMk cId="2586272832" sldId="285"/>
            <ac:spMk id="2" creationId="{5EC7F38F-B08D-92FA-C4D2-1CDC6A4467EA}"/>
          </ac:spMkLst>
        </pc:spChg>
        <pc:spChg chg="mod">
          <ac:chgData name="Ink Lynx" userId="43154123f283b917" providerId="LiveId" clId="{38110C5F-CC33-1D47-B784-5EC4BED86559}" dt="2024-07-24T09:30:34.247" v="35" actId="255"/>
          <ac:spMkLst>
            <pc:docMk/>
            <pc:sldMk cId="2586272832" sldId="285"/>
            <ac:spMk id="5" creationId="{29B06B1C-D701-6C90-F114-2EAFDA47CC46}"/>
          </ac:spMkLst>
        </pc:spChg>
        <pc:spChg chg="mod">
          <ac:chgData name="Ink Lynx" userId="43154123f283b917" providerId="LiveId" clId="{38110C5F-CC33-1D47-B784-5EC4BED86559}" dt="2024-07-24T09:31:15.769" v="46" actId="12"/>
          <ac:spMkLst>
            <pc:docMk/>
            <pc:sldMk cId="2586272832" sldId="285"/>
            <ac:spMk id="7" creationId="{AF774057-2216-78C7-0E03-C00F59C311D1}"/>
          </ac:spMkLst>
        </pc:spChg>
      </pc:sldChg>
      <pc:sldChg chg="del">
        <pc:chgData name="Ink Lynx" userId="43154123f283b917" providerId="LiveId" clId="{38110C5F-CC33-1D47-B784-5EC4BED86559}" dt="2024-07-24T09:40:23.442" v="203" actId="2696"/>
        <pc:sldMkLst>
          <pc:docMk/>
          <pc:sldMk cId="3298640567" sldId="292"/>
        </pc:sldMkLst>
      </pc:sldChg>
      <pc:sldChg chg="modSp">
        <pc:chgData name="Ink Lynx" userId="43154123f283b917" providerId="LiveId" clId="{38110C5F-CC33-1D47-B784-5EC4BED86559}" dt="2024-07-24T09:40:14.902" v="202" actId="20577"/>
        <pc:sldMkLst>
          <pc:docMk/>
          <pc:sldMk cId="2668349292" sldId="296"/>
        </pc:sldMkLst>
        <pc:spChg chg="mod">
          <ac:chgData name="Ink Lynx" userId="43154123f283b917" providerId="LiveId" clId="{38110C5F-CC33-1D47-B784-5EC4BED86559}" dt="2024-07-24T09:39:55.250" v="194" actId="1076"/>
          <ac:spMkLst>
            <pc:docMk/>
            <pc:sldMk cId="2668349292" sldId="296"/>
            <ac:spMk id="5" creationId="{1A3AF5A9-9085-9F7A-704E-A1C65F3A6173}"/>
          </ac:spMkLst>
        </pc:spChg>
        <pc:spChg chg="mod">
          <ac:chgData name="Ink Lynx" userId="43154123f283b917" providerId="LiveId" clId="{38110C5F-CC33-1D47-B784-5EC4BED86559}" dt="2024-07-24T09:40:14.902" v="202" actId="20577"/>
          <ac:spMkLst>
            <pc:docMk/>
            <pc:sldMk cId="2668349292" sldId="296"/>
            <ac:spMk id="7" creationId="{BD832E27-500A-A4D4-36C1-3D74399CF233}"/>
          </ac:spMkLst>
        </pc:spChg>
      </pc:sldChg>
      <pc:sldChg chg="modSp mod modClrScheme chgLayout">
        <pc:chgData name="Ink Lynx" userId="43154123f283b917" providerId="LiveId" clId="{38110C5F-CC33-1D47-B784-5EC4BED86559}" dt="2024-07-24T09:34:33.290" v="105" actId="12"/>
        <pc:sldMkLst>
          <pc:docMk/>
          <pc:sldMk cId="1264483353" sldId="301"/>
        </pc:sldMkLst>
        <pc:spChg chg="mod ord">
          <ac:chgData name="Ink Lynx" userId="43154123f283b917" providerId="LiveId" clId="{38110C5F-CC33-1D47-B784-5EC4BED86559}" dt="2024-07-24T09:33:56.356" v="93" actId="255"/>
          <ac:spMkLst>
            <pc:docMk/>
            <pc:sldMk cId="1264483353" sldId="301"/>
            <ac:spMk id="5" creationId="{8AA22D85-3EDC-6668-8509-3FC35A844221}"/>
          </ac:spMkLst>
        </pc:spChg>
        <pc:spChg chg="mod ord">
          <ac:chgData name="Ink Lynx" userId="43154123f283b917" providerId="LiveId" clId="{38110C5F-CC33-1D47-B784-5EC4BED86559}" dt="2024-07-24T09:34:33.290" v="105" actId="12"/>
          <ac:spMkLst>
            <pc:docMk/>
            <pc:sldMk cId="1264483353" sldId="301"/>
            <ac:spMk id="7" creationId="{8040C72C-850F-EC8C-F3A9-C4295660CDAB}"/>
          </ac:spMkLst>
        </pc:spChg>
      </pc:sldChg>
      <pc:sldChg chg="del">
        <pc:chgData name="Ink Lynx" userId="43154123f283b917" providerId="LiveId" clId="{38110C5F-CC33-1D47-B784-5EC4BED86559}" dt="2024-07-24T09:39:40.268" v="189" actId="2696"/>
        <pc:sldMkLst>
          <pc:docMk/>
          <pc:sldMk cId="341576179" sldId="305"/>
        </pc:sldMkLst>
      </pc:sldChg>
      <pc:sldChg chg="del">
        <pc:chgData name="Ink Lynx" userId="43154123f283b917" providerId="LiveId" clId="{38110C5F-CC33-1D47-B784-5EC4BED86559}" dt="2024-07-24T09:40:24.833" v="204" actId="2696"/>
        <pc:sldMkLst>
          <pc:docMk/>
          <pc:sldMk cId="1765619494" sldId="307"/>
        </pc:sldMkLst>
      </pc:sldChg>
      <pc:sldChg chg="del">
        <pc:chgData name="Ink Lynx" userId="43154123f283b917" providerId="LiveId" clId="{38110C5F-CC33-1D47-B784-5EC4BED86559}" dt="2024-07-24T09:40:26.201" v="205" actId="2696"/>
        <pc:sldMkLst>
          <pc:docMk/>
          <pc:sldMk cId="1094683038" sldId="308"/>
        </pc:sldMkLst>
      </pc:sldChg>
      <pc:sldChg chg="del">
        <pc:chgData name="Ink Lynx" userId="43154123f283b917" providerId="LiveId" clId="{38110C5F-CC33-1D47-B784-5EC4BED86559}" dt="2024-07-24T09:40:27.585" v="206" actId="2696"/>
        <pc:sldMkLst>
          <pc:docMk/>
          <pc:sldMk cId="2022882151" sldId="309"/>
        </pc:sldMkLst>
      </pc:sldChg>
      <pc:sldChg chg="del">
        <pc:chgData name="Ink Lynx" userId="43154123f283b917" providerId="LiveId" clId="{38110C5F-CC33-1D47-B784-5EC4BED86559}" dt="2024-07-24T09:29:15.264" v="1" actId="2696"/>
        <pc:sldMkLst>
          <pc:docMk/>
          <pc:sldMk cId="2003186066" sldId="311"/>
        </pc:sldMkLst>
      </pc:sldChg>
      <pc:sldChg chg="addSp modSp">
        <pc:chgData name="Ink Lynx" userId="43154123f283b917" providerId="LiveId" clId="{38110C5F-CC33-1D47-B784-5EC4BED86559}" dt="2024-07-24T09:37:55.782" v="158" actId="2711"/>
        <pc:sldMkLst>
          <pc:docMk/>
          <pc:sldMk cId="4014025579" sldId="312"/>
        </pc:sldMkLst>
        <pc:spChg chg="add mod">
          <ac:chgData name="Ink Lynx" userId="43154123f283b917" providerId="LiveId" clId="{38110C5F-CC33-1D47-B784-5EC4BED86559}" dt="2024-07-24T09:37:55.782" v="158" actId="2711"/>
          <ac:spMkLst>
            <pc:docMk/>
            <pc:sldMk cId="4014025579" sldId="312"/>
            <ac:spMk id="2" creationId="{E796A895-BEE1-A255-DF33-1CD72F72C26C}"/>
          </ac:spMkLst>
        </pc:spChg>
        <pc:spChg chg="mod">
          <ac:chgData name="Ink Lynx" userId="43154123f283b917" providerId="LiveId" clId="{38110C5F-CC33-1D47-B784-5EC4BED86559}" dt="2024-07-24T09:36:50.859" v="138" actId="255"/>
          <ac:spMkLst>
            <pc:docMk/>
            <pc:sldMk cId="4014025579" sldId="312"/>
            <ac:spMk id="5" creationId="{8AA22D85-3EDC-6668-8509-3FC35A844221}"/>
          </ac:spMkLst>
        </pc:spChg>
        <pc:spChg chg="mod">
          <ac:chgData name="Ink Lynx" userId="43154123f283b917" providerId="LiveId" clId="{38110C5F-CC33-1D47-B784-5EC4BED86559}" dt="2024-07-24T09:37:29.763" v="146" actId="14100"/>
          <ac:spMkLst>
            <pc:docMk/>
            <pc:sldMk cId="4014025579" sldId="312"/>
            <ac:spMk id="7" creationId="{8040C72C-850F-EC8C-F3A9-C4295660CDAB}"/>
          </ac:spMkLst>
        </pc:spChg>
      </pc:sldChg>
      <pc:sldChg chg="modSp add">
        <pc:chgData name="Ink Lynx" userId="43154123f283b917" providerId="LiveId" clId="{38110C5F-CC33-1D47-B784-5EC4BED86559}" dt="2024-07-24T09:33:06.375" v="80" actId="255"/>
        <pc:sldMkLst>
          <pc:docMk/>
          <pc:sldMk cId="3746817070" sldId="313"/>
        </pc:sldMkLst>
        <pc:spChg chg="mod">
          <ac:chgData name="Ink Lynx" userId="43154123f283b917" providerId="LiveId" clId="{38110C5F-CC33-1D47-B784-5EC4BED86559}" dt="2024-07-24T09:31:50.304" v="65" actId="20577"/>
          <ac:spMkLst>
            <pc:docMk/>
            <pc:sldMk cId="3746817070" sldId="313"/>
            <ac:spMk id="5" creationId="{29B06B1C-D701-6C90-F114-2EAFDA47CC46}"/>
          </ac:spMkLst>
        </pc:spChg>
        <pc:spChg chg="mod">
          <ac:chgData name="Ink Lynx" userId="43154123f283b917" providerId="LiveId" clId="{38110C5F-CC33-1D47-B784-5EC4BED86559}" dt="2024-07-24T09:33:06.375" v="80" actId="255"/>
          <ac:spMkLst>
            <pc:docMk/>
            <pc:sldMk cId="3746817070" sldId="313"/>
            <ac:spMk id="7" creationId="{AF774057-2216-78C7-0E03-C00F59C311D1}"/>
          </ac:spMkLst>
        </pc:spChg>
      </pc:sldChg>
      <pc:sldChg chg="modSp add">
        <pc:chgData name="Ink Lynx" userId="43154123f283b917" providerId="LiveId" clId="{38110C5F-CC33-1D47-B784-5EC4BED86559}" dt="2024-07-24T09:35:20.161" v="117" actId="20577"/>
        <pc:sldMkLst>
          <pc:docMk/>
          <pc:sldMk cId="2314803172" sldId="314"/>
        </pc:sldMkLst>
        <pc:spChg chg="mod">
          <ac:chgData name="Ink Lynx" userId="43154123f283b917" providerId="LiveId" clId="{38110C5F-CC33-1D47-B784-5EC4BED86559}" dt="2024-07-24T09:34:51.385" v="107" actId="22"/>
          <ac:spMkLst>
            <pc:docMk/>
            <pc:sldMk cId="2314803172" sldId="314"/>
            <ac:spMk id="5" creationId="{8AA22D85-3EDC-6668-8509-3FC35A844221}"/>
          </ac:spMkLst>
        </pc:spChg>
        <pc:spChg chg="mod">
          <ac:chgData name="Ink Lynx" userId="43154123f283b917" providerId="LiveId" clId="{38110C5F-CC33-1D47-B784-5EC4BED86559}" dt="2024-07-24T09:35:20.161" v="117" actId="20577"/>
          <ac:spMkLst>
            <pc:docMk/>
            <pc:sldMk cId="2314803172" sldId="314"/>
            <ac:spMk id="7" creationId="{8040C72C-850F-EC8C-F3A9-C4295660CDAB}"/>
          </ac:spMkLst>
        </pc:spChg>
      </pc:sldChg>
      <pc:sldChg chg="modSp add">
        <pc:chgData name="Ink Lynx" userId="43154123f283b917" providerId="LiveId" clId="{38110C5F-CC33-1D47-B784-5EC4BED86559}" dt="2024-07-24T09:36:18.778" v="133" actId="20577"/>
        <pc:sldMkLst>
          <pc:docMk/>
          <pc:sldMk cId="3558619622" sldId="315"/>
        </pc:sldMkLst>
        <pc:spChg chg="mod">
          <ac:chgData name="Ink Lynx" userId="43154123f283b917" providerId="LiveId" clId="{38110C5F-CC33-1D47-B784-5EC4BED86559}" dt="2024-07-24T09:35:33.571" v="119" actId="22"/>
          <ac:spMkLst>
            <pc:docMk/>
            <pc:sldMk cId="3558619622" sldId="315"/>
            <ac:spMk id="5" creationId="{8AA22D85-3EDC-6668-8509-3FC35A844221}"/>
          </ac:spMkLst>
        </pc:spChg>
        <pc:spChg chg="mod">
          <ac:chgData name="Ink Lynx" userId="43154123f283b917" providerId="LiveId" clId="{38110C5F-CC33-1D47-B784-5EC4BED86559}" dt="2024-07-24T09:36:18.778" v="133" actId="20577"/>
          <ac:spMkLst>
            <pc:docMk/>
            <pc:sldMk cId="3558619622" sldId="315"/>
            <ac:spMk id="7" creationId="{8040C72C-850F-EC8C-F3A9-C4295660CDAB}"/>
          </ac:spMkLst>
        </pc:spChg>
      </pc:sldChg>
      <pc:sldChg chg="modSp add">
        <pc:chgData name="Ink Lynx" userId="43154123f283b917" providerId="LiveId" clId="{38110C5F-CC33-1D47-B784-5EC4BED86559}" dt="2024-07-24T09:40:41.407" v="211" actId="20577"/>
        <pc:sldMkLst>
          <pc:docMk/>
          <pc:sldMk cId="842894116" sldId="316"/>
        </pc:sldMkLst>
        <pc:spChg chg="mod">
          <ac:chgData name="Ink Lynx" userId="43154123f283b917" providerId="LiveId" clId="{38110C5F-CC33-1D47-B784-5EC4BED86559}" dt="2024-07-24T09:40:41.407" v="211" actId="20577"/>
          <ac:spMkLst>
            <pc:docMk/>
            <pc:sldMk cId="842894116" sldId="316"/>
            <ac:spMk id="5" creationId="{8AA22D85-3EDC-6668-8509-3FC35A844221}"/>
          </ac:spMkLst>
        </pc:spChg>
        <pc:spChg chg="mod">
          <ac:chgData name="Ink Lynx" userId="43154123f283b917" providerId="LiveId" clId="{38110C5F-CC33-1D47-B784-5EC4BED86559}" dt="2024-07-24T09:39:26.656" v="188" actId="207"/>
          <ac:spMkLst>
            <pc:docMk/>
            <pc:sldMk cId="842894116" sldId="316"/>
            <ac:spMk id="7" creationId="{8040C72C-850F-EC8C-F3A9-C4295660CDAB}"/>
          </ac:spMkLst>
        </pc:spChg>
      </pc:sldChg>
    </pc:docChg>
  </pc:docChgLst>
  <pc:docChgLst>
    <pc:chgData name="Laura Farrell" userId="S::laurahf@hkusa.com::2e43a550-d27b-4754-a05c-c3cf9e976c93" providerId="AD" clId="Web-{E25A59D0-2AEE-0E55-F06C-FF90D5A50A3F}"/>
    <pc:docChg chg="mod modSld">
      <pc:chgData name="Laura Farrell" userId="S::laurahf@hkusa.com::2e43a550-d27b-4754-a05c-c3cf9e976c93" providerId="AD" clId="Web-{E25A59D0-2AEE-0E55-F06C-FF90D5A50A3F}" dt="2024-09-05T12:24:32.231" v="17"/>
      <pc:docMkLst>
        <pc:docMk/>
      </pc:docMkLst>
      <pc:sldChg chg="modSp modNotes">
        <pc:chgData name="Laura Farrell" userId="S::laurahf@hkusa.com::2e43a550-d27b-4754-a05c-c3cf9e976c93" providerId="AD" clId="Web-{E25A59D0-2AEE-0E55-F06C-FF90D5A50A3F}" dt="2024-09-05T12:22:15.058" v="13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E25A59D0-2AEE-0E55-F06C-FF90D5A50A3F}" dt="2024-09-05T12:21:15.182" v="2" actId="20577"/>
          <ac:spMkLst>
            <pc:docMk/>
            <pc:sldMk cId="1460147337" sldId="277"/>
            <ac:spMk id="3" creationId="{87012567-5EF1-F630-AB2D-B77047AD3D0C}"/>
          </ac:spMkLst>
        </pc:spChg>
        <pc:spChg chg="mod">
          <ac:chgData name="Laura Farrell" userId="S::laurahf@hkusa.com::2e43a550-d27b-4754-a05c-c3cf9e976c93" providerId="AD" clId="Web-{E25A59D0-2AEE-0E55-F06C-FF90D5A50A3F}" dt="2024-09-05T12:21:24.510" v="3" actId="20577"/>
          <ac:spMkLst>
            <pc:docMk/>
            <pc:sldMk cId="1460147337" sldId="277"/>
            <ac:spMk id="6" creationId="{3A055AA0-0345-32C6-34EA-FF1AA41D05DA}"/>
          </ac:spMkLst>
        </pc:spChg>
      </pc:sldChg>
      <pc:sldChg chg="modNotes">
        <pc:chgData name="Laura Farrell" userId="S::laurahf@hkusa.com::2e43a550-d27b-4754-a05c-c3cf9e976c93" providerId="AD" clId="Web-{E25A59D0-2AEE-0E55-F06C-FF90D5A50A3F}" dt="2024-09-05T12:23:49.215" v="15"/>
        <pc:sldMkLst>
          <pc:docMk/>
          <pc:sldMk cId="1264483353" sldId="301"/>
        </pc:sldMkLst>
      </pc:sldChg>
      <pc:sldChg chg="modNotes">
        <pc:chgData name="Laura Farrell" userId="S::laurahf@hkusa.com::2e43a550-d27b-4754-a05c-c3cf9e976c93" providerId="AD" clId="Web-{E25A59D0-2AEE-0E55-F06C-FF90D5A50A3F}" dt="2024-09-05T12:24:32.231" v="17"/>
        <pc:sldMkLst>
          <pc:docMk/>
          <pc:sldMk cId="3350512584" sldId="31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BFC27976-25E7-4893-96B2-C6B22F972307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4EA72E">
                <a:lumMod val="75000"/>
              </a:srgbClr>
            </a:solidFill>
            <a:latin typeface="Aptos" panose="02110004020202020204"/>
            <a:ea typeface="+mn-ea"/>
            <a:cs typeface="+mn-cs"/>
          </a:endParaRPr>
        </a:p>
      </dgm:t>
    </dgm:pt>
    <dgm:pt modelId="{73A5E45E-428E-4F14-A4EE-4E806AE7FE76}" type="parTrans" cxnId="{C65B52F8-6DF4-40D7-8AB4-FCFF3EC77BF2}">
      <dgm:prSet/>
      <dgm:spPr/>
      <dgm:t>
        <a:bodyPr/>
        <a:lstStyle/>
        <a:p>
          <a:endParaRPr lang="en-US" sz="2000"/>
        </a:p>
      </dgm:t>
    </dgm:pt>
    <dgm:pt modelId="{D389BD04-B599-4056-952C-E00C24989F9F}" type="sibTrans" cxnId="{C65B52F8-6DF4-40D7-8AB4-FCFF3EC77BF2}">
      <dgm:prSet phldrT="1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B069B141-8C64-4964-A2B6-08B639A54F9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3A7C23"/>
            </a:solidFill>
          </a:endParaRPr>
        </a:p>
      </dgm:t>
    </dgm:pt>
    <dgm:pt modelId="{4C14471B-8A48-43F7-8336-AAD33E0659F3}" type="parTrans" cxnId="{6FA42492-02CC-4A59-968B-53399EBF78D3}">
      <dgm:prSet/>
      <dgm:spPr/>
      <dgm:t>
        <a:bodyPr/>
        <a:lstStyle/>
        <a:p>
          <a:endParaRPr lang="en-US" sz="2000"/>
        </a:p>
      </dgm:t>
    </dgm:pt>
    <dgm:pt modelId="{16D5C096-9659-440A-96C9-498927AA0EE0}" type="sibTrans" cxnId="{6FA42492-02CC-4A59-968B-53399EBF78D3}">
      <dgm:prSet phldrT="2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3A7C23"/>
            </a:solidFill>
          </a:endParaRPr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000"/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D62D00"/>
            </a:solidFill>
          </a:endParaRPr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000"/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0EA64AF-82E0-43FF-960E-6DB4BA19DD94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000"/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7987B7CF-2E6D-46CB-B740-B152DDD30EC5}">
      <dgm:prSet custT="1"/>
      <dgm:spPr/>
      <dgm:t>
        <a:bodyPr/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gm:t>
    </dgm:pt>
    <dgm:pt modelId="{5B4A74A4-F7E7-4649-9F9C-B141BEF64CF8}" type="parTrans" cxnId="{75E46303-07B1-4EDA-9A95-3DD2910552D1}">
      <dgm:prSet/>
      <dgm:spPr/>
      <dgm:t>
        <a:bodyPr/>
        <a:lstStyle/>
        <a:p>
          <a:endParaRPr lang="en-US" sz="2000"/>
        </a:p>
      </dgm:t>
    </dgm:pt>
    <dgm:pt modelId="{83D1611E-7AD6-4E71-A537-E44B08C5E275}" type="sibTrans" cxnId="{75E46303-07B1-4EDA-9A95-3DD2910552D1}">
      <dgm:prSet phldrT="6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9B53818E-F812-4A99-B55C-DAF8820029FB}" type="pres">
      <dgm:prSet presAssocID="{BFC27976-25E7-4893-96B2-C6B22F972307}" presName="compNode" presStyleCnt="0"/>
      <dgm:spPr/>
    </dgm:pt>
    <dgm:pt modelId="{88861CAA-05A8-4FA7-A21B-DFECCF876C85}" type="pres">
      <dgm:prSet presAssocID="{BFC27976-25E7-4893-96B2-C6B22F972307}" presName="iconBgRect" presStyleLbl="bgShp" presStyleIdx="0" presStyleCnt="6"/>
      <dgm:spPr>
        <a:solidFill>
          <a:srgbClr val="3A7C23"/>
        </a:solidFill>
      </dgm:spPr>
    </dgm:pt>
    <dgm:pt modelId="{E674FA3D-3113-4A51-863F-1F49D385E40A}" type="pres">
      <dgm:prSet presAssocID="{BFC27976-25E7-4893-96B2-C6B22F972307}" presName="iconRect" presStyleLbl="node1" presStyleIdx="0" presStyleCnt="6" custScaleX="117601" custScaleY="11760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bottle with solid fill"/>
        </a:ext>
      </dgm:extLst>
    </dgm:pt>
    <dgm:pt modelId="{5DDD8090-F9D7-4187-BF68-966FC347FA68}" type="pres">
      <dgm:prSet presAssocID="{BFC27976-25E7-4893-96B2-C6B22F972307}" presName="spaceRect" presStyleCnt="0"/>
      <dgm:spPr/>
    </dgm:pt>
    <dgm:pt modelId="{D40B9C9A-EFDA-4510-9660-A276BEF50C71}" type="pres">
      <dgm:prSet presAssocID="{BFC27976-25E7-4893-96B2-C6B22F972307}" presName="textRect" presStyleLbl="revTx" presStyleIdx="0" presStyleCnt="6">
        <dgm:presLayoutVars>
          <dgm:chMax val="1"/>
          <dgm:chPref val="1"/>
        </dgm:presLayoutVars>
      </dgm:prSet>
      <dgm:spPr/>
    </dgm:pt>
    <dgm:pt modelId="{027CD52C-02B4-452B-A8DB-BEEF90DD2AC7}" type="pres">
      <dgm:prSet presAssocID="{D389BD04-B599-4056-952C-E00C24989F9F}" presName="sibTrans" presStyleLbl="sibTrans2D1" presStyleIdx="0" presStyleCnt="0"/>
      <dgm:spPr/>
    </dgm:pt>
    <dgm:pt modelId="{114E53EC-9A43-4446-864F-557862EB8C37}" type="pres">
      <dgm:prSet presAssocID="{B069B141-8C64-4964-A2B6-08B639A54F95}" presName="compNode" presStyleCnt="0"/>
      <dgm:spPr/>
    </dgm:pt>
    <dgm:pt modelId="{5B64E5E9-6D90-4DC0-AE2B-D19592EB8D1B}" type="pres">
      <dgm:prSet presAssocID="{B069B141-8C64-4964-A2B6-08B639A54F95}" presName="iconBgRect" presStyleLbl="bgShp" presStyleIdx="1" presStyleCnt="6"/>
      <dgm:spPr>
        <a:solidFill>
          <a:srgbClr val="3A7C23"/>
        </a:solidFill>
      </dgm:spPr>
    </dgm:pt>
    <dgm:pt modelId="{3F139C0C-E3C9-41AF-9EE0-0D98E4BD2D33}" type="pres">
      <dgm:prSet presAssocID="{B069B141-8C64-4964-A2B6-08B639A54F95}" presName="iconRect" presStyleLbl="node1" presStyleIdx="1" presStyleCnt="6" custScaleX="103766" custScaleY="103766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uit bowl with solid fill"/>
        </a:ext>
      </dgm:extLst>
    </dgm:pt>
    <dgm:pt modelId="{D61BB27C-FD0F-4A05-8FC9-F93D6FEB9ABD}" type="pres">
      <dgm:prSet presAssocID="{B069B141-8C64-4964-A2B6-08B639A54F95}" presName="spaceRect" presStyleCnt="0"/>
      <dgm:spPr/>
    </dgm:pt>
    <dgm:pt modelId="{535E0DD0-C3A4-43C2-AFCD-58D04ECE4F46}" type="pres">
      <dgm:prSet presAssocID="{B069B141-8C64-4964-A2B6-08B639A54F95}" presName="textRect" presStyleLbl="revTx" presStyleIdx="1" presStyleCnt="6">
        <dgm:presLayoutVars>
          <dgm:chMax val="1"/>
          <dgm:chPref val="1"/>
        </dgm:presLayoutVars>
      </dgm:prSet>
      <dgm:spPr/>
    </dgm:pt>
    <dgm:pt modelId="{45B633C5-02DF-4E4D-BBB0-FA07FC66DF53}" type="pres">
      <dgm:prSet presAssocID="{16D5C096-9659-440A-96C9-498927AA0EE0}" presName="sibTrans" presStyleLbl="sibTrans2D1" presStyleIdx="0" presStyleCnt="0"/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2" presStyleCnt="6"/>
      <dgm:spPr>
        <a:solidFill>
          <a:srgbClr val="3A7C23"/>
        </a:solidFill>
      </dgm:spPr>
    </dgm:pt>
    <dgm:pt modelId="{729B7D0C-E0DF-4C66-ACFF-773CC32E2ACF}" type="pres">
      <dgm:prSet presAssocID="{FE32CCEA-5B1F-4AE2-9A09-520800015AEB}" presName="iconRect" presStyleLbl="node1" presStyleIdx="2" presStyleCnt="6" custScaleX="117601" custScaleY="117601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2" presStyleCnt="6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3" presStyleCnt="6"/>
      <dgm:spPr>
        <a:solidFill>
          <a:srgbClr val="D62D00"/>
        </a:solidFill>
      </dgm:spPr>
    </dgm:pt>
    <dgm:pt modelId="{488730A2-C4BB-4925-839D-B57CFD1AE6C9}" type="pres">
      <dgm:prSet presAssocID="{CA24DC76-342A-440A-91EE-45A0A115E7AA}" presName="iconRect" presStyleLbl="node1" presStyleIdx="3" presStyleCnt="6" custScaleX="138354" custScaleY="138354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moking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3" presStyleCnt="6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4" presStyleCnt="6"/>
      <dgm:spPr>
        <a:solidFill>
          <a:srgbClr val="D62D01"/>
        </a:solidFill>
      </dgm:spPr>
    </dgm:pt>
    <dgm:pt modelId="{2F9952E6-7443-45AB-A450-921FEFEFC9FF}" type="pres">
      <dgm:prSet presAssocID="{20EA64AF-82E0-43FF-960E-6DB4BA19DD94}" presName="iconRect" presStyleLbl="node1" presStyleIdx="4" presStyleCnt="6" custScaleX="138354" custScaleY="138354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m (Medium Sun) with solid fill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4" presStyleCnt="6">
        <dgm:presLayoutVars>
          <dgm:chMax val="1"/>
          <dgm:chPref val="1"/>
        </dgm:presLayoutVars>
      </dgm:prSet>
      <dgm:spPr/>
    </dgm:pt>
    <dgm:pt modelId="{56D30B0E-CA44-4BD4-9AF9-EC87CD3DDD76}" type="pres">
      <dgm:prSet presAssocID="{608F07B2-013B-40CA-A7CA-562B821519CF}" presName="sibTrans" presStyleLbl="sibTrans2D1" presStyleIdx="0" presStyleCnt="0"/>
      <dgm:spPr/>
    </dgm:pt>
    <dgm:pt modelId="{20C5BC32-99B7-4CA7-8431-79C36394303C}" type="pres">
      <dgm:prSet presAssocID="{7987B7CF-2E6D-46CB-B740-B152DDD30EC5}" presName="compNode" presStyleCnt="0"/>
      <dgm:spPr/>
    </dgm:pt>
    <dgm:pt modelId="{FE081A52-DF82-4CC6-AE48-7DD46E099E7F}" type="pres">
      <dgm:prSet presAssocID="{7987B7CF-2E6D-46CB-B740-B152DDD30EC5}" presName="iconBgRect" presStyleLbl="bgShp" presStyleIdx="5" presStyleCnt="6"/>
      <dgm:spPr>
        <a:solidFill>
          <a:srgbClr val="D62D00"/>
        </a:solidFill>
      </dgm:spPr>
    </dgm:pt>
    <dgm:pt modelId="{2FD16C09-9B04-4178-AF7B-C99E7AF6C428}" type="pres">
      <dgm:prSet presAssocID="{7987B7CF-2E6D-46CB-B740-B152DDD30EC5}" presName="iconRect" presStyleLbl="node1" presStyleIdx="5" presStyleCnt="6" custScaleX="117601" custScaleY="117601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liday with solid fill"/>
        </a:ext>
      </dgm:extLst>
    </dgm:pt>
    <dgm:pt modelId="{4ECEB623-3149-4C87-B7D9-77B3D06C045E}" type="pres">
      <dgm:prSet presAssocID="{7987B7CF-2E6D-46CB-B740-B152DDD30EC5}" presName="spaceRect" presStyleCnt="0"/>
      <dgm:spPr/>
    </dgm:pt>
    <dgm:pt modelId="{6809A0E7-BA3C-497E-9CA9-86AA87419871}" type="pres">
      <dgm:prSet presAssocID="{7987B7CF-2E6D-46CB-B740-B152DDD30EC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75E46303-07B1-4EDA-9A95-3DD2910552D1}" srcId="{9C79C95C-0D58-4215-BD9D-892A73A02E4A}" destId="{7987B7CF-2E6D-46CB-B740-B152DDD30EC5}" srcOrd="5" destOrd="0" parTransId="{5B4A74A4-F7E7-4649-9F9C-B141BEF64CF8}" sibTransId="{83D1611E-7AD6-4E71-A537-E44B08C5E275}"/>
    <dgm:cxn modelId="{956CC420-0524-48AE-BC22-E678524920DC}" srcId="{9C79C95C-0D58-4215-BD9D-892A73A02E4A}" destId="{CA24DC76-342A-440A-91EE-45A0A115E7AA}" srcOrd="3" destOrd="0" parTransId="{A19FEFB8-722F-45F5-B95A-12A1A72D7509}" sibTransId="{1C383D16-F389-411E-A147-458C9202F5D0}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2" destOrd="0" parTransId="{F810912D-A8A4-4F02-BB9A-7F77C7E7087B}" sibTransId="{DE4FEDB8-B6A2-4910-ADA0-0CA67C1AFDBA}"/>
    <dgm:cxn modelId="{0C5B4583-5C48-A74D-80BB-3498B8BA214F}" type="presOf" srcId="{7987B7CF-2E6D-46CB-B740-B152DDD30EC5}" destId="{6809A0E7-BA3C-497E-9CA9-86AA87419871}" srcOrd="0" destOrd="0" presId="urn:microsoft.com/office/officeart/2018/2/layout/IconCircleList"/>
    <dgm:cxn modelId="{6FA42492-02CC-4A59-968B-53399EBF78D3}" srcId="{9C79C95C-0D58-4215-BD9D-892A73A02E4A}" destId="{B069B141-8C64-4964-A2B6-08B639A54F95}" srcOrd="1" destOrd="0" parTransId="{4C14471B-8A48-43F7-8336-AAD33E0659F3}" sibTransId="{16D5C096-9659-440A-96C9-498927AA0EE0}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07557FA1-3C1E-3C4D-92BF-496AEF0F8667}" type="presOf" srcId="{B069B141-8C64-4964-A2B6-08B639A54F95}" destId="{535E0DD0-C3A4-43C2-AFCD-58D04ECE4F46}" srcOrd="0" destOrd="0" presId="urn:microsoft.com/office/officeart/2018/2/layout/IconCircleList"/>
    <dgm:cxn modelId="{DC2E56A9-5780-C048-9D8F-EF68F7524A82}" type="presOf" srcId="{16D5C096-9659-440A-96C9-498927AA0EE0}" destId="{45B633C5-02DF-4E4D-BBB0-FA07FC66DF53}" srcOrd="0" destOrd="0" presId="urn:microsoft.com/office/officeart/2018/2/layout/IconCircleList"/>
    <dgm:cxn modelId="{1550A2A9-C1DD-C74C-9878-FC911FD59FCD}" type="presOf" srcId="{608F07B2-013B-40CA-A7CA-562B821519CF}" destId="{56D30B0E-CA44-4BD4-9AF9-EC87CD3DDD76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07401CBF-1B74-41A8-AECC-A5983523D748}" srcId="{9C79C95C-0D58-4215-BD9D-892A73A02E4A}" destId="{20EA64AF-82E0-43FF-960E-6DB4BA19DD94}" srcOrd="4" destOrd="0" parTransId="{17530979-1E7B-4872-AE7B-CCBE7ABA1DD9}" sibTransId="{608F07B2-013B-40CA-A7CA-562B821519CF}"/>
    <dgm:cxn modelId="{09E1D9CA-19AF-674F-9524-1880B96DCFC3}" type="presOf" srcId="{D389BD04-B599-4056-952C-E00C24989F9F}" destId="{027CD52C-02B4-452B-A8DB-BEEF90DD2AC7}" srcOrd="0" destOrd="0" presId="urn:microsoft.com/office/officeart/2018/2/layout/IconCircleList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2A8FED8-C3F5-0647-9BDD-BBD5A2A8E974}" type="presOf" srcId="{BFC27976-25E7-4893-96B2-C6B22F972307}" destId="{D40B9C9A-EFDA-4510-9660-A276BEF50C71}" srcOrd="0" destOrd="0" presId="urn:microsoft.com/office/officeart/2018/2/layout/IconCircleList"/>
    <dgm:cxn modelId="{C65B52F8-6DF4-40D7-8AB4-FCFF3EC77BF2}" srcId="{9C79C95C-0D58-4215-BD9D-892A73A02E4A}" destId="{BFC27976-25E7-4893-96B2-C6B22F972307}" srcOrd="0" destOrd="0" parTransId="{73A5E45E-428E-4F14-A4EE-4E806AE7FE76}" sibTransId="{D389BD04-B599-4056-952C-E00C24989F9F}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F7D81313-E9E5-954B-8539-CC0C8D225293}" type="presParOf" srcId="{5A891E65-CA6E-46FB-B6CB-052EBE157168}" destId="{9B53818E-F812-4A99-B55C-DAF8820029FB}" srcOrd="0" destOrd="0" presId="urn:microsoft.com/office/officeart/2018/2/layout/IconCircleList"/>
    <dgm:cxn modelId="{8B4DFAD6-606F-8047-B6E6-3A8D1FA17631}" type="presParOf" srcId="{9B53818E-F812-4A99-B55C-DAF8820029FB}" destId="{88861CAA-05A8-4FA7-A21B-DFECCF876C85}" srcOrd="0" destOrd="0" presId="urn:microsoft.com/office/officeart/2018/2/layout/IconCircleList"/>
    <dgm:cxn modelId="{F845314B-0A61-F84F-AB99-BED8A9947F80}" type="presParOf" srcId="{9B53818E-F812-4A99-B55C-DAF8820029FB}" destId="{E674FA3D-3113-4A51-863F-1F49D385E40A}" srcOrd="1" destOrd="0" presId="urn:microsoft.com/office/officeart/2018/2/layout/IconCircleList"/>
    <dgm:cxn modelId="{EF22636C-97E2-6D46-A2B3-BC127E4C196A}" type="presParOf" srcId="{9B53818E-F812-4A99-B55C-DAF8820029FB}" destId="{5DDD8090-F9D7-4187-BF68-966FC347FA68}" srcOrd="2" destOrd="0" presId="urn:microsoft.com/office/officeart/2018/2/layout/IconCircleList"/>
    <dgm:cxn modelId="{EBB51C50-458B-E34A-B5DC-378BBD9AC9AF}" type="presParOf" srcId="{9B53818E-F812-4A99-B55C-DAF8820029FB}" destId="{D40B9C9A-EFDA-4510-9660-A276BEF50C71}" srcOrd="3" destOrd="0" presId="urn:microsoft.com/office/officeart/2018/2/layout/IconCircleList"/>
    <dgm:cxn modelId="{F8400C82-2313-BE42-8E88-704EB901DD88}" type="presParOf" srcId="{5A891E65-CA6E-46FB-B6CB-052EBE157168}" destId="{027CD52C-02B4-452B-A8DB-BEEF90DD2AC7}" srcOrd="1" destOrd="0" presId="urn:microsoft.com/office/officeart/2018/2/layout/IconCircleList"/>
    <dgm:cxn modelId="{2969BD42-41DE-184A-9AC8-F9405EFFF03C}" type="presParOf" srcId="{5A891E65-CA6E-46FB-B6CB-052EBE157168}" destId="{114E53EC-9A43-4446-864F-557862EB8C37}" srcOrd="2" destOrd="0" presId="urn:microsoft.com/office/officeart/2018/2/layout/IconCircleList"/>
    <dgm:cxn modelId="{C5AC3B54-5C50-174F-92C0-572A96ACD132}" type="presParOf" srcId="{114E53EC-9A43-4446-864F-557862EB8C37}" destId="{5B64E5E9-6D90-4DC0-AE2B-D19592EB8D1B}" srcOrd="0" destOrd="0" presId="urn:microsoft.com/office/officeart/2018/2/layout/IconCircleList"/>
    <dgm:cxn modelId="{7F66D8AB-BD64-A945-BF86-54883DBA3405}" type="presParOf" srcId="{114E53EC-9A43-4446-864F-557862EB8C37}" destId="{3F139C0C-E3C9-41AF-9EE0-0D98E4BD2D33}" srcOrd="1" destOrd="0" presId="urn:microsoft.com/office/officeart/2018/2/layout/IconCircleList"/>
    <dgm:cxn modelId="{3AFC4133-2195-5E40-A57A-B0DDCF2F941A}" type="presParOf" srcId="{114E53EC-9A43-4446-864F-557862EB8C37}" destId="{D61BB27C-FD0F-4A05-8FC9-F93D6FEB9ABD}" srcOrd="2" destOrd="0" presId="urn:microsoft.com/office/officeart/2018/2/layout/IconCircleList"/>
    <dgm:cxn modelId="{6D752980-0735-A849-AA45-7E461BBC6FBF}" type="presParOf" srcId="{114E53EC-9A43-4446-864F-557862EB8C37}" destId="{535E0DD0-C3A4-43C2-AFCD-58D04ECE4F46}" srcOrd="3" destOrd="0" presId="urn:microsoft.com/office/officeart/2018/2/layout/IconCircleList"/>
    <dgm:cxn modelId="{779BD84A-6B2B-534C-916B-6202EB2B06CB}" type="presParOf" srcId="{5A891E65-CA6E-46FB-B6CB-052EBE157168}" destId="{45B633C5-02DF-4E4D-BBB0-FA07FC66DF53}" srcOrd="3" destOrd="0" presId="urn:microsoft.com/office/officeart/2018/2/layout/IconCircleList"/>
    <dgm:cxn modelId="{70C60732-32C2-D047-B060-698A9127B691}" type="presParOf" srcId="{5A891E65-CA6E-46FB-B6CB-052EBE157168}" destId="{3D93F49E-8F06-4CB2-ABD1-A8279A5A0F18}" srcOrd="4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5" destOrd="0" presId="urn:microsoft.com/office/officeart/2018/2/layout/IconCircleList"/>
    <dgm:cxn modelId="{DF3A0B44-7CAE-3C41-B241-F9919E3C741D}" type="presParOf" srcId="{5A891E65-CA6E-46FB-B6CB-052EBE157168}" destId="{878241EB-E27A-445D-8637-8F8B52A361EF}" srcOrd="6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7" destOrd="0" presId="urn:microsoft.com/office/officeart/2018/2/layout/IconCircleList"/>
    <dgm:cxn modelId="{E087091E-5147-F74D-8257-44968353F904}" type="presParOf" srcId="{5A891E65-CA6E-46FB-B6CB-052EBE157168}" destId="{5EAD97C6-1886-47D2-A41F-7B0BC135B629}" srcOrd="8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  <dgm:cxn modelId="{2EA80EF2-5F74-2B4B-B3CB-007F8C6A53D8}" type="presParOf" srcId="{5A891E65-CA6E-46FB-B6CB-052EBE157168}" destId="{56D30B0E-CA44-4BD4-9AF9-EC87CD3DDD76}" srcOrd="9" destOrd="0" presId="urn:microsoft.com/office/officeart/2018/2/layout/IconCircleList"/>
    <dgm:cxn modelId="{748E42D0-DF39-EC44-A02C-5798097A2DFF}" type="presParOf" srcId="{5A891E65-CA6E-46FB-B6CB-052EBE157168}" destId="{20C5BC32-99B7-4CA7-8431-79C36394303C}" srcOrd="10" destOrd="0" presId="urn:microsoft.com/office/officeart/2018/2/layout/IconCircleList"/>
    <dgm:cxn modelId="{8B85745E-D4DC-AF47-A9E8-65CDC7042F8D}" type="presParOf" srcId="{20C5BC32-99B7-4CA7-8431-79C36394303C}" destId="{FE081A52-DF82-4CC6-AE48-7DD46E099E7F}" srcOrd="0" destOrd="0" presId="urn:microsoft.com/office/officeart/2018/2/layout/IconCircleList"/>
    <dgm:cxn modelId="{9F66BFB7-4DF5-FC41-BE9B-D2CDD3C79E9A}" type="presParOf" srcId="{20C5BC32-99B7-4CA7-8431-79C36394303C}" destId="{2FD16C09-9B04-4178-AF7B-C99E7AF6C428}" srcOrd="1" destOrd="0" presId="urn:microsoft.com/office/officeart/2018/2/layout/IconCircleList"/>
    <dgm:cxn modelId="{CD926E5C-2953-D545-8609-65EFA19C44BF}" type="presParOf" srcId="{20C5BC32-99B7-4CA7-8431-79C36394303C}" destId="{4ECEB623-3149-4C87-B7D9-77B3D06C045E}" srcOrd="2" destOrd="0" presId="urn:microsoft.com/office/officeart/2018/2/layout/IconCircleList"/>
    <dgm:cxn modelId="{6F6166D4-0AC9-5C48-AB07-459EBF2C373A}" type="presParOf" srcId="{20C5BC32-99B7-4CA7-8431-79C36394303C}" destId="{6809A0E7-BA3C-497E-9CA9-86AA87419871}" srcOrd="3" destOrd="0" presId="urn:microsoft.com/office/officeart/2018/2/layout/IconCircle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61CAA-05A8-4FA7-A21B-DFECCF876C85}">
      <dsp:nvSpPr>
        <dsp:cNvPr id="0" name=""/>
        <dsp:cNvSpPr/>
      </dsp:nvSpPr>
      <dsp:spPr>
        <a:xfrm>
          <a:off x="82613" y="909059"/>
          <a:ext cx="897246" cy="897246"/>
        </a:xfrm>
        <a:prstGeom prst="ellipse">
          <a:avLst/>
        </a:prstGeom>
        <a:solidFill>
          <a:srgbClr val="3A7C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FA3D-3113-4A51-863F-1F49D385E40A}">
      <dsp:nvSpPr>
        <dsp:cNvPr id="0" name=""/>
        <dsp:cNvSpPr/>
      </dsp:nvSpPr>
      <dsp:spPr>
        <a:xfrm>
          <a:off x="225236" y="1051683"/>
          <a:ext cx="611998" cy="611998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B9C9A-EFDA-4510-9660-A276BEF50C71}">
      <dsp:nvSpPr>
        <dsp:cNvPr id="0" name=""/>
        <dsp:cNvSpPr/>
      </dsp:nvSpPr>
      <dsp:spPr>
        <a:xfrm>
          <a:off x="1172126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4EA72E">
                <a:lumMod val="75000"/>
              </a:srgbClr>
            </a:solidFill>
            <a:latin typeface="Aptos" panose="02110004020202020204"/>
            <a:ea typeface="+mn-ea"/>
            <a:cs typeface="+mn-cs"/>
          </a:endParaRPr>
        </a:p>
      </dsp:txBody>
      <dsp:txXfrm>
        <a:off x="1172126" y="909059"/>
        <a:ext cx="2114937" cy="897246"/>
      </dsp:txXfrm>
    </dsp:sp>
    <dsp:sp modelId="{5B64E5E9-6D90-4DC0-AE2B-D19592EB8D1B}">
      <dsp:nvSpPr>
        <dsp:cNvPr id="0" name=""/>
        <dsp:cNvSpPr/>
      </dsp:nvSpPr>
      <dsp:spPr>
        <a:xfrm>
          <a:off x="3655575" y="909059"/>
          <a:ext cx="897246" cy="897246"/>
        </a:xfrm>
        <a:prstGeom prst="ellipse">
          <a:avLst/>
        </a:prstGeom>
        <a:solidFill>
          <a:srgbClr val="3A7C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39C0C-E3C9-41AF-9EE0-0D98E4BD2D33}">
      <dsp:nvSpPr>
        <dsp:cNvPr id="0" name=""/>
        <dsp:cNvSpPr/>
      </dsp:nvSpPr>
      <dsp:spPr>
        <a:xfrm>
          <a:off x="3834197" y="1087682"/>
          <a:ext cx="540001" cy="540001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E0DD0-C3A4-43C2-AFCD-58D04ECE4F46}">
      <dsp:nvSpPr>
        <dsp:cNvPr id="0" name=""/>
        <dsp:cNvSpPr/>
      </dsp:nvSpPr>
      <dsp:spPr>
        <a:xfrm>
          <a:off x="4745088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3A7C23"/>
            </a:solidFill>
          </a:endParaRPr>
        </a:p>
      </dsp:txBody>
      <dsp:txXfrm>
        <a:off x="4745088" y="909059"/>
        <a:ext cx="2114937" cy="897246"/>
      </dsp:txXfrm>
    </dsp:sp>
    <dsp:sp modelId="{C0A17B21-E187-408A-9A25-D083CFD9F0C1}">
      <dsp:nvSpPr>
        <dsp:cNvPr id="0" name=""/>
        <dsp:cNvSpPr/>
      </dsp:nvSpPr>
      <dsp:spPr>
        <a:xfrm>
          <a:off x="7228536" y="909059"/>
          <a:ext cx="897246" cy="897246"/>
        </a:xfrm>
        <a:prstGeom prst="ellipse">
          <a:avLst/>
        </a:prstGeom>
        <a:solidFill>
          <a:srgbClr val="3A7C2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7371160" y="1051683"/>
          <a:ext cx="611998" cy="611998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8318049" y="9090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3A7C23"/>
            </a:solidFill>
          </a:endParaRPr>
        </a:p>
      </dsp:txBody>
      <dsp:txXfrm>
        <a:off x="8318049" y="909059"/>
        <a:ext cx="2114937" cy="897246"/>
      </dsp:txXfrm>
    </dsp:sp>
    <dsp:sp modelId="{2A76BBD6-CD1E-42D2-A4B0-57624A65917E}">
      <dsp:nvSpPr>
        <dsp:cNvPr id="0" name=""/>
        <dsp:cNvSpPr/>
      </dsp:nvSpPr>
      <dsp:spPr>
        <a:xfrm>
          <a:off x="82613" y="2546238"/>
          <a:ext cx="897246" cy="897246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171237" y="2634862"/>
          <a:ext cx="719997" cy="719997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1172126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</a:endParaRPr>
        </a:p>
      </dsp:txBody>
      <dsp:txXfrm>
        <a:off x="1172126" y="2546238"/>
        <a:ext cx="2114937" cy="897246"/>
      </dsp:txXfrm>
    </dsp:sp>
    <dsp:sp modelId="{6CC78E34-F3D7-4C2D-9689-BC9FB2C7B26A}">
      <dsp:nvSpPr>
        <dsp:cNvPr id="0" name=""/>
        <dsp:cNvSpPr/>
      </dsp:nvSpPr>
      <dsp:spPr>
        <a:xfrm>
          <a:off x="3655575" y="2546238"/>
          <a:ext cx="897246" cy="897246"/>
        </a:xfrm>
        <a:prstGeom prst="ellipse">
          <a:avLst/>
        </a:prstGeom>
        <a:solidFill>
          <a:srgbClr val="D62D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3744199" y="2634862"/>
          <a:ext cx="719997" cy="719997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4745088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sp:txBody>
      <dsp:txXfrm>
        <a:off x="4745088" y="2546238"/>
        <a:ext cx="2114937" cy="897246"/>
      </dsp:txXfrm>
    </dsp:sp>
    <dsp:sp modelId="{FE081A52-DF82-4CC6-AE48-7DD46E099E7F}">
      <dsp:nvSpPr>
        <dsp:cNvPr id="0" name=""/>
        <dsp:cNvSpPr/>
      </dsp:nvSpPr>
      <dsp:spPr>
        <a:xfrm>
          <a:off x="7228536" y="2546238"/>
          <a:ext cx="897246" cy="897246"/>
        </a:xfrm>
        <a:prstGeom prst="ellipse">
          <a:avLst/>
        </a:prstGeom>
        <a:solidFill>
          <a:srgbClr val="D62D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16C09-9B04-4178-AF7B-C99E7AF6C428}">
      <dsp:nvSpPr>
        <dsp:cNvPr id="0" name=""/>
        <dsp:cNvSpPr/>
      </dsp:nvSpPr>
      <dsp:spPr>
        <a:xfrm>
          <a:off x="7371160" y="2688861"/>
          <a:ext cx="611998" cy="611998"/>
        </a:xfrm>
        <a:prstGeom prst="rect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9A0E7-BA3C-497E-9CA9-86AA87419871}">
      <dsp:nvSpPr>
        <dsp:cNvPr id="0" name=""/>
        <dsp:cNvSpPr/>
      </dsp:nvSpPr>
      <dsp:spPr>
        <a:xfrm>
          <a:off x="8318049" y="2546238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D62D00"/>
            </a:solidFill>
            <a:latin typeface="Aptos" panose="02110004020202020204"/>
            <a:ea typeface="+mn-ea"/>
            <a:cs typeface="+mn-cs"/>
          </a:endParaRPr>
        </a:p>
      </dsp:txBody>
      <dsp:txXfrm>
        <a:off x="8318049" y="2546238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Mark-W-R/iStock/Getty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7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Westend61/Getty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22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Emreogan</a:t>
            </a:r>
            <a:r>
              <a:rPr lang="en-US"/>
              <a:t>/E+/Getty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4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CA8DA-002E-B26B-818D-49EEEA99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472" y="365125"/>
            <a:ext cx="4731327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922E9047-5E70-42FA-A2F3-A040C1776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9017000" y="5980113"/>
            <a:ext cx="2352675" cy="449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76000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07E98-5DFA-0AE5-1287-068F2FC041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75" y="726149"/>
            <a:ext cx="4654331" cy="4537599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0CF5F1-883F-414C-8AB1-9149346CCE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31" y="502071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5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FB472-9E38-67DD-D699-93ED43858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86EAD-C763-6F8E-C060-E0362B770C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801286" y="4332925"/>
            <a:ext cx="1224522" cy="2995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46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30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AF99F-B8D5-389D-5D12-1197E1FE9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147235">
            <a:off x="-1797550" y="3316283"/>
            <a:ext cx="7217592" cy="39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9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09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2DD95449-33FD-5E5B-5C3C-1318FB7DE6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180" y="304344"/>
            <a:ext cx="1159764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20647B-AF51-0C2D-E2A1-9895BD2A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6">
            <a:extLst>
              <a:ext uri="{FF2B5EF4-FFF2-40B4-BE49-F238E27FC236}">
                <a16:creationId xmlns:a16="http://schemas.microsoft.com/office/drawing/2014/main" id="{0C98A895-B3AF-4D9D-E386-90C8736F0F1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02612490"/>
              </p:ext>
            </p:extLst>
          </p:nvPr>
        </p:nvGraphicFramePr>
        <p:xfrm>
          <a:off x="854437" y="196961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green and black rectangle&#10;&#10;Description automatically generated">
            <a:extLst>
              <a:ext uri="{FF2B5EF4-FFF2-40B4-BE49-F238E27FC236}">
                <a16:creationId xmlns:a16="http://schemas.microsoft.com/office/drawing/2014/main" id="{34BBF93A-FE8E-1093-75F2-8FD621A98EC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0669BCF-AC17-D6F9-7F1E-60D4FF15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84FFE-59F8-593E-ED7C-068BE1949C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970088"/>
            <a:ext cx="10499725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C17B839-C8FD-4A57-3784-74BF0C7304D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58975" y="2946400"/>
            <a:ext cx="1495425" cy="739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B6708F-58C0-6619-BB74-9A8F7C2B6D9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29263" y="3159125"/>
            <a:ext cx="1960562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3A7C23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9E289BB-AA1B-778F-3DEE-0B6AEDD41E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42400" y="2946400"/>
            <a:ext cx="1857375" cy="871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3A7C23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3B6267C-7221-B950-E2ED-010674CC47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58975" y="4746625"/>
            <a:ext cx="1670050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714C605-0239-CDF6-2530-6A225356E3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29263" y="4360863"/>
            <a:ext cx="1858962" cy="1125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92F43BA-9D8C-9974-869D-45C83248F4C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042400" y="4746625"/>
            <a:ext cx="1857375" cy="40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D62D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A22C4A60-A480-21AB-BAB6-49611C65A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64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6473B744-8310-8B21-92C0-9A75203D00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6" name="Picture 5" descr="A green and black rectangle&#10;&#10;Description automatically generated">
            <a:extLst>
              <a:ext uri="{FF2B5EF4-FFF2-40B4-BE49-F238E27FC236}">
                <a16:creationId xmlns:a16="http://schemas.microsoft.com/office/drawing/2014/main" id="{78F0832F-073E-7251-B363-30A90D593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65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3EF0F911-7F0F-53AD-260C-8C0C9C839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2679" y="319797"/>
            <a:ext cx="740664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58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44BD8B43-D6EB-F67B-56B9-AC7F8F927C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06CA4631-07E3-886D-CD82-DDCF43CD4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417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0886166-5C80-5CD2-6C16-F2094580BA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6673" y="319797"/>
            <a:ext cx="5538651" cy="114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DCBE0-75C8-EC4E-5300-BBBA70B6C6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92090" y="2991394"/>
            <a:ext cx="5799909" cy="38666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68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922E9047-5E70-42FA-A2F3-A040C1776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FD0CE0-6B1E-0501-C021-65C5768E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lang="en-US" sz="5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22A9F-82F0-2AF9-98F1-C0B35A8506B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10515600" cy="37737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09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18" r:id="rId4"/>
    <p:sldLayoutId id="2147483721" r:id="rId5"/>
    <p:sldLayoutId id="2147483723" r:id="rId6"/>
    <p:sldLayoutId id="2147483722" r:id="rId7"/>
    <p:sldLayoutId id="2147483719" r:id="rId8"/>
    <p:sldLayoutId id="2147483720" r:id="rId9"/>
    <p:sldLayoutId id="2147483726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6" r:id="rId3"/>
    <p:sldLayoutId id="2147483717" r:id="rId4"/>
    <p:sldLayoutId id="2147483724" r:id="rId5"/>
    <p:sldLayoutId id="214748372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solidFill>
                  <a:schemeClr val="tx1"/>
                </a:solidFill>
              </a:rPr>
              <a:t>Chapter 1</a:t>
            </a:r>
            <a:r>
              <a:rPr lang="en-IN" sz="4000" dirty="0">
                <a:solidFill>
                  <a:schemeClr val="tx1"/>
                </a:solidFill>
              </a:rPr>
              <a:t>1</a:t>
            </a:r>
            <a:endParaRPr lang="en-US" sz="4000" dirty="0">
              <a:solidFill>
                <a:schemeClr val="tx1"/>
              </a:solidFill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solidFill>
                  <a:schemeClr val="tx1"/>
                </a:solidFill>
              </a:rPr>
              <a:t>LESSON 1</a:t>
            </a:r>
            <a:r>
              <a:rPr lang="en-IN" sz="4000" dirty="0">
                <a:solidFill>
                  <a:schemeClr val="tx1"/>
                </a:solidFill>
              </a:rPr>
              <a:t>1</a:t>
            </a:r>
            <a:r>
              <a:rPr lang="en-IN" dirty="0"/>
              <a:t>.2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387" y="2692014"/>
            <a:ext cx="6098062" cy="303472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C52039"/>
                </a:solidFill>
                <a:latin typeface="Century Gothic"/>
              </a:rPr>
              <a:t>Influences on Using Tobacco </a:t>
            </a:r>
            <a:r>
              <a:rPr lang="en-US" sz="4000" b="1">
                <a:solidFill>
                  <a:srgbClr val="C52039"/>
                </a:solidFill>
                <a:latin typeface="Century Gothic"/>
              </a:rPr>
              <a:t>Products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A055AA0-0345-32C6-34EA-FF1AA41D05D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822113" y="5852885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 dirty="0">
                <a:latin typeface="Century Gothic"/>
              </a:rPr>
              <a:t>Live Well: </a:t>
            </a:r>
            <a:r>
              <a:rPr lang="en-IN" sz="2800">
                <a:latin typeface="Century Gothic"/>
              </a:rPr>
              <a:t>Middle</a:t>
            </a:r>
            <a:r>
              <a:rPr lang="en-US" sz="2800" dirty="0">
                <a:latin typeface="Century Gothic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46014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3AF5A9-9085-9F7A-704E-A1C65F3A6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21" y="493732"/>
            <a:ext cx="11556357" cy="828631"/>
          </a:xfrm>
        </p:spPr>
        <p:txBody>
          <a:bodyPr/>
          <a:lstStyle/>
          <a:p>
            <a:r>
              <a:rPr lang="en-US" dirty="0"/>
              <a:t>Tobacco Products and School</a:t>
            </a:r>
            <a:r>
              <a:rPr lang="en-IN" dirty="0"/>
              <a:t> </a:t>
            </a:r>
            <a:r>
              <a:rPr lang="en-US" dirty="0"/>
              <a:t>Policies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832E27-500A-A4D4-36C1-3D74399CF2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1"/>
            <a:ext cx="10515600" cy="2141834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Schools prohibiting the use of tobacco by students helps in lowering teen tobacco use.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Comprehensive tobacco-free school policies ban all tobacco products on school grounds, inside and outside of the building.</a:t>
            </a:r>
          </a:p>
        </p:txBody>
      </p:sp>
    </p:spTree>
    <p:extLst>
      <p:ext uri="{BB962C8B-B14F-4D97-AF65-F5344CB8AC3E}">
        <p14:creationId xmlns:p14="http://schemas.microsoft.com/office/powerpoint/2010/main" val="266834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6453E-876B-778C-AA16-7AB2E39E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656" y="452210"/>
            <a:ext cx="5783943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8E55E7-3686-0A43-DFBE-3C1EE1EF5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78075"/>
            <a:ext cx="7894638" cy="1858940"/>
          </a:xfrm>
        </p:spPr>
        <p:txBody>
          <a:bodyPr/>
          <a:lstStyle/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Vaping has become popular with middle school and high school students. What do you think influences teens to vape? 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Try to brainstorm three to five influences. 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9B06B1C-D701-6C90-F114-2EAFDA47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426542"/>
          </a:xfrm>
        </p:spPr>
        <p:txBody>
          <a:bodyPr/>
          <a:lstStyle/>
          <a:p>
            <a:pPr algn="ctr"/>
            <a:r>
              <a:rPr lang="en-US" dirty="0"/>
              <a:t>Factors That Influence </a:t>
            </a:r>
            <a:br>
              <a:rPr lang="en-US" dirty="0"/>
            </a:br>
            <a:r>
              <a:rPr lang="en-US" dirty="0"/>
              <a:t>Tobacco Use </a:t>
            </a:r>
            <a:r>
              <a:rPr lang="en-US" sz="3000" dirty="0"/>
              <a:t>(1 of 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774057-2216-78C7-0E03-C00F59C311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376000"/>
            <a:ext cx="10515600" cy="39544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Everyone is influenced by someone or something.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Friends and family may influence the decisions you make.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Celebrities and athletes may influence where you shop and brands you buy.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Sometimes, you will make decisions that go against what your friends or family think you should do.</a:t>
            </a:r>
          </a:p>
          <a:p>
            <a:pPr algn="r">
              <a:lnSpc>
                <a:spcPct val="113000"/>
              </a:lnSpc>
              <a:spcBef>
                <a:spcPts val="5400"/>
              </a:spcBef>
            </a:pPr>
            <a:r>
              <a:rPr lang="en-IN" sz="1600" i="1" dirty="0"/>
              <a:t>(continued)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58627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9B06B1C-D701-6C90-F114-2EAFDA47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Factors That Influence </a:t>
            </a:r>
            <a:br>
              <a:rPr lang="en-US" dirty="0"/>
            </a:br>
            <a:r>
              <a:rPr lang="en-US" dirty="0"/>
              <a:t>Tobacco Use </a:t>
            </a:r>
            <a:r>
              <a:rPr lang="en-US" sz="3000" dirty="0"/>
              <a:t>(</a:t>
            </a:r>
            <a:r>
              <a:rPr lang="en-IN" sz="3000" dirty="0"/>
              <a:t>2 </a:t>
            </a:r>
            <a:r>
              <a:rPr lang="en-US" sz="3000" dirty="0"/>
              <a:t>of 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774057-2216-78C7-0E03-C00F59C311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2206170"/>
            <a:ext cx="9556750" cy="3406839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An influence is a thought or feeling that guides you, persuades you, or motivates you to do something.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Two types of influences that affect the decisions you make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Internal influences are your thoughts and opinions about something that guide your decisions.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External influences may be the environment you live in, your family and friends, clubs and organizations you belong to, and social media. </a:t>
            </a:r>
          </a:p>
        </p:txBody>
      </p:sp>
    </p:spTree>
    <p:extLst>
      <p:ext uri="{BB962C8B-B14F-4D97-AF65-F5344CB8AC3E}">
        <p14:creationId xmlns:p14="http://schemas.microsoft.com/office/powerpoint/2010/main" val="3746817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A22D85-3EDC-6668-8509-3FC35A844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800"/>
            <a:ext cx="12192000" cy="1325563"/>
          </a:xfrm>
        </p:spPr>
        <p:txBody>
          <a:bodyPr/>
          <a:lstStyle/>
          <a:p>
            <a:pPr algn="ctr"/>
            <a:r>
              <a:rPr lang="en-US" sz="4500" dirty="0"/>
              <a:t>General Factors That May</a:t>
            </a:r>
            <a:r>
              <a:rPr lang="en-IN" sz="4500" dirty="0"/>
              <a:t> </a:t>
            </a:r>
            <a:r>
              <a:rPr lang="en-US" sz="4500" dirty="0"/>
              <a:t>Determine </a:t>
            </a:r>
            <a:br>
              <a:rPr lang="en-US" sz="4500" dirty="0"/>
            </a:br>
            <a:r>
              <a:rPr lang="en-US" sz="4500" dirty="0"/>
              <a:t>Whether Teens Use</a:t>
            </a:r>
            <a:r>
              <a:rPr lang="en-IN" sz="4500" dirty="0"/>
              <a:t> </a:t>
            </a:r>
            <a:r>
              <a:rPr lang="en-US" sz="4500" dirty="0"/>
              <a:t>Tobacco Products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40C72C-850F-EC8C-F3A9-C4295660C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81100" y="2376000"/>
            <a:ext cx="10172700" cy="37737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Stressful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Perception of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1264483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A22D85-3EDC-6668-8509-3FC35A84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500" dirty="0"/>
              <a:t>Internal Influences on Using </a:t>
            </a:r>
            <a:br>
              <a:rPr lang="en-US" sz="4500" dirty="0"/>
            </a:br>
            <a:r>
              <a:rPr lang="en-US" sz="4500" dirty="0"/>
              <a:t>Tobacco Products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40C72C-850F-EC8C-F3A9-C4295660C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1385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Your knowledge about tobacco products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Your values about whether you think using tobacco products are okay for you to 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Your feelings about yourself and your self-confidence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Your view of social norms. If your group of friends don’t use tobacco products, then that’s the norm. So you probably won’t either. </a:t>
            </a:r>
          </a:p>
        </p:txBody>
      </p:sp>
    </p:spTree>
    <p:extLst>
      <p:ext uri="{BB962C8B-B14F-4D97-AF65-F5344CB8AC3E}">
        <p14:creationId xmlns:p14="http://schemas.microsoft.com/office/powerpoint/2010/main" val="231480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A22D85-3EDC-6668-8509-3FC35A84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500" dirty="0"/>
              <a:t>External Influences on Using </a:t>
            </a:r>
            <a:br>
              <a:rPr lang="en-US" sz="4500" dirty="0"/>
            </a:br>
            <a:r>
              <a:rPr lang="en-US" sz="4500" dirty="0"/>
              <a:t>Tobacco Products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40C72C-850F-EC8C-F3A9-C4295660C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773715"/>
          </a:xfrm>
        </p:spPr>
        <p:txBody>
          <a:bodyPr/>
          <a:lstStyle/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Peer pressure from friends can influence the choices you make.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The environment you live in and whether the adults in the environment use tobacco products or not can influence you. 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If tobacco products are easy to get, you may be more likely to use them. </a:t>
            </a:r>
          </a:p>
          <a:p>
            <a:pPr marL="342900" indent="-342900">
              <a:lnSpc>
                <a:spcPct val="113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Media influence you based on how tobacco products are portrayed. </a:t>
            </a:r>
          </a:p>
        </p:txBody>
      </p:sp>
    </p:spTree>
    <p:extLst>
      <p:ext uri="{BB962C8B-B14F-4D97-AF65-F5344CB8AC3E}">
        <p14:creationId xmlns:p14="http://schemas.microsoft.com/office/powerpoint/2010/main" val="3558619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A22D85-3EDC-6668-8509-3FC35A844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262"/>
            <a:ext cx="10515600" cy="844696"/>
          </a:xfrm>
        </p:spPr>
        <p:txBody>
          <a:bodyPr/>
          <a:lstStyle/>
          <a:p>
            <a:r>
              <a:rPr lang="en-US" dirty="0"/>
              <a:t>Tobacco Norming in Society </a:t>
            </a:r>
            <a:r>
              <a:rPr lang="en-US" sz="3000" dirty="0"/>
              <a:t>(1 of 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40C72C-850F-EC8C-F3A9-C4295660C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6279" y="1981085"/>
            <a:ext cx="9443476" cy="1859393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The entertainment industry contributes to the normalization of smoking through various forms of pop culture and entertainment. It makes tobacco use seem socially acceptable and rebellious.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713687" y="5985768"/>
            <a:ext cx="2352675" cy="341632"/>
          </a:xfr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800" i="1" dirty="0">
                <a:latin typeface="Century Gothic" panose="020B0502020202020204" pitchFamily="34" charset="0"/>
              </a:rPr>
              <a:t>(continued)</a:t>
            </a:r>
            <a:endParaRPr lang="en-US" sz="18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512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A22D85-3EDC-6668-8509-3FC35A844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91969"/>
          </a:xfrm>
        </p:spPr>
        <p:txBody>
          <a:bodyPr/>
          <a:lstStyle/>
          <a:p>
            <a:r>
              <a:rPr lang="en-US" dirty="0"/>
              <a:t>Tobacco Norming in Society </a:t>
            </a:r>
            <a:r>
              <a:rPr lang="en-US" sz="3000" dirty="0"/>
              <a:t>(</a:t>
            </a:r>
            <a:r>
              <a:rPr lang="en-IN" sz="3000" dirty="0"/>
              <a:t>2 </a:t>
            </a:r>
            <a:r>
              <a:rPr lang="en-US" sz="3000" dirty="0"/>
              <a:t>of 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40C72C-850F-EC8C-F3A9-C4295660C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5" y="1980000"/>
            <a:ext cx="10866870" cy="4477071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Five ways tobacco is normalized and idealized: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CD008D"/>
                </a:solidFill>
                <a:latin typeface="Century Gothic" panose="020B0502020202020204" pitchFamily="34" charset="0"/>
              </a:rPr>
              <a:t>TV streaming</a:t>
            </a:r>
            <a:r>
              <a:rPr lang="en-US" sz="2000" dirty="0">
                <a:latin typeface="Century Gothic" panose="020B0502020202020204" pitchFamily="34" charset="0"/>
              </a:rPr>
              <a:t>: Tobacco use is more prevalent and prominent on streaming shows.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CD008D"/>
                </a:solidFill>
                <a:latin typeface="Century Gothic" panose="020B0502020202020204" pitchFamily="34" charset="0"/>
              </a:rPr>
              <a:t>Video games</a:t>
            </a:r>
            <a:r>
              <a:rPr lang="en-US" sz="2000" dirty="0">
                <a:latin typeface="Century Gothic" panose="020B0502020202020204" pitchFamily="34" charset="0"/>
              </a:rPr>
              <a:t>: Use of tobacco by a character makes them seem cooler and tougher. 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CD008D"/>
                </a:solidFill>
                <a:latin typeface="Century Gothic" panose="020B0502020202020204" pitchFamily="34" charset="0"/>
              </a:rPr>
              <a:t>Celebrities</a:t>
            </a:r>
            <a:r>
              <a:rPr lang="en-US" sz="2000" dirty="0">
                <a:latin typeface="Century Gothic" panose="020B0502020202020204" pitchFamily="34" charset="0"/>
              </a:rPr>
              <a:t>: When they pose with cigarettes or are vaping, they give the tobacco industry free advertising and help to normalize it.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CD008D"/>
                </a:solidFill>
                <a:latin typeface="Century Gothic" panose="020B0502020202020204" pitchFamily="34" charset="0"/>
              </a:rPr>
              <a:t>Movies</a:t>
            </a:r>
            <a:r>
              <a:rPr lang="en-US" sz="2000" dirty="0">
                <a:latin typeface="Century Gothic" panose="020B0502020202020204" pitchFamily="34" charset="0"/>
              </a:rPr>
              <a:t>: More than one-third of PG-13 rated movies continue to include tobacco imagery.</a:t>
            </a:r>
          </a:p>
          <a:p>
            <a:pPr lvl="1">
              <a:lnSpc>
                <a:spcPct val="113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CD008D"/>
                </a:solidFill>
                <a:latin typeface="Century Gothic" panose="020B0502020202020204" pitchFamily="34" charset="0"/>
              </a:rPr>
              <a:t>Sports</a:t>
            </a:r>
            <a:r>
              <a:rPr lang="en-US" sz="2000" dirty="0">
                <a:latin typeface="Century Gothic" panose="020B0502020202020204" pitchFamily="34" charset="0"/>
              </a:rPr>
              <a:t>: Smokeless tobacco continues to have a cultural association with baseball. </a:t>
            </a:r>
          </a:p>
        </p:txBody>
      </p:sp>
    </p:spTree>
    <p:extLst>
      <p:ext uri="{BB962C8B-B14F-4D97-AF65-F5344CB8AC3E}">
        <p14:creationId xmlns:p14="http://schemas.microsoft.com/office/powerpoint/2010/main" val="8428941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14760</TotalTime>
  <Words>541</Words>
  <Application>Microsoft Office PowerPoint</Application>
  <PresentationFormat>Widescreen</PresentationFormat>
  <Paragraphs>55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Century Gothic</vt:lpstr>
      <vt:lpstr>Rockwell</vt:lpstr>
      <vt:lpstr>1_Office Theme</vt:lpstr>
      <vt:lpstr>Custom Design</vt:lpstr>
      <vt:lpstr>1_Custom Design</vt:lpstr>
      <vt:lpstr>2_Custom Design</vt:lpstr>
      <vt:lpstr>Influences on Using Tobacco Products</vt:lpstr>
      <vt:lpstr>Write About It</vt:lpstr>
      <vt:lpstr>Factors That Influence  Tobacco Use (1 of 2)</vt:lpstr>
      <vt:lpstr>Factors That Influence  Tobacco Use (2 of 2)</vt:lpstr>
      <vt:lpstr>General Factors That May Determine  Whether Teens Use Tobacco Products</vt:lpstr>
      <vt:lpstr>Internal Influences on Using  Tobacco Products</vt:lpstr>
      <vt:lpstr>External Influences on Using  Tobacco Products</vt:lpstr>
      <vt:lpstr>Tobacco Norming in Society (1 of 2)</vt:lpstr>
      <vt:lpstr>Tobacco Norming in Society (2 of 2)</vt:lpstr>
      <vt:lpstr>Tobacco Products and School Policies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11: Lesson 11.2: Influences on Using Tobacco Products</dc:title>
  <dc:creator>Joanne Brummett</dc:creator>
  <cp:lastModifiedBy>Laura Farrell</cp:lastModifiedBy>
  <cp:revision>186</cp:revision>
  <dcterms:created xsi:type="dcterms:W3CDTF">2024-04-04T14:49:27Z</dcterms:created>
  <dcterms:modified xsi:type="dcterms:W3CDTF">2024-10-08T13:40:24Z</dcterms:modified>
</cp:coreProperties>
</file>