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77" r:id="rId3"/>
    <p:sldId id="257" r:id="rId4"/>
    <p:sldId id="339" r:id="rId5"/>
    <p:sldId id="336" r:id="rId6"/>
    <p:sldId id="328" r:id="rId7"/>
    <p:sldId id="325" r:id="rId8"/>
    <p:sldId id="332" r:id="rId9"/>
    <p:sldId id="338" r:id="rId10"/>
    <p:sldId id="337" r:id="rId11"/>
    <p:sldId id="329" r:id="rId12"/>
    <p:sldId id="333" r:id="rId13"/>
    <p:sldId id="334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3" clrIdx="3">
    <p:extLst>
      <p:ext uri="{19B8F6BF-5375-455C-9EA6-DF929625EA0E}">
        <p15:presenceInfo xmlns:p15="http://schemas.microsoft.com/office/powerpoint/2012/main" userId="Copy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D00"/>
    <a:srgbClr val="9142B5"/>
    <a:srgbClr val="00A800"/>
    <a:srgbClr val="C52039"/>
    <a:srgbClr val="CD008D"/>
    <a:srgbClr val="DB5407"/>
    <a:srgbClr val="F55D00"/>
    <a:srgbClr val="D86A30"/>
    <a:srgbClr val="E16F3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5E0FB-743E-675A-560D-417017EA70A4}" v="65" dt="2024-09-05T12:40:29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280" autoAdjust="0"/>
  </p:normalViewPr>
  <p:slideViewPr>
    <p:cSldViewPr snapToGrid="0" snapToObjects="1">
      <p:cViewPr varScale="1">
        <p:scale>
          <a:sx n="103" d="100"/>
          <a:sy n="103" d="100"/>
        </p:scale>
        <p:origin x="114" y="636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Ink Lynx" userId="43154123f283b917" providerId="LiveId" clId="{5C4096E2-1BE9-A04A-9924-DCC37B6CA689}"/>
    <pc:docChg chg="undo custSel addSld delSld modSld sldOrd">
      <pc:chgData name="Ink Lynx" userId="43154123f283b917" providerId="LiveId" clId="{5C4096E2-1BE9-A04A-9924-DCC37B6CA689}" dt="2024-07-25T14:16:10.572" v="185" actId="1592"/>
      <pc:docMkLst>
        <pc:docMk/>
      </pc:docMkLst>
      <pc:sldChg chg="del">
        <pc:chgData name="Ink Lynx" userId="43154123f283b917" providerId="LiveId" clId="{5C4096E2-1BE9-A04A-9924-DCC37B6CA689}" dt="2024-07-24T09:45:17.941" v="10" actId="2696"/>
        <pc:sldMkLst>
          <pc:docMk/>
          <pc:sldMk cId="1110540363" sldId="269"/>
        </pc:sldMkLst>
      </pc:sldChg>
      <pc:sldChg chg="del">
        <pc:chgData name="Ink Lynx" userId="43154123f283b917" providerId="LiveId" clId="{5C4096E2-1BE9-A04A-9924-DCC37B6CA689}" dt="2024-07-24T09:55:25.573" v="175" actId="2696"/>
        <pc:sldMkLst>
          <pc:docMk/>
          <pc:sldMk cId="3928300210" sldId="276"/>
        </pc:sldMkLst>
      </pc:sldChg>
      <pc:sldChg chg="modSp addCm delCm">
        <pc:chgData name="Ink Lynx" userId="43154123f283b917" providerId="LiveId" clId="{5C4096E2-1BE9-A04A-9924-DCC37B6CA689}" dt="2024-07-25T14:16:10.572" v="185" actId="1592"/>
        <pc:sldMkLst>
          <pc:docMk/>
          <pc:sldMk cId="1460147337" sldId="277"/>
        </pc:sldMkLst>
        <pc:spChg chg="mod">
          <ac:chgData name="Ink Lynx" userId="43154123f283b917" providerId="LiveId" clId="{5C4096E2-1BE9-A04A-9924-DCC37B6CA689}" dt="2024-07-24T09:44:36.920" v="9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addSp modSp ord">
        <pc:chgData name="Ink Lynx" userId="43154123f283b917" providerId="LiveId" clId="{5C4096E2-1BE9-A04A-9924-DCC37B6CA689}" dt="2024-07-24T09:46:53.799" v="49" actId="114"/>
        <pc:sldMkLst>
          <pc:docMk/>
          <pc:sldMk cId="2979590576" sldId="327"/>
        </pc:sldMkLst>
        <pc:spChg chg="mod">
          <ac:chgData name="Ink Lynx" userId="43154123f283b917" providerId="LiveId" clId="{5C4096E2-1BE9-A04A-9924-DCC37B6CA689}" dt="2024-07-24T09:46:15.088" v="27" actId="20577"/>
          <ac:spMkLst>
            <pc:docMk/>
            <pc:sldMk cId="2979590576" sldId="327"/>
            <ac:spMk id="2" creationId="{F69EF73D-6899-3B7E-AE5F-D6E09AB7AED8}"/>
          </ac:spMkLst>
        </pc:spChg>
        <pc:spChg chg="mod">
          <ac:chgData name="Ink Lynx" userId="43154123f283b917" providerId="LiveId" clId="{5C4096E2-1BE9-A04A-9924-DCC37B6CA689}" dt="2024-07-24T09:45:55.137" v="17" actId="20577"/>
          <ac:spMkLst>
            <pc:docMk/>
            <pc:sldMk cId="2979590576" sldId="327"/>
            <ac:spMk id="3" creationId="{06DDC65F-FF60-9E88-9A04-DC35A647156C}"/>
          </ac:spMkLst>
        </pc:spChg>
        <pc:spChg chg="add mod">
          <ac:chgData name="Ink Lynx" userId="43154123f283b917" providerId="LiveId" clId="{5C4096E2-1BE9-A04A-9924-DCC37B6CA689}" dt="2024-07-24T09:46:53.799" v="49" actId="114"/>
          <ac:spMkLst>
            <pc:docMk/>
            <pc:sldMk cId="2979590576" sldId="327"/>
            <ac:spMk id="4" creationId="{AB2BD8E7-6383-82A6-DF62-B9584D9F19FE}"/>
          </ac:spMkLst>
        </pc:spChg>
      </pc:sldChg>
      <pc:sldChg chg="ord">
        <pc:chgData name="Ink Lynx" userId="43154123f283b917" providerId="LiveId" clId="{5C4096E2-1BE9-A04A-9924-DCC37B6CA689}" dt="2024-07-24T09:50:17.077" v="59" actId="1076"/>
        <pc:sldMkLst>
          <pc:docMk/>
          <pc:sldMk cId="1071845858" sldId="328"/>
        </pc:sldMkLst>
      </pc:sldChg>
      <pc:sldChg chg="addSp delSp modSp modNotesTx">
        <pc:chgData name="Ink Lynx" userId="43154123f283b917" providerId="LiveId" clId="{5C4096E2-1BE9-A04A-9924-DCC37B6CA689}" dt="2024-07-25T12:58:05.403" v="183" actId="1076"/>
        <pc:sldMkLst>
          <pc:docMk/>
          <pc:sldMk cId="42150977" sldId="332"/>
        </pc:sldMkLst>
        <pc:spChg chg="mod">
          <ac:chgData name="Ink Lynx" userId="43154123f283b917" providerId="LiveId" clId="{5C4096E2-1BE9-A04A-9924-DCC37B6CA689}" dt="2024-07-24T09:52:36.723" v="122" actId="22"/>
          <ac:spMkLst>
            <pc:docMk/>
            <pc:sldMk cId="42150977" sldId="332"/>
            <ac:spMk id="2" creationId="{F69EF73D-6899-3B7E-AE5F-D6E09AB7AED8}"/>
          </ac:spMkLst>
        </pc:spChg>
        <pc:spChg chg="add del mod">
          <ac:chgData name="Ink Lynx" userId="43154123f283b917" providerId="LiveId" clId="{5C4096E2-1BE9-A04A-9924-DCC37B6CA689}" dt="2024-07-24T09:51:43.948" v="110" actId="139"/>
          <ac:spMkLst>
            <pc:docMk/>
            <pc:sldMk cId="42150977" sldId="332"/>
            <ac:spMk id="3" creationId="{1EED6CB6-B6BB-7CD0-ED51-786FCB8AC0B2}"/>
          </ac:spMkLst>
        </pc:spChg>
        <pc:spChg chg="add del">
          <ac:chgData name="Ink Lynx" userId="43154123f283b917" providerId="LiveId" clId="{5C4096E2-1BE9-A04A-9924-DCC37B6CA689}" dt="2024-07-24T09:52:43.653" v="124" actId="22"/>
          <ac:spMkLst>
            <pc:docMk/>
            <pc:sldMk cId="42150977" sldId="332"/>
            <ac:spMk id="5" creationId="{4FC073CD-6982-989A-5435-F8CE4F25FB06}"/>
          </ac:spMkLst>
        </pc:spChg>
        <pc:spChg chg="add del">
          <ac:chgData name="Ink Lynx" userId="43154123f283b917" providerId="LiveId" clId="{5C4096E2-1BE9-A04A-9924-DCC37B6CA689}" dt="2024-07-24T09:52:49.719" v="126" actId="22"/>
          <ac:spMkLst>
            <pc:docMk/>
            <pc:sldMk cId="42150977" sldId="332"/>
            <ac:spMk id="8" creationId="{CE7C3C52-3F6D-F4F3-B9AE-287C73C7C67C}"/>
          </ac:spMkLst>
        </pc:spChg>
        <pc:spChg chg="add del mod">
          <ac:chgData name="Ink Lynx" userId="43154123f283b917" providerId="LiveId" clId="{5C4096E2-1BE9-A04A-9924-DCC37B6CA689}" dt="2024-07-25T12:57:45.890" v="176" actId="478"/>
          <ac:spMkLst>
            <pc:docMk/>
            <pc:sldMk cId="42150977" sldId="332"/>
            <ac:spMk id="9" creationId="{539F7FAB-CCFD-4C90-9E52-1BD5E6441523}"/>
          </ac:spMkLst>
        </pc:spChg>
        <pc:picChg chg="add mod modCrop">
          <ac:chgData name="Ink Lynx" userId="43154123f283b917" providerId="LiveId" clId="{5C4096E2-1BE9-A04A-9924-DCC37B6CA689}" dt="2024-07-25T12:58:05.403" v="183" actId="1076"/>
          <ac:picMkLst>
            <pc:docMk/>
            <pc:sldMk cId="42150977" sldId="332"/>
            <ac:picMk id="3" creationId="{E6D4EB79-9953-2721-9A72-D88980FBBC7A}"/>
          </ac:picMkLst>
        </pc:picChg>
        <pc:picChg chg="add del">
          <ac:chgData name="Ink Lynx" userId="43154123f283b917" providerId="LiveId" clId="{5C4096E2-1BE9-A04A-9924-DCC37B6CA689}" dt="2024-07-24T09:52:52.429" v="127" actId="478"/>
          <ac:picMkLst>
            <pc:docMk/>
            <pc:sldMk cId="42150977" sldId="332"/>
            <ac:picMk id="6" creationId="{55CF7EEF-41F8-394C-B164-C40A245B01F1}"/>
          </ac:picMkLst>
        </pc:picChg>
      </pc:sldChg>
      <pc:sldChg chg="modSp add">
        <pc:chgData name="Ink Lynx" userId="43154123f283b917" providerId="LiveId" clId="{5C4096E2-1BE9-A04A-9924-DCC37B6CA689}" dt="2024-07-24T09:47:18.584" v="58" actId="20577"/>
        <pc:sldMkLst>
          <pc:docMk/>
          <pc:sldMk cId="4160889081" sldId="336"/>
        </pc:sldMkLst>
        <pc:spChg chg="mod">
          <ac:chgData name="Ink Lynx" userId="43154123f283b917" providerId="LiveId" clId="{5C4096E2-1BE9-A04A-9924-DCC37B6CA689}" dt="2024-07-24T09:46:30.879" v="36" actId="20577"/>
          <ac:spMkLst>
            <pc:docMk/>
            <pc:sldMk cId="4160889081" sldId="336"/>
            <ac:spMk id="2" creationId="{F69EF73D-6899-3B7E-AE5F-D6E09AB7AED8}"/>
          </ac:spMkLst>
        </pc:spChg>
        <pc:spChg chg="mod">
          <ac:chgData name="Ink Lynx" userId="43154123f283b917" providerId="LiveId" clId="{5C4096E2-1BE9-A04A-9924-DCC37B6CA689}" dt="2024-07-24T09:47:18.584" v="58" actId="20577"/>
          <ac:spMkLst>
            <pc:docMk/>
            <pc:sldMk cId="4160889081" sldId="336"/>
            <ac:spMk id="3" creationId="{06DDC65F-FF60-9E88-9A04-DC35A647156C}"/>
          </ac:spMkLst>
        </pc:spChg>
      </pc:sldChg>
      <pc:sldChg chg="modSp add">
        <pc:chgData name="Ink Lynx" userId="43154123f283b917" providerId="LiveId" clId="{5C4096E2-1BE9-A04A-9924-DCC37B6CA689}" dt="2024-07-24T09:55:09.750" v="174" actId="255"/>
        <pc:sldMkLst>
          <pc:docMk/>
          <pc:sldMk cId="1307718995" sldId="337"/>
        </pc:sldMkLst>
        <pc:spChg chg="mod">
          <ac:chgData name="Ink Lynx" userId="43154123f283b917" providerId="LiveId" clId="{5C4096E2-1BE9-A04A-9924-DCC37B6CA689}" dt="2024-07-24T09:55:09.750" v="174" actId="255"/>
          <ac:spMkLst>
            <pc:docMk/>
            <pc:sldMk cId="1307718995" sldId="337"/>
            <ac:spMk id="2" creationId="{F69EF73D-6899-3B7E-AE5F-D6E09AB7AED8}"/>
          </ac:spMkLst>
        </pc:spChg>
      </pc:sldChg>
      <pc:sldChg chg="new del">
        <pc:chgData name="Ink Lynx" userId="43154123f283b917" providerId="LiveId" clId="{5C4096E2-1BE9-A04A-9924-DCC37B6CA689}" dt="2024-07-24T09:51:39.725" v="101" actId="680"/>
        <pc:sldMkLst>
          <pc:docMk/>
          <pc:sldMk cId="3044095313" sldId="337"/>
        </pc:sldMkLst>
      </pc:sldChg>
      <pc:sldChg chg="modSp new">
        <pc:chgData name="Ink Lynx" userId="43154123f283b917" providerId="LiveId" clId="{5C4096E2-1BE9-A04A-9924-DCC37B6CA689}" dt="2024-07-24T09:54:53.997" v="163" actId="12"/>
        <pc:sldMkLst>
          <pc:docMk/>
          <pc:sldMk cId="1304941932" sldId="338"/>
        </pc:sldMkLst>
        <pc:spChg chg="mod">
          <ac:chgData name="Ink Lynx" userId="43154123f283b917" providerId="LiveId" clId="{5C4096E2-1BE9-A04A-9924-DCC37B6CA689}" dt="2024-07-24T09:53:25.930" v="149" actId="255"/>
          <ac:spMkLst>
            <pc:docMk/>
            <pc:sldMk cId="1304941932" sldId="338"/>
            <ac:spMk id="2" creationId="{42897147-671A-8B26-A941-A7E89BA99CC8}"/>
          </ac:spMkLst>
        </pc:spChg>
        <pc:spChg chg="mod">
          <ac:chgData name="Ink Lynx" userId="43154123f283b917" providerId="LiveId" clId="{5C4096E2-1BE9-A04A-9924-DCC37B6CA689}" dt="2024-07-24T09:54:53.997" v="163" actId="12"/>
          <ac:spMkLst>
            <pc:docMk/>
            <pc:sldMk cId="1304941932" sldId="338"/>
            <ac:spMk id="3" creationId="{7D851D6E-50A0-A9E6-73C8-CCC657AF6E15}"/>
          </ac:spMkLst>
        </pc:spChg>
      </pc:sldChg>
    </pc:docChg>
  </pc:docChgLst>
  <pc:docChgLst>
    <pc:chgData name="Laura Farrell" userId="S::laurahf@hkusa.com::2e43a550-d27b-4754-a05c-c3cf9e976c93" providerId="AD" clId="Web-{0495E0FB-743E-675A-560D-417017EA70A4}"/>
    <pc:docChg chg="modSld">
      <pc:chgData name="Laura Farrell" userId="S::laurahf@hkusa.com::2e43a550-d27b-4754-a05c-c3cf9e976c93" providerId="AD" clId="Web-{0495E0FB-743E-675A-560D-417017EA70A4}" dt="2024-09-05T12:40:29.563" v="78" actId="20577"/>
      <pc:docMkLst>
        <pc:docMk/>
      </pc:docMkLst>
      <pc:sldChg chg="modSp modNotes">
        <pc:chgData name="Laura Farrell" userId="S::laurahf@hkusa.com::2e43a550-d27b-4754-a05c-c3cf9e976c93" providerId="AD" clId="Web-{0495E0FB-743E-675A-560D-417017EA70A4}" dt="2024-09-05T12:31:32.751" v="8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0495E0FB-743E-675A-560D-417017EA70A4}" dt="2024-09-05T12:30:16.139" v="0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">
        <pc:chgData name="Laura Farrell" userId="S::laurahf@hkusa.com::2e43a550-d27b-4754-a05c-c3cf9e976c93" providerId="AD" clId="Web-{0495E0FB-743E-675A-560D-417017EA70A4}" dt="2024-09-05T12:40:29.563" v="78" actId="20577"/>
        <pc:sldMkLst>
          <pc:docMk/>
          <pc:sldMk cId="1968525187" sldId="325"/>
        </pc:sldMkLst>
        <pc:spChg chg="mod">
          <ac:chgData name="Laura Farrell" userId="S::laurahf@hkusa.com::2e43a550-d27b-4754-a05c-c3cf9e976c93" providerId="AD" clId="Web-{0495E0FB-743E-675A-560D-417017EA70A4}" dt="2024-09-05T12:40:29.563" v="78" actId="20577"/>
          <ac:spMkLst>
            <pc:docMk/>
            <pc:sldMk cId="1968525187" sldId="325"/>
            <ac:spMk id="3" creationId="{06DDC65F-FF60-9E88-9A04-DC35A647156C}"/>
          </ac:spMkLst>
        </pc:spChg>
      </pc:sldChg>
      <pc:sldChg chg="modNotes">
        <pc:chgData name="Laura Farrell" userId="S::laurahf@hkusa.com::2e43a550-d27b-4754-a05c-c3cf9e976c93" providerId="AD" clId="Web-{0495E0FB-743E-675A-560D-417017EA70A4}" dt="2024-09-05T12:32:01.327" v="11"/>
        <pc:sldMkLst>
          <pc:docMk/>
          <pc:sldMk cId="1071845858" sldId="328"/>
        </pc:sldMkLst>
      </pc:sldChg>
      <pc:sldChg chg="modNotes">
        <pc:chgData name="Laura Farrell" userId="S::laurahf@hkusa.com::2e43a550-d27b-4754-a05c-c3cf9e976c93" providerId="AD" clId="Web-{0495E0FB-743E-675A-560D-417017EA70A4}" dt="2024-09-05T12:32:29.093" v="18"/>
        <pc:sldMkLst>
          <pc:docMk/>
          <pc:sldMk cId="42150977" sldId="332"/>
        </pc:sldMkLst>
      </pc:sldChg>
      <pc:sldChg chg="modNotes">
        <pc:chgData name="Laura Farrell" userId="S::laurahf@hkusa.com::2e43a550-d27b-4754-a05c-c3cf9e976c93" providerId="AD" clId="Web-{0495E0FB-743E-675A-560D-417017EA70A4}" dt="2024-09-05T12:35:30.256" v="19"/>
        <pc:sldMkLst>
          <pc:docMk/>
          <pc:sldMk cId="2107388486" sldId="333"/>
        </pc:sldMkLst>
      </pc:sldChg>
      <pc:sldChg chg="modNotes">
        <pc:chgData name="Laura Farrell" userId="S::laurahf@hkusa.com::2e43a550-d27b-4754-a05c-c3cf9e976c93" providerId="AD" clId="Web-{0495E0FB-743E-675A-560D-417017EA70A4}" dt="2024-09-05T12:31:47.486" v="10"/>
        <pc:sldMkLst>
          <pc:docMk/>
          <pc:sldMk cId="4160889081" sldId="336"/>
        </pc:sldMkLst>
      </pc:sldChg>
      <pc:sldChg chg="modSp">
        <pc:chgData name="Laura Farrell" userId="S::laurahf@hkusa.com::2e43a550-d27b-4754-a05c-c3cf9e976c93" providerId="AD" clId="Web-{0495E0FB-743E-675A-560D-417017EA70A4}" dt="2024-09-05T12:37:05.306" v="28" actId="20577"/>
        <pc:sldMkLst>
          <pc:docMk/>
          <pc:sldMk cId="4092505462" sldId="339"/>
        </pc:sldMkLst>
        <pc:spChg chg="mod">
          <ac:chgData name="Laura Farrell" userId="S::laurahf@hkusa.com::2e43a550-d27b-4754-a05c-c3cf9e976c93" providerId="AD" clId="Web-{0495E0FB-743E-675A-560D-417017EA70A4}" dt="2024-09-05T12:37:05.306" v="28" actId="20577"/>
          <ac:spMkLst>
            <pc:docMk/>
            <pc:sldMk cId="4092505462" sldId="339"/>
            <ac:spMk id="3" creationId="{06DDC65F-FF60-9E88-9A04-DC35A647156C}"/>
          </ac:spMkLst>
        </pc:spChg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Bobbieo</a:t>
            </a:r>
            <a:r>
              <a:rPr lang="en-US" dirty="0">
                <a:latin typeface="Calibri"/>
                <a:cs typeface="Calibri"/>
              </a:rPr>
              <a:t>/E+/Getty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98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6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2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Hill Street Studios/</a:t>
            </a:r>
            <a:r>
              <a:rPr lang="en-IN" dirty="0" err="1"/>
              <a:t>DigitalVision</a:t>
            </a:r>
            <a:r>
              <a:rPr lang="en-IN" dirty="0"/>
              <a:t>/ Getty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Rob Lewine/Getty Images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/>
              <a:t>Figure 11.7 </a:t>
            </a:r>
            <a:r>
              <a:rPr lang="en-IN" dirty="0"/>
              <a:t>Side effects of nicotine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/>
              <a:t>Figure 11.8 </a:t>
            </a:r>
            <a:r>
              <a:rPr lang="en-IN" dirty="0"/>
              <a:t>Signs of nicotine addiction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86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latin typeface="Helvetica LT Std Ligh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0D38F-D935-79EB-F988-6EAE3C4F4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31" y="658009"/>
            <a:ext cx="4726898" cy="459042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CF5F1-883F-414C-8AB1-9149346CC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229600" y="5524500"/>
            <a:ext cx="3124200" cy="53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1364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38355">
            <a:off x="3911678" y="3730088"/>
            <a:ext cx="7981742" cy="4327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4967773" y="3642697"/>
            <a:ext cx="1369827" cy="33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4185437" y="3619630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2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11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11.3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2717559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Avoiding and Quitting Tobacco Product Use</a:t>
            </a:r>
            <a:endParaRPr lang="en-US" sz="5400" b="1" spc="-150" dirty="0">
              <a:solidFill>
                <a:srgbClr val="C5203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pc="-150" dirty="0"/>
              <a:t>Benefits of Being Tobacco-Free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4318149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 no longer have to find places and times to smoke.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 will have more money.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Your skin and nails will look healthier, your teeth will look whiter, and your breath will be fresher.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 will have more energy.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You’ll be able to do normal activities without losing your breath.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 will not expose others to secondhand smoke.</a:t>
            </a:r>
          </a:p>
          <a:p>
            <a:pPr algn="r">
              <a:lnSpc>
                <a:spcPct val="100000"/>
              </a:lnSpc>
              <a:spcBef>
                <a:spcPts val="800"/>
              </a:spcBef>
            </a:pPr>
            <a:r>
              <a:rPr lang="en-US" sz="1600" i="1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63324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pc="-150" dirty="0"/>
              <a:t>Benefits of Being Tobacco-Free </a:t>
            </a:r>
            <a:r>
              <a:rPr lang="en-US" sz="3000" spc="-150" dirty="0"/>
              <a:t>(2 of 2)</a:t>
            </a:r>
          </a:p>
        </p:txBody>
      </p:sp>
      <p:pic>
        <p:nvPicPr>
          <p:cNvPr id="6" name="Picture 5" descr="The benefits of quitting smoking start on the day a person quits (heart rate drops, carbon monoxide levels in the blood drop to normal) and continue over time. 15 years after quitting, stroke and heart disease risk are that of a nonsmoker.">
            <a:extLst>
              <a:ext uri="{FF2B5EF4-FFF2-40B4-BE49-F238E27FC236}">
                <a16:creationId xmlns:a16="http://schemas.microsoft.com/office/drawing/2014/main" id="{14E09046-673B-7B43-82C0-AA8A74F16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96" y="1624377"/>
            <a:ext cx="7009205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pc="-150" dirty="0"/>
              <a:t>Quitting Methods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443011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Quitting isn’t easy, and there may be times when you aren’t completely successful. But having a plan will help you get back on track.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To be successful at quitting, do the following: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Set a quit date.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Make a list of reasons why you want to quit.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List the triggers that make you want to use a tobacco product.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Have a plan to fight the cravings and get rid of all the smoking reminders.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Keep trying to quit until you meet your goal.</a:t>
            </a:r>
          </a:p>
          <a:p>
            <a:pPr algn="r">
              <a:lnSpc>
                <a:spcPct val="100000"/>
              </a:lnSpc>
              <a:spcBef>
                <a:spcPts val="800"/>
              </a:spcBef>
            </a:pPr>
            <a:r>
              <a:rPr lang="en-US" sz="1600" i="1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38475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pc="-150" dirty="0"/>
              <a:t>Quitting Methods </a:t>
            </a:r>
            <a:r>
              <a:rPr lang="en-US" sz="3000" spc="-15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3429000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Use apps and text message programs to help with quitting.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Consider nicotine replacement therapy (NRT):</a:t>
            </a:r>
          </a:p>
          <a:p>
            <a:pPr marL="1028700" lvl="1" indent="-34290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Patch, gum, inhalers, lozenges, nasal sprays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Seek individual, group, or telehealth counseling.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Exercise, use deep breathing techniques, or meditate.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Get support from family and friends</a:t>
            </a:r>
          </a:p>
        </p:txBody>
      </p:sp>
    </p:spTree>
    <p:extLst>
      <p:ext uri="{BB962C8B-B14F-4D97-AF65-F5344CB8AC3E}">
        <p14:creationId xmlns:p14="http://schemas.microsoft.com/office/powerpoint/2010/main" val="46045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10"/>
            <a:ext cx="7894638" cy="1033547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Why do you think it is so hard for teens to quit using tobacco products once they start?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4" y="514414"/>
            <a:ext cx="10515600" cy="819088"/>
          </a:xfrm>
        </p:spPr>
        <p:txBody>
          <a:bodyPr/>
          <a:lstStyle/>
          <a:p>
            <a:pPr algn="ctr"/>
            <a:r>
              <a:rPr lang="en-US" dirty="0"/>
              <a:t>Tips for Staying Tobacco-Free</a:t>
            </a:r>
            <a:r>
              <a:rPr lang="en-IN" dirty="0"/>
              <a:t> </a:t>
            </a:r>
            <a:r>
              <a:rPr lang="en-IN" sz="3000" dirty="0"/>
              <a:t>(1 of 2)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861" y="1964873"/>
            <a:ext cx="10515600" cy="3965404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</a:rPr>
              <a:t>Stay away from situations where tobacco products are being used.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Spend time with friends who don’t use tobacco products.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</a:rPr>
              <a:t>Have specific lines you use to get yourself out of using, such as </a:t>
            </a:r>
            <a:r>
              <a:rPr lang="en-US" i="1" dirty="0">
                <a:latin typeface="Century Gothic"/>
              </a:rPr>
              <a:t>I have asthma and I could become very ill</a:t>
            </a:r>
            <a:r>
              <a:rPr lang="en-US" dirty="0">
                <a:latin typeface="Century Gothic"/>
              </a:rPr>
              <a:t> or </a:t>
            </a:r>
            <a:r>
              <a:rPr lang="en-US" i="1" dirty="0">
                <a:latin typeface="Century Gothic"/>
              </a:rPr>
              <a:t>I don’t think this is a good idea.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Recognize what situations, people, or places may trigger you to want to use, and try not to put yourself with those people or in those situations.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778480" y="6158982"/>
            <a:ext cx="1612641" cy="341632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0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Tips for Staying Tobacco-Free</a:t>
            </a:r>
            <a:r>
              <a:rPr lang="en-IN" sz="3600" dirty="0"/>
              <a:t> </a:t>
            </a:r>
            <a:r>
              <a:rPr lang="en-IN" sz="3000" dirty="0"/>
              <a:t>(2 of 2)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3"/>
            <a:ext cx="6629037" cy="4262165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Celebrate moments when you convince yourself not to give into your cravings and all the days you don’t use.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 using tobacco products with a new hobby or activity so you have something to do when you want to use.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Write down your reasons for quitting and look over them when you think about using again.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76D9F-C1CC-866A-7258-9221FD005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99" y="1970683"/>
            <a:ext cx="4041800" cy="457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088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pc="-150" dirty="0"/>
              <a:t>Refusal Skills to Avoid Tobacco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6171837" cy="472869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Refusal skills are techniques you use to say no to something you don’t want to do.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To say no to tobacco products, use a combination of verbal and nonverbal communication to get your point across.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Make sure your verbal response is firm and confident and your nonverbal response matches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5A35F-8C77-1DA4-226A-7810DF3C5F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450" y="1970684"/>
            <a:ext cx="4635499" cy="30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4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Nicotine Addiction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342900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Nicotine is the addictive substance found in all tobacco products.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It is poisonous when used in its pure form.</a:t>
            </a:r>
          </a:p>
          <a:p>
            <a:pPr marL="1028700" lvl="1" indent="-342900">
              <a:lnSpc>
                <a:spcPct val="112999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It is a central nervous stimulant.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When you inhale, your brain releases </a:t>
            </a:r>
            <a:r>
              <a:rPr lang="en-US" sz="2000" b="1" dirty="0">
                <a:solidFill>
                  <a:srgbClr val="BF0071"/>
                </a:solidFill>
                <a:latin typeface="Century Gothic"/>
              </a:rPr>
              <a:t>epinephrine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, or adrenaline, causing your heart rate and blood pressure to increase. 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Your brain also releases dopamine, which is the hormone linked to feelings of happiness, motivation, and concentration.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>
                <a:latin typeface="Century Gothic"/>
              </a:rPr>
              <a:t>Nicotine can harm the parts of the brain that control attention, learning, mood, and impulse control.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Side Effects of Nicotine Addiction</a:t>
            </a:r>
          </a:p>
        </p:txBody>
      </p:sp>
      <p:pic>
        <p:nvPicPr>
          <p:cNvPr id="3" name="Picture 2" descr="Drawing of a woman’s body shows effects of nicotine in different areas: blood circulation; the brain, lungs, heart, and muscles; the gastrointestinal system; during pregnancy; and risks to a child later in life.">
            <a:extLst>
              <a:ext uri="{FF2B5EF4-FFF2-40B4-BE49-F238E27FC236}">
                <a16:creationId xmlns:a16="http://schemas.microsoft.com/office/drawing/2014/main" id="{E6D4EB79-9953-2721-9A72-D88980FBB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8"/>
          <a:stretch/>
        </p:blipFill>
        <p:spPr>
          <a:xfrm>
            <a:off x="4060093" y="1651643"/>
            <a:ext cx="4071813" cy="499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7147-671A-8B26-A941-A7E89BA9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754163"/>
          </a:xfrm>
        </p:spPr>
        <p:txBody>
          <a:bodyPr/>
          <a:lstStyle/>
          <a:p>
            <a:pPr algn="ctr"/>
            <a:r>
              <a:rPr lang="en-US" sz="4600" dirty="0"/>
              <a:t>Common Signs of Nicotine</a:t>
            </a:r>
            <a:r>
              <a:rPr lang="en-IN" sz="4600" dirty="0"/>
              <a:t> </a:t>
            </a:r>
            <a:r>
              <a:rPr lang="en-US" sz="4600" dirty="0"/>
              <a:t>Addiction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1D6E-50A0-A9E6-73C8-CCC657AF6E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499"/>
            <a:ext cx="10515600" cy="4473251"/>
          </a:xfrm>
        </p:spPr>
        <p:txBody>
          <a:bodyPr/>
          <a:lstStyle/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Using more tobacco more often to get the same feeling you did when you began using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Experiencing withdrawal symptoms, such as irritability, anxiety, and difficulty concentrating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Wanting to quit but being unable to because of the withdrawal symptoms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Experiencing cravings and intense urges to use tobacco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Continuing to use tobacco despite being aware of the consequences and health risks </a:t>
            </a:r>
          </a:p>
        </p:txBody>
      </p:sp>
    </p:spTree>
    <p:extLst>
      <p:ext uri="{BB962C8B-B14F-4D97-AF65-F5344CB8AC3E}">
        <p14:creationId xmlns:p14="http://schemas.microsoft.com/office/powerpoint/2010/main" val="130494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IN" sz="4800" dirty="0"/>
              <a:t>Common </a:t>
            </a:r>
            <a:r>
              <a:rPr lang="en-US" sz="4800" dirty="0"/>
              <a:t>Signs of Nicotine </a:t>
            </a:r>
            <a:r>
              <a:rPr lang="en-IN" sz="4800" dirty="0"/>
              <a:t>Withdrawal </a:t>
            </a:r>
            <a:endParaRPr lang="en-US" sz="4800" dirty="0"/>
          </a:p>
        </p:txBody>
      </p:sp>
      <p:pic>
        <p:nvPicPr>
          <p:cNvPr id="6" name="Picture 5" descr="Intense urges to use tobacco; using it in larger amounts; wanting to quit but not being able to. Irritability and frustration; anxiety and depression; trouble concentrating; headaches; increase in appetite and weight gain; trouble sleeping.">
            <a:extLst>
              <a:ext uri="{FF2B5EF4-FFF2-40B4-BE49-F238E27FC236}">
                <a16:creationId xmlns:a16="http://schemas.microsoft.com/office/drawing/2014/main" id="{55CF7EEF-41F8-394C-B164-C40A245B01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92" y="1708169"/>
            <a:ext cx="7325216" cy="49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18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15023</TotalTime>
  <Words>725</Words>
  <Application>Microsoft Office PowerPoint</Application>
  <PresentationFormat>Widescreen</PresentationFormat>
  <Paragraphs>76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Century Gothic</vt:lpstr>
      <vt:lpstr>Helvetica LT Std Light</vt:lpstr>
      <vt:lpstr>Rockwell</vt:lpstr>
      <vt:lpstr>1_Office Theme</vt:lpstr>
      <vt:lpstr>Custom Design</vt:lpstr>
      <vt:lpstr>Avoiding and Quitting Tobacco Product Use</vt:lpstr>
      <vt:lpstr>Write About It</vt:lpstr>
      <vt:lpstr>Tips for Staying Tobacco-Free (1 of 2)</vt:lpstr>
      <vt:lpstr>Tips for Staying Tobacco-Free (2 of 2)</vt:lpstr>
      <vt:lpstr>Refusal Skills to Avoid Tobacco Use</vt:lpstr>
      <vt:lpstr>Nicotine Addiction</vt:lpstr>
      <vt:lpstr>Side Effects of Nicotine Addiction</vt:lpstr>
      <vt:lpstr>Common Signs of Nicotine Addiction</vt:lpstr>
      <vt:lpstr>Common Signs of Nicotine Withdrawal </vt:lpstr>
      <vt:lpstr>Benefits of Being Tobacco-Free (1 of 2)</vt:lpstr>
      <vt:lpstr>Benefits of Being Tobacco-Free (2 of 2)</vt:lpstr>
      <vt:lpstr>Quitting Methods (1 of 2)</vt:lpstr>
      <vt:lpstr>Quitting Methods (2 of 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Lesson 11.3: Avoiding and Quitting Tobacco Product Use</dc:title>
  <dc:creator>Joanne Brummett</dc:creator>
  <cp:lastModifiedBy>Laura Farrell</cp:lastModifiedBy>
  <cp:revision>213</cp:revision>
  <dcterms:created xsi:type="dcterms:W3CDTF">2024-04-04T14:49:27Z</dcterms:created>
  <dcterms:modified xsi:type="dcterms:W3CDTF">2024-10-08T13:41:39Z</dcterms:modified>
</cp:coreProperties>
</file>