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</p:sldMasterIdLst>
  <p:notesMasterIdLst>
    <p:notesMasterId r:id="rId15"/>
  </p:notesMasterIdLst>
  <p:handoutMasterIdLst>
    <p:handoutMasterId r:id="rId16"/>
  </p:handoutMasterIdLst>
  <p:sldIdLst>
    <p:sldId id="277" r:id="rId3"/>
    <p:sldId id="257" r:id="rId4"/>
    <p:sldId id="330" r:id="rId5"/>
    <p:sldId id="332" r:id="rId6"/>
    <p:sldId id="338" r:id="rId7"/>
    <p:sldId id="325" r:id="rId8"/>
    <p:sldId id="339" r:id="rId9"/>
    <p:sldId id="335" r:id="rId10"/>
    <p:sldId id="340" r:id="rId11"/>
    <p:sldId id="336" r:id="rId12"/>
    <p:sldId id="317" r:id="rId13"/>
    <p:sldId id="32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6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3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editor" initials="CE" lastIdx="3" clrIdx="3">
    <p:extLst>
      <p:ext uri="{19B8F6BF-5375-455C-9EA6-DF929625EA0E}">
        <p15:presenceInfo xmlns:p15="http://schemas.microsoft.com/office/powerpoint/2012/main" userId="Copy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  <p:cmAuthor id="6" name="Copy Editor" initials="CE [2]" lastIdx="1" clrIdx="5">
    <p:extLst>
      <p:ext uri="{19B8F6BF-5375-455C-9EA6-DF929625EA0E}">
        <p15:presenceInfo xmlns:p15="http://schemas.microsoft.com/office/powerpoint/2012/main" userId="Copy 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D62D00"/>
    <a:srgbClr val="9142B5"/>
    <a:srgbClr val="00A800"/>
    <a:srgbClr val="C52039"/>
    <a:srgbClr val="DB5407"/>
    <a:srgbClr val="F55D00"/>
    <a:srgbClr val="D86A30"/>
    <a:srgbClr val="E16F32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E3706-B509-ECB7-759C-886BB07E33B5}" v="15" dt="2024-09-05T12:48:34.9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4280" autoAdjust="0"/>
  </p:normalViewPr>
  <p:slideViewPr>
    <p:cSldViewPr snapToGrid="0" snapToObjects="1">
      <p:cViewPr varScale="1">
        <p:scale>
          <a:sx n="103" d="100"/>
          <a:sy n="103" d="100"/>
        </p:scale>
        <p:origin x="114" y="6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1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S::laurahf@hkusa.com::2e43a550-d27b-4754-a05c-c3cf9e976c93" providerId="AD" clId="Web-{DF038376-3F95-B49A-5A67-7242C4B95B52}"/>
    <pc:docChg chg="">
      <pc:chgData name="Laura Farrell" userId="S::laurahf@hkusa.com::2e43a550-d27b-4754-a05c-c3cf9e976c93" providerId="AD" clId="Web-{DF038376-3F95-B49A-5A67-7242C4B95B52}" dt="2024-06-29T11:31:35.989" v="0"/>
      <pc:docMkLst>
        <pc:docMk/>
      </pc:docMkLst>
      <pc:sldChg chg="addCm">
        <pc:chgData name="Laura Farrell" userId="S::laurahf@hkusa.com::2e43a550-d27b-4754-a05c-c3cf9e976c93" providerId="AD" clId="Web-{DF038376-3F95-B49A-5A67-7242C4B95B52}" dt="2024-06-29T11:31:35.989" v="0"/>
        <pc:sldMkLst>
          <pc:docMk/>
          <pc:sldMk cId="341956996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DF038376-3F95-B49A-5A67-7242C4B95B52}" dt="2024-06-29T11:31:35.989" v="0"/>
              <pc2:cmMkLst xmlns:pc2="http://schemas.microsoft.com/office/powerpoint/2019/9/main/command">
                <pc:docMk/>
                <pc:sldMk cId="3419569964" sldId="275"/>
                <pc2:cmMk id="{A8BF95F2-EE50-47D8-96EC-627CF0738107}"/>
              </pc2:cmMkLst>
            </pc226:cmChg>
          </p:ext>
        </pc:extLst>
      </pc:sldChg>
    </pc:docChg>
  </pc:docChgLst>
  <pc:docChgLst>
    <pc:chgData name="Ink Lynx" userId="43154123f283b917" providerId="LiveId" clId="{B5791D93-01E4-C843-A4CD-49ED33F26C55}"/>
    <pc:docChg chg="undo redo custSel addSld delSld modSld sldOrd">
      <pc:chgData name="Ink Lynx" userId="43154123f283b917" providerId="LiveId" clId="{B5791D93-01E4-C843-A4CD-49ED33F26C55}" dt="2024-07-25T14:16:28.938" v="333" actId="1592"/>
      <pc:docMkLst>
        <pc:docMk/>
      </pc:docMkLst>
      <pc:sldChg chg="del">
        <pc:chgData name="Ink Lynx" userId="43154123f283b917" providerId="LiveId" clId="{B5791D93-01E4-C843-A4CD-49ED33F26C55}" dt="2024-07-24T10:07:05.471" v="141" actId="2696"/>
        <pc:sldMkLst>
          <pc:docMk/>
          <pc:sldMk cId="2513209944" sldId="259"/>
        </pc:sldMkLst>
      </pc:sldChg>
      <pc:sldChg chg="del">
        <pc:chgData name="Ink Lynx" userId="43154123f283b917" providerId="LiveId" clId="{B5791D93-01E4-C843-A4CD-49ED33F26C55}" dt="2024-07-24T10:02:17.410" v="37" actId="2696"/>
        <pc:sldMkLst>
          <pc:docMk/>
          <pc:sldMk cId="1110540363" sldId="269"/>
        </pc:sldMkLst>
      </pc:sldChg>
      <pc:sldChg chg="del">
        <pc:chgData name="Ink Lynx" userId="43154123f283b917" providerId="LiveId" clId="{B5791D93-01E4-C843-A4CD-49ED33F26C55}" dt="2024-07-24T10:22:24.743" v="331" actId="2696"/>
        <pc:sldMkLst>
          <pc:docMk/>
          <pc:sldMk cId="3928300210" sldId="276"/>
        </pc:sldMkLst>
      </pc:sldChg>
      <pc:sldChg chg="modSp addCm delCm">
        <pc:chgData name="Ink Lynx" userId="43154123f283b917" providerId="LiveId" clId="{B5791D93-01E4-C843-A4CD-49ED33F26C55}" dt="2024-07-25T14:16:28.938" v="333" actId="1592"/>
        <pc:sldMkLst>
          <pc:docMk/>
          <pc:sldMk cId="1460147337" sldId="277"/>
        </pc:sldMkLst>
        <pc:spChg chg="mod">
          <ac:chgData name="Ink Lynx" userId="43154123f283b917" providerId="LiveId" clId="{B5791D93-01E4-C843-A4CD-49ED33F26C55}" dt="2024-07-24T09:59:55.141" v="22" actId="255"/>
          <ac:spMkLst>
            <pc:docMk/>
            <pc:sldMk cId="1460147337" sldId="277"/>
            <ac:spMk id="3" creationId="{87012567-5EF1-F630-AB2D-B77047AD3D0C}"/>
          </ac:spMkLst>
        </pc:spChg>
        <pc:spChg chg="mod">
          <ac:chgData name="Ink Lynx" userId="43154123f283b917" providerId="LiveId" clId="{B5791D93-01E4-C843-A4CD-49ED33F26C55}" dt="2024-07-24T10:00:19.187" v="30" actId="20577"/>
          <ac:spMkLst>
            <pc:docMk/>
            <pc:sldMk cId="1460147337" sldId="277"/>
            <ac:spMk id="4" creationId="{9B0F9F82-8392-F0A1-62F4-8DC53C485B11}"/>
          </ac:spMkLst>
        </pc:spChg>
        <pc:spChg chg="mod">
          <ac:chgData name="Ink Lynx" userId="43154123f283b917" providerId="LiveId" clId="{B5791D93-01E4-C843-A4CD-49ED33F26C55}" dt="2024-07-24T10:00:25.791" v="36" actId="20577"/>
          <ac:spMkLst>
            <pc:docMk/>
            <pc:sldMk cId="1460147337" sldId="277"/>
            <ac:spMk id="5" creationId="{F4459E40-EC22-C356-6D67-196765A7A0D4}"/>
          </ac:spMkLst>
        </pc:spChg>
      </pc:sldChg>
      <pc:sldChg chg="modSp">
        <pc:chgData name="Ink Lynx" userId="43154123f283b917" providerId="LiveId" clId="{B5791D93-01E4-C843-A4CD-49ED33F26C55}" dt="2024-07-24T10:21:49.425" v="321" actId="1076"/>
        <pc:sldMkLst>
          <pc:docMk/>
          <pc:sldMk cId="3090042980" sldId="317"/>
        </pc:sldMkLst>
        <pc:spChg chg="mod">
          <ac:chgData name="Ink Lynx" userId="43154123f283b917" providerId="LiveId" clId="{B5791D93-01E4-C843-A4CD-49ED33F26C55}" dt="2024-07-24T10:21:46.057" v="320" actId="20577"/>
          <ac:spMkLst>
            <pc:docMk/>
            <pc:sldMk cId="3090042980" sldId="317"/>
            <ac:spMk id="2" creationId="{F69EF73D-6899-3B7E-AE5F-D6E09AB7AED8}"/>
          </ac:spMkLst>
        </pc:spChg>
        <pc:spChg chg="mod">
          <ac:chgData name="Ink Lynx" userId="43154123f283b917" providerId="LiveId" clId="{B5791D93-01E4-C843-A4CD-49ED33F26C55}" dt="2024-07-24T10:21:49.425" v="321" actId="1076"/>
          <ac:spMkLst>
            <pc:docMk/>
            <pc:sldMk cId="3090042980" sldId="317"/>
            <ac:spMk id="3" creationId="{06DDC65F-FF60-9E88-9A04-DC35A647156C}"/>
          </ac:spMkLst>
        </pc:spChg>
      </pc:sldChg>
      <pc:sldChg chg="modSp">
        <pc:chgData name="Ink Lynx" userId="43154123f283b917" providerId="LiveId" clId="{B5791D93-01E4-C843-A4CD-49ED33F26C55}" dt="2024-07-24T10:22:16.157" v="329" actId="20577"/>
        <pc:sldMkLst>
          <pc:docMk/>
          <pc:sldMk cId="2911994953" sldId="322"/>
        </pc:sldMkLst>
        <pc:spChg chg="mod">
          <ac:chgData name="Ink Lynx" userId="43154123f283b917" providerId="LiveId" clId="{B5791D93-01E4-C843-A4CD-49ED33F26C55}" dt="2024-07-24T10:22:16.157" v="329" actId="20577"/>
          <ac:spMkLst>
            <pc:docMk/>
            <pc:sldMk cId="2911994953" sldId="322"/>
            <ac:spMk id="3" creationId="{06DDC65F-FF60-9E88-9A04-DC35A647156C}"/>
          </ac:spMkLst>
        </pc:spChg>
      </pc:sldChg>
      <pc:sldChg chg="modSp">
        <pc:chgData name="Ink Lynx" userId="43154123f283b917" providerId="LiveId" clId="{B5791D93-01E4-C843-A4CD-49ED33F26C55}" dt="2024-07-24T10:18:24.351" v="244" actId="255"/>
        <pc:sldMkLst>
          <pc:docMk/>
          <pc:sldMk cId="1968525187" sldId="325"/>
        </pc:sldMkLst>
        <pc:spChg chg="mod">
          <ac:chgData name="Ink Lynx" userId="43154123f283b917" providerId="LiveId" clId="{B5791D93-01E4-C843-A4CD-49ED33F26C55}" dt="2024-07-24T10:07:27.524" v="145" actId="255"/>
          <ac:spMkLst>
            <pc:docMk/>
            <pc:sldMk cId="1968525187" sldId="325"/>
            <ac:spMk id="2" creationId="{F69EF73D-6899-3B7E-AE5F-D6E09AB7AED8}"/>
          </ac:spMkLst>
        </pc:spChg>
        <pc:spChg chg="mod">
          <ac:chgData name="Ink Lynx" userId="43154123f283b917" providerId="LiveId" clId="{B5791D93-01E4-C843-A4CD-49ED33F26C55}" dt="2024-07-24T10:18:24.351" v="244" actId="255"/>
          <ac:spMkLst>
            <pc:docMk/>
            <pc:sldMk cId="1968525187" sldId="325"/>
            <ac:spMk id="3" creationId="{06DDC65F-FF60-9E88-9A04-DC35A647156C}"/>
          </ac:spMkLst>
        </pc:spChg>
      </pc:sldChg>
      <pc:sldChg chg="del">
        <pc:chgData name="Ink Lynx" userId="43154123f283b917" providerId="LiveId" clId="{B5791D93-01E4-C843-A4CD-49ED33F26C55}" dt="2024-07-24T10:07:07.146" v="142" actId="2696"/>
        <pc:sldMkLst>
          <pc:docMk/>
          <pc:sldMk cId="3650765330" sldId="326"/>
        </pc:sldMkLst>
      </pc:sldChg>
      <pc:sldChg chg="del">
        <pc:chgData name="Ink Lynx" userId="43154123f283b917" providerId="LiveId" clId="{B5791D93-01E4-C843-A4CD-49ED33F26C55}" dt="2024-07-24T10:17:24.152" v="232" actId="2696"/>
        <pc:sldMkLst>
          <pc:docMk/>
          <pc:sldMk cId="2979590576" sldId="327"/>
        </pc:sldMkLst>
      </pc:sldChg>
      <pc:sldChg chg="del">
        <pc:chgData name="Ink Lynx" userId="43154123f283b917" providerId="LiveId" clId="{B5791D93-01E4-C843-A4CD-49ED33F26C55}" dt="2024-07-24T10:17:25.743" v="233" actId="2696"/>
        <pc:sldMkLst>
          <pc:docMk/>
          <pc:sldMk cId="1071845858" sldId="328"/>
        </pc:sldMkLst>
      </pc:sldChg>
      <pc:sldChg chg="del">
        <pc:chgData name="Ink Lynx" userId="43154123f283b917" providerId="LiveId" clId="{B5791D93-01E4-C843-A4CD-49ED33F26C55}" dt="2024-07-24T10:17:27.491" v="234" actId="2696"/>
        <pc:sldMkLst>
          <pc:docMk/>
          <pc:sldMk cId="2633243439" sldId="329"/>
        </pc:sldMkLst>
      </pc:sldChg>
      <pc:sldChg chg="delSp modSp ord modNotesTx">
        <pc:chgData name="Ink Lynx" userId="43154123f283b917" providerId="LiveId" clId="{B5791D93-01E4-C843-A4CD-49ED33F26C55}" dt="2024-07-24T10:06:16.094" v="128" actId="20577"/>
        <pc:sldMkLst>
          <pc:docMk/>
          <pc:sldMk cId="2862576347" sldId="330"/>
        </pc:sldMkLst>
        <pc:spChg chg="mod">
          <ac:chgData name="Ink Lynx" userId="43154123f283b917" providerId="LiveId" clId="{B5791D93-01E4-C843-A4CD-49ED33F26C55}" dt="2024-07-24T10:03:55.574" v="46" actId="255"/>
          <ac:spMkLst>
            <pc:docMk/>
            <pc:sldMk cId="2862576347" sldId="330"/>
            <ac:spMk id="2" creationId="{F69EF73D-6899-3B7E-AE5F-D6E09AB7AED8}"/>
          </ac:spMkLst>
        </pc:spChg>
        <pc:spChg chg="mod">
          <ac:chgData name="Ink Lynx" userId="43154123f283b917" providerId="LiveId" clId="{B5791D93-01E4-C843-A4CD-49ED33F26C55}" dt="2024-07-24T10:04:36.174" v="57" actId="1076"/>
          <ac:spMkLst>
            <pc:docMk/>
            <pc:sldMk cId="2862576347" sldId="330"/>
            <ac:spMk id="3" creationId="{06DDC65F-FF60-9E88-9A04-DC35A647156C}"/>
          </ac:spMkLst>
        </pc:spChg>
        <pc:picChg chg="del">
          <ac:chgData name="Ink Lynx" userId="43154123f283b917" providerId="LiveId" clId="{B5791D93-01E4-C843-A4CD-49ED33F26C55}" dt="2024-07-24T10:04:31.447" v="55" actId="478"/>
          <ac:picMkLst>
            <pc:docMk/>
            <pc:sldMk cId="2862576347" sldId="330"/>
            <ac:picMk id="4" creationId="{C2C57CBA-4C93-CD47-8CED-C96779F3B860}"/>
          </ac:picMkLst>
        </pc:picChg>
      </pc:sldChg>
      <pc:sldChg chg="del">
        <pc:chgData name="Ink Lynx" userId="43154123f283b917" providerId="LiveId" clId="{B5791D93-01E4-C843-A4CD-49ED33F26C55}" dt="2024-07-24T10:22:23.333" v="330" actId="2696"/>
        <pc:sldMkLst>
          <pc:docMk/>
          <pc:sldMk cId="2905559296" sldId="331"/>
        </pc:sldMkLst>
      </pc:sldChg>
      <pc:sldChg chg="addSp delSp modSp add">
        <pc:chgData name="Ink Lynx" userId="43154123f283b917" providerId="LiveId" clId="{B5791D93-01E4-C843-A4CD-49ED33F26C55}" dt="2024-07-24T10:06:41.461" v="135" actId="1076"/>
        <pc:sldMkLst>
          <pc:docMk/>
          <pc:sldMk cId="3507388236" sldId="332"/>
        </pc:sldMkLst>
        <pc:spChg chg="add del mod">
          <ac:chgData name="Ink Lynx" userId="43154123f283b917" providerId="LiveId" clId="{B5791D93-01E4-C843-A4CD-49ED33F26C55}" dt="2024-07-24T10:06:37.597" v="134" actId="113"/>
          <ac:spMkLst>
            <pc:docMk/>
            <pc:sldMk cId="3507388236" sldId="332"/>
            <ac:spMk id="3" creationId="{06DDC65F-FF60-9E88-9A04-DC35A647156C}"/>
          </ac:spMkLst>
        </pc:spChg>
        <pc:spChg chg="add del mod">
          <ac:chgData name="Ink Lynx" userId="43154123f283b917" providerId="LiveId" clId="{B5791D93-01E4-C843-A4CD-49ED33F26C55}" dt="2024-07-24T10:06:14.611" v="126" actId="478"/>
          <ac:spMkLst>
            <pc:docMk/>
            <pc:sldMk cId="3507388236" sldId="332"/>
            <ac:spMk id="6" creationId="{778923C0-6B51-0005-4050-D6325308E6E5}"/>
          </ac:spMkLst>
        </pc:spChg>
        <pc:picChg chg="mod">
          <ac:chgData name="Ink Lynx" userId="43154123f283b917" providerId="LiveId" clId="{B5791D93-01E4-C843-A4CD-49ED33F26C55}" dt="2024-07-24T10:06:41.461" v="135" actId="1076"/>
          <ac:picMkLst>
            <pc:docMk/>
            <pc:sldMk cId="3507388236" sldId="332"/>
            <ac:picMk id="4" creationId="{C2C57CBA-4C93-CD47-8CED-C96779F3B860}"/>
          </ac:picMkLst>
        </pc:picChg>
      </pc:sldChg>
      <pc:sldChg chg="delSp modSp add">
        <pc:chgData name="Ink Lynx" userId="43154123f283b917" providerId="LiveId" clId="{B5791D93-01E4-C843-A4CD-49ED33F26C55}" dt="2024-07-24T10:06:53.999" v="140" actId="20577"/>
        <pc:sldMkLst>
          <pc:docMk/>
          <pc:sldMk cId="3607476504" sldId="333"/>
        </pc:sldMkLst>
        <pc:spChg chg="mod">
          <ac:chgData name="Ink Lynx" userId="43154123f283b917" providerId="LiveId" clId="{B5791D93-01E4-C843-A4CD-49ED33F26C55}" dt="2024-07-24T10:06:53.999" v="140" actId="20577"/>
          <ac:spMkLst>
            <pc:docMk/>
            <pc:sldMk cId="3607476504" sldId="333"/>
            <ac:spMk id="3" creationId="{06DDC65F-FF60-9E88-9A04-DC35A647156C}"/>
          </ac:spMkLst>
        </pc:spChg>
        <pc:picChg chg="del">
          <ac:chgData name="Ink Lynx" userId="43154123f283b917" providerId="LiveId" clId="{B5791D93-01E4-C843-A4CD-49ED33F26C55}" dt="2024-07-24T10:06:45.262" v="136" actId="478"/>
          <ac:picMkLst>
            <pc:docMk/>
            <pc:sldMk cId="3607476504" sldId="333"/>
            <ac:picMk id="4" creationId="{C2C57CBA-4C93-CD47-8CED-C96779F3B860}"/>
          </ac:picMkLst>
        </pc:picChg>
      </pc:sldChg>
      <pc:sldChg chg="modSp add">
        <pc:chgData name="Ink Lynx" userId="43154123f283b917" providerId="LiveId" clId="{B5791D93-01E4-C843-A4CD-49ED33F26C55}" dt="2024-07-24T10:18:51.900" v="248" actId="255"/>
        <pc:sldMkLst>
          <pc:docMk/>
          <pc:sldMk cId="2543647750" sldId="334"/>
        </pc:sldMkLst>
        <pc:spChg chg="mod">
          <ac:chgData name="Ink Lynx" userId="43154123f283b917" providerId="LiveId" clId="{B5791D93-01E4-C843-A4CD-49ED33F26C55}" dt="2024-07-24T10:11:59.296" v="168" actId="20577"/>
          <ac:spMkLst>
            <pc:docMk/>
            <pc:sldMk cId="2543647750" sldId="334"/>
            <ac:spMk id="2" creationId="{F69EF73D-6899-3B7E-AE5F-D6E09AB7AED8}"/>
          </ac:spMkLst>
        </pc:spChg>
        <pc:spChg chg="mod">
          <ac:chgData name="Ink Lynx" userId="43154123f283b917" providerId="LiveId" clId="{B5791D93-01E4-C843-A4CD-49ED33F26C55}" dt="2024-07-24T10:18:51.900" v="248" actId="255"/>
          <ac:spMkLst>
            <pc:docMk/>
            <pc:sldMk cId="2543647750" sldId="334"/>
            <ac:spMk id="3" creationId="{06DDC65F-FF60-9E88-9A04-DC35A647156C}"/>
          </ac:spMkLst>
        </pc:spChg>
      </pc:sldChg>
      <pc:sldChg chg="modSp add">
        <pc:chgData name="Ink Lynx" userId="43154123f283b917" providerId="LiveId" clId="{B5791D93-01E4-C843-A4CD-49ED33F26C55}" dt="2024-07-24T10:14:21.332" v="199" actId="20577"/>
        <pc:sldMkLst>
          <pc:docMk/>
          <pc:sldMk cId="2666050222" sldId="335"/>
        </pc:sldMkLst>
        <pc:spChg chg="mod">
          <ac:chgData name="Ink Lynx" userId="43154123f283b917" providerId="LiveId" clId="{B5791D93-01E4-C843-A4CD-49ED33F26C55}" dt="2024-07-24T10:13:26.970" v="187" actId="22"/>
          <ac:spMkLst>
            <pc:docMk/>
            <pc:sldMk cId="2666050222" sldId="335"/>
            <ac:spMk id="2" creationId="{F69EF73D-6899-3B7E-AE5F-D6E09AB7AED8}"/>
          </ac:spMkLst>
        </pc:spChg>
        <pc:spChg chg="mod">
          <ac:chgData name="Ink Lynx" userId="43154123f283b917" providerId="LiveId" clId="{B5791D93-01E4-C843-A4CD-49ED33F26C55}" dt="2024-07-24T10:14:21.332" v="199" actId="20577"/>
          <ac:spMkLst>
            <pc:docMk/>
            <pc:sldMk cId="2666050222" sldId="335"/>
            <ac:spMk id="3" creationId="{06DDC65F-FF60-9E88-9A04-DC35A647156C}"/>
          </ac:spMkLst>
        </pc:spChg>
      </pc:sldChg>
      <pc:sldChg chg="addSp delSp modSp add">
        <pc:chgData name="Ink Lynx" userId="43154123f283b917" providerId="LiveId" clId="{B5791D93-01E4-C843-A4CD-49ED33F26C55}" dt="2024-07-24T10:17:11.423" v="231" actId="20577"/>
        <pc:sldMkLst>
          <pc:docMk/>
          <pc:sldMk cId="1742740058" sldId="336"/>
        </pc:sldMkLst>
        <pc:spChg chg="mod">
          <ac:chgData name="Ink Lynx" userId="43154123f283b917" providerId="LiveId" clId="{B5791D93-01E4-C843-A4CD-49ED33F26C55}" dt="2024-07-24T10:16:38.428" v="220" actId="255"/>
          <ac:spMkLst>
            <pc:docMk/>
            <pc:sldMk cId="1742740058" sldId="336"/>
            <ac:spMk id="2" creationId="{F69EF73D-6899-3B7E-AE5F-D6E09AB7AED8}"/>
          </ac:spMkLst>
        </pc:spChg>
        <pc:spChg chg="mod">
          <ac:chgData name="Ink Lynx" userId="43154123f283b917" providerId="LiveId" clId="{B5791D93-01E4-C843-A4CD-49ED33F26C55}" dt="2024-07-24T10:17:11.423" v="231" actId="20577"/>
          <ac:spMkLst>
            <pc:docMk/>
            <pc:sldMk cId="1742740058" sldId="336"/>
            <ac:spMk id="3" creationId="{06DDC65F-FF60-9E88-9A04-DC35A647156C}"/>
          </ac:spMkLst>
        </pc:spChg>
        <pc:spChg chg="add del">
          <ac:chgData name="Ink Lynx" userId="43154123f283b917" providerId="LiveId" clId="{B5791D93-01E4-C843-A4CD-49ED33F26C55}" dt="2024-07-24T10:15:12.711" v="202" actId="571"/>
          <ac:spMkLst>
            <pc:docMk/>
            <pc:sldMk cId="1742740058" sldId="336"/>
            <ac:spMk id="5" creationId="{D1D1CA38-835F-7652-DADD-E5A8D66ABCAD}"/>
          </ac:spMkLst>
        </pc:spChg>
      </pc:sldChg>
      <pc:sldChg chg="modSp add">
        <pc:chgData name="Ink Lynx" userId="43154123f283b917" providerId="LiveId" clId="{B5791D93-01E4-C843-A4CD-49ED33F26C55}" dt="2024-07-24T10:20:24.604" v="264" actId="20577"/>
        <pc:sldMkLst>
          <pc:docMk/>
          <pc:sldMk cId="2675610567" sldId="337"/>
        </pc:sldMkLst>
        <pc:spChg chg="mod">
          <ac:chgData name="Ink Lynx" userId="43154123f283b917" providerId="LiveId" clId="{B5791D93-01E4-C843-A4CD-49ED33F26C55}" dt="2024-07-24T10:19:50.838" v="251" actId="20577"/>
          <ac:spMkLst>
            <pc:docMk/>
            <pc:sldMk cId="2675610567" sldId="337"/>
            <ac:spMk id="2" creationId="{F69EF73D-6899-3B7E-AE5F-D6E09AB7AED8}"/>
          </ac:spMkLst>
        </pc:spChg>
        <pc:spChg chg="mod">
          <ac:chgData name="Ink Lynx" userId="43154123f283b917" providerId="LiveId" clId="{B5791D93-01E4-C843-A4CD-49ED33F26C55}" dt="2024-07-24T10:20:24.604" v="264" actId="20577"/>
          <ac:spMkLst>
            <pc:docMk/>
            <pc:sldMk cId="2675610567" sldId="337"/>
            <ac:spMk id="3" creationId="{06DDC65F-FF60-9E88-9A04-DC35A647156C}"/>
          </ac:spMkLst>
        </pc:spChg>
      </pc:sldChg>
    </pc:docChg>
  </pc:docChgLst>
  <pc:docChgLst>
    <pc:chgData name="Laura Farrell" userId="S::laurahf@hkusa.com::2e43a550-d27b-4754-a05c-c3cf9e976c93" providerId="AD" clId="Web-{6E0D972F-B419-741D-F0A0-F9995056F097}"/>
    <pc:docChg chg="mod modSld">
      <pc:chgData name="Laura Farrell" userId="S::laurahf@hkusa.com::2e43a550-d27b-4754-a05c-c3cf9e976c93" providerId="AD" clId="Web-{6E0D972F-B419-741D-F0A0-F9995056F097}" dt="2024-06-29T11:19:59.943" v="16"/>
      <pc:docMkLst>
        <pc:docMk/>
      </pc:docMkLst>
      <pc:sldChg chg="modSp addCm">
        <pc:chgData name="Laura Farrell" userId="S::laurahf@hkusa.com::2e43a550-d27b-4754-a05c-c3cf9e976c93" providerId="AD" clId="Web-{6E0D972F-B419-741D-F0A0-F9995056F097}" dt="2024-06-29T11:18:11.300" v="8" actId="20577"/>
        <pc:sldMkLst>
          <pc:docMk/>
          <pc:sldMk cId="2513209944" sldId="259"/>
        </pc:sldMkLst>
        <pc:spChg chg="mod">
          <ac:chgData name="Laura Farrell" userId="S::laurahf@hkusa.com::2e43a550-d27b-4754-a05c-c3cf9e976c93" providerId="AD" clId="Web-{6E0D972F-B419-741D-F0A0-F9995056F097}" dt="2024-06-29T11:18:11.300" v="8" actId="20577"/>
          <ac:spMkLst>
            <pc:docMk/>
            <pc:sldMk cId="2513209944" sldId="259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3:13.735" v="2"/>
              <pc2:cmMkLst xmlns:pc2="http://schemas.microsoft.com/office/powerpoint/2019/9/main/command">
                <pc:docMk/>
                <pc:sldMk cId="2513209944" sldId="259"/>
                <pc2:cmMk id="{2039EED2-6A40-4556-8D5F-BA75BF4A8570}"/>
              </pc2:cmMkLst>
            </pc226:cmChg>
          </p:ext>
        </pc:extLst>
      </pc:sldChg>
      <pc:sldChg chg="modSp addCm modCm">
        <pc:chgData name="Laura Farrell" userId="S::laurahf@hkusa.com::2e43a550-d27b-4754-a05c-c3cf9e976c93" providerId="AD" clId="Web-{6E0D972F-B419-741D-F0A0-F9995056F097}" dt="2024-06-29T11:18:53.098" v="15" actId="20577"/>
        <pc:sldMkLst>
          <pc:docMk/>
          <pc:sldMk cId="1979017778" sldId="260"/>
        </pc:sldMkLst>
        <pc:spChg chg="mod">
          <ac:chgData name="Laura Farrell" userId="S::laurahf@hkusa.com::2e43a550-d27b-4754-a05c-c3cf9e976c93" providerId="AD" clId="Web-{6E0D972F-B419-741D-F0A0-F9995056F097}" dt="2024-06-29T11:18:40.269" v="11" actId="20577"/>
          <ac:spMkLst>
            <pc:docMk/>
            <pc:sldMk cId="1979017778" sldId="260"/>
            <ac:spMk id="14" creationId="{B4915B3A-B353-C63A-EC0F-6AB11925A246}"/>
          </ac:spMkLst>
        </pc:spChg>
        <pc:spChg chg="mod">
          <ac:chgData name="Laura Farrell" userId="S::laurahf@hkusa.com::2e43a550-d27b-4754-a05c-c3cf9e976c93" providerId="AD" clId="Web-{6E0D972F-B419-741D-F0A0-F9995056F097}" dt="2024-06-29T11:18:45.207" v="13" actId="20577"/>
          <ac:spMkLst>
            <pc:docMk/>
            <pc:sldMk cId="1979017778" sldId="260"/>
            <ac:spMk id="25" creationId="{FBAC2120-FBD5-67C4-6917-9DD9F58B0259}"/>
          </ac:spMkLst>
        </pc:spChg>
        <pc:spChg chg="mod">
          <ac:chgData name="Laura Farrell" userId="S::laurahf@hkusa.com::2e43a550-d27b-4754-a05c-c3cf9e976c93" providerId="AD" clId="Web-{6E0D972F-B419-741D-F0A0-F9995056F097}" dt="2024-06-29T11:18:53.098" v="15" actId="20577"/>
          <ac:spMkLst>
            <pc:docMk/>
            <pc:sldMk cId="1979017778" sldId="260"/>
            <ac:spMk id="29" creationId="{2E693C9C-3B2C-C0CC-8018-CAC519B8E3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8:36.972" v="10"/>
              <pc2:cmMkLst xmlns:pc2="http://schemas.microsoft.com/office/powerpoint/2019/9/main/command">
                <pc:docMk/>
                <pc:sldMk cId="1979017778" sldId="260"/>
                <pc2:cmMk id="{ED0BB953-18FC-4C78-A1E1-00780F1AC107}"/>
              </pc2:cmMkLst>
            </pc226:cmChg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6:14.412" v="5"/>
              <pc2:cmMkLst xmlns:pc2="http://schemas.microsoft.com/office/powerpoint/2019/9/main/command">
                <pc:docMk/>
                <pc:sldMk cId="1979017778" sldId="260"/>
                <pc2:cmMk id="{2F4CFE8B-53D5-4007-9DE4-112F608FFD5D}"/>
              </pc2:cmMkLst>
            </pc226:cmChg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6:23.787" v="6"/>
              <pc2:cmMkLst xmlns:pc2="http://schemas.microsoft.com/office/powerpoint/2019/9/main/command">
                <pc:docMk/>
                <pc:sldMk cId="1979017778" sldId="260"/>
                <pc2:cmMk id="{84EAB997-55B7-4C11-BE84-A72B714444D1}"/>
              </pc2:cmMkLst>
            </pc226:cmChg>
          </p:ext>
        </pc:extLst>
      </pc:sldChg>
      <pc:sldChg chg="addCm">
        <pc:chgData name="Laura Farrell" userId="S::laurahf@hkusa.com::2e43a550-d27b-4754-a05c-c3cf9e976c93" providerId="AD" clId="Web-{6E0D972F-B419-741D-F0A0-F9995056F097}" dt="2024-06-29T11:19:59.943" v="16"/>
        <pc:sldMkLst>
          <pc:docMk/>
          <pc:sldMk cId="192313237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9:59.943" v="16"/>
              <pc2:cmMkLst xmlns:pc2="http://schemas.microsoft.com/office/powerpoint/2019/9/main/command">
                <pc:docMk/>
                <pc:sldMk cId="1923132370" sldId="270"/>
                <pc2:cmMk id="{E894392B-3B35-4035-A14B-A5652BA5E04F}"/>
              </pc2:cmMkLst>
            </pc226:cmChg>
          </p:ext>
        </pc:extLst>
      </pc:sldChg>
      <pc:sldChg chg="modSp addCm">
        <pc:chgData name="Laura Farrell" userId="S::laurahf@hkusa.com::2e43a550-d27b-4754-a05c-c3cf9e976c93" providerId="AD" clId="Web-{6E0D972F-B419-741D-F0A0-F9995056F097}" dt="2024-06-29T11:17:55.580" v="7" actId="20577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6E0D972F-B419-741D-F0A0-F9995056F097}" dt="2024-06-29T11:17:55.580" v="7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07:37.804" v="1"/>
              <pc2:cmMkLst xmlns:pc2="http://schemas.microsoft.com/office/powerpoint/2019/9/main/command">
                <pc:docMk/>
                <pc:sldMk cId="1460147337" sldId="277"/>
                <pc2:cmMk id="{B56F5C3F-2D0F-4F3D-8A62-3D8FABC1819D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2AFE3706-B509-ECB7-759C-886BB07E33B5}"/>
    <pc:docChg chg="modSld">
      <pc:chgData name="Laura Farrell" userId="S::laurahf@hkusa.com::2e43a550-d27b-4754-a05c-c3cf9e976c93" providerId="AD" clId="Web-{2AFE3706-B509-ECB7-759C-886BB07E33B5}" dt="2024-09-05T12:48:34.916" v="20" actId="20577"/>
      <pc:docMkLst>
        <pc:docMk/>
      </pc:docMkLst>
      <pc:sldChg chg="modSp">
        <pc:chgData name="Laura Farrell" userId="S::laurahf@hkusa.com::2e43a550-d27b-4754-a05c-c3cf9e976c93" providerId="AD" clId="Web-{2AFE3706-B509-ECB7-759C-886BB07E33B5}" dt="2024-09-05T12:48:34.916" v="20" actId="20577"/>
        <pc:sldMkLst>
          <pc:docMk/>
          <pc:sldMk cId="2900287038" sldId="257"/>
        </pc:sldMkLst>
        <pc:spChg chg="mod">
          <ac:chgData name="Laura Farrell" userId="S::laurahf@hkusa.com::2e43a550-d27b-4754-a05c-c3cf9e976c93" providerId="AD" clId="Web-{2AFE3706-B509-ECB7-759C-886BB07E33B5}" dt="2024-09-05T12:48:34.916" v="20" actId="20577"/>
          <ac:spMkLst>
            <pc:docMk/>
            <pc:sldMk cId="2900287038" sldId="257"/>
            <ac:spMk id="11" creationId="{53BC4F48-AAD7-FA32-0EC5-DA5B349E53B5}"/>
          </ac:spMkLst>
        </pc:spChg>
      </pc:sldChg>
      <pc:sldChg chg="modSp modNotes">
        <pc:chgData name="Laura Farrell" userId="S::laurahf@hkusa.com::2e43a550-d27b-4754-a05c-c3cf9e976c93" providerId="AD" clId="Web-{2AFE3706-B509-ECB7-759C-886BB07E33B5}" dt="2024-09-05T12:47:12.791" v="14" actId="20577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2AFE3706-B509-ECB7-759C-886BB07E33B5}" dt="2024-09-05T12:47:12.791" v="14" actId="20577"/>
          <ac:spMkLst>
            <pc:docMk/>
            <pc:sldMk cId="1460147337" sldId="277"/>
            <ac:spMk id="3" creationId="{87012567-5EF1-F630-AB2D-B77047AD3D0C}"/>
          </ac:spMkLst>
        </pc:spChg>
        <pc:spChg chg="mod">
          <ac:chgData name="Laura Farrell" userId="S::laurahf@hkusa.com::2e43a550-d27b-4754-a05c-c3cf9e976c93" providerId="AD" clId="Web-{2AFE3706-B509-ECB7-759C-886BB07E33B5}" dt="2024-09-05T12:44:50.150" v="0" actId="20577"/>
          <ac:spMkLst>
            <pc:docMk/>
            <pc:sldMk cId="1460147337" sldId="277"/>
            <ac:spMk id="5" creationId="{F4459E40-EC22-C356-6D67-196765A7A0D4}"/>
          </ac:spMkLst>
        </pc:spChg>
      </pc:sldChg>
      <pc:sldChg chg="modNotes">
        <pc:chgData name="Laura Farrell" userId="S::laurahf@hkusa.com::2e43a550-d27b-4754-a05c-c3cf9e976c93" providerId="AD" clId="Web-{2AFE3706-B509-ECB7-759C-886BB07E33B5}" dt="2024-09-05T12:46:02.259" v="9"/>
        <pc:sldMkLst>
          <pc:docMk/>
          <pc:sldMk cId="2862576347" sldId="33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D87F5-D721-43E6-A7D4-50B5E78ABB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C7F3C-C620-8091-E3A6-D1589913A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5CA5-D553-458B-927E-70034B0ED96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FE673-A798-C44D-0A0F-33F2E07A2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8FE35-3101-6B5B-AF9E-5573AFB9C2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B8DD-9A56-45BC-9D8C-E886C243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HAZEMMKAMAL/iStock/Getty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60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19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8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Andrew Lichtenstein/Corbis via Getty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4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HelveticaLTStd"/>
              </a:rPr>
              <a:t>Figure 11.10 </a:t>
            </a:r>
            <a:r>
              <a:rPr lang="en-IN" sz="1800" b="0" dirty="0">
                <a:effectLst/>
                <a:latin typeface="HelveticaLTStd"/>
              </a:rPr>
              <a:t>E-cigarette advertising targets teens in many different forms. 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4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30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80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1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3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77E87-A2CA-61D6-769F-3BEDC63616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8"/>
          <a:stretch/>
        </p:blipFill>
        <p:spPr>
          <a:xfrm>
            <a:off x="596999" y="599543"/>
            <a:ext cx="4847247" cy="4762258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CF5F1-883F-414C-8AB1-9149346CCE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2" y="494868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3350" y="2673349"/>
            <a:ext cx="5002213" cy="3034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00" b="1">
                <a:solidFill>
                  <a:srgbClr val="C5203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4" y="875290"/>
            <a:ext cx="4759036" cy="1463675"/>
          </a:xfrm>
          <a:prstGeom prst="rect">
            <a:avLst/>
          </a:prstGeom>
        </p:spPr>
        <p:txBody>
          <a:bodyPr anchor="ctr"/>
          <a:lstStyle>
            <a:lvl1pPr algn="ctr"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B0391A71-2E2F-4E68-0C93-D0EB7D2AA5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892197"/>
            <a:ext cx="10001250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4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B0391A71-2E2F-4E68-0C93-D0EB7D2AA5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2197"/>
            <a:ext cx="12191999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33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9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B3F91-AA90-FEB5-FF51-AE7F05335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38355">
            <a:off x="3911678" y="3730088"/>
            <a:ext cx="7981742" cy="4327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8833F-E5A5-ECDE-62BE-8199133B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280645" flipV="1">
            <a:off x="4967773" y="3642697"/>
            <a:ext cx="1369827" cy="3350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0"/>
            <a:ext cx="8944429" cy="4547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6C5E2-5598-872C-D879-2A79F22DF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147235">
            <a:off x="-2233650" y="3619630"/>
            <a:ext cx="7217592" cy="3913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2" r:id="rId3"/>
    <p:sldLayoutId id="2147483723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5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Chapter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1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LESSON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1.4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418" y="2451600"/>
            <a:ext cx="6385745" cy="3202751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5000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  <a:t>Government </a:t>
            </a:r>
            <a:r>
              <a:rPr lang="en-US" sz="5000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  <a:t>Regulation o</a:t>
            </a:r>
            <a:r>
              <a:rPr lang="en-IN" sz="5000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  <a:t>f</a:t>
            </a:r>
            <a:r>
              <a:rPr lang="en-US" sz="5000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  <a:t> Tobacco Product</a:t>
            </a:r>
            <a:r>
              <a:rPr lang="en-IN" sz="5000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  <a:t>s</a:t>
            </a:r>
            <a:endParaRPr lang="en-US" sz="5000" b="1" spc="-150" dirty="0">
              <a:solidFill>
                <a:srgbClr val="C52039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459E40-EC22-C356-6D67-196765A7A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8280" y="5879137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 dirty="0">
                <a:latin typeface="Century Gothic"/>
              </a:rPr>
              <a:t>Live Well: </a:t>
            </a:r>
            <a:r>
              <a:rPr lang="en-IN" sz="2800">
                <a:latin typeface="Century Gothic"/>
              </a:rPr>
              <a:t>Middle</a:t>
            </a:r>
            <a:r>
              <a:rPr lang="en-US" sz="2800" dirty="0">
                <a:latin typeface="Century Gothic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46014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500" spc="-150" dirty="0"/>
              <a:t>Role of State, Local Government, and </a:t>
            </a:r>
            <a:br>
              <a:rPr lang="en-US" sz="4500" spc="-150" dirty="0"/>
            </a:br>
            <a:r>
              <a:rPr lang="en-US" sz="4500" spc="-150" dirty="0"/>
              <a:t>Communities in Decreasing Tobacco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931494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Funding tobacco product prevention programs currently emphasizing preventing teen e-cigarette use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Limiting where and how tobacco products are sold to reduce teen e-cigarette use and advertising exposure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Restricting the number of stores that sell tobacco products and regulating how close they can be to schools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Supporting efforts to implement and continue proven youth tobacco prevention approaches </a:t>
            </a:r>
          </a:p>
        </p:txBody>
      </p:sp>
    </p:spTree>
    <p:extLst>
      <p:ext uri="{BB962C8B-B14F-4D97-AF65-F5344CB8AC3E}">
        <p14:creationId xmlns:p14="http://schemas.microsoft.com/office/powerpoint/2010/main" val="174274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1325563"/>
          </a:xfrm>
        </p:spPr>
        <p:txBody>
          <a:bodyPr/>
          <a:lstStyle/>
          <a:p>
            <a:pPr algn="ctr"/>
            <a:r>
              <a:rPr lang="en-US" sz="4000" spc="-100" dirty="0"/>
              <a:t>Role of Health Care Providers,</a:t>
            </a:r>
            <a:r>
              <a:rPr lang="en-IN" sz="4000" spc="-100" dirty="0"/>
              <a:t> </a:t>
            </a:r>
            <a:r>
              <a:rPr lang="en-US" sz="4000" spc="-100" dirty="0"/>
              <a:t>School Personnel, and Family Members</a:t>
            </a:r>
            <a:r>
              <a:rPr lang="en-IN" sz="4000" spc="-100" dirty="0"/>
              <a:t> </a:t>
            </a:r>
            <a:r>
              <a:rPr lang="en-US" sz="4000" spc="-100" dirty="0"/>
              <a:t>in Decreasing Tobacco Use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499"/>
            <a:ext cx="10515600" cy="4044043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Counseling teens on dangers of nicotine, e-cigarettes, and other tobacco products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Encouraging teens who use tobacco products to quit and providing help with quitting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Teaching teens how to analyze media and Internet use to be able to tell what is truthful and what is not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Family members setting a good example by not using tobacco products 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4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dirty="0"/>
              <a:t>State Smoking Bans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10498645" cy="2619977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Twenty-five U.S. states have comprehensive smoke-free laws covering workplaces, restaurants, and bars, which means they are 100 percent smoke free.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Five states have 100 percent smoke-free restaurants and bars.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Twenty states do not have any smoke-free indoor areas.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9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653F4F0-95C0-7F10-FA97-D5FD48FF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32" y="450806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3BC4F48-AAD7-FA32-0EC5-DA5B349E53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900" y="1970910"/>
            <a:ext cx="8815614" cy="1649368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entury Gothic"/>
                <a:cs typeface="Helvetica"/>
              </a:rPr>
              <a:t>Do you think an advertisement for vaping, smoking, or chewing tobacco should be on social media sites that are known to attract teens and young adults? Why or why not?</a:t>
            </a:r>
            <a:endParaRPr lang="en-US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dirty="0"/>
              <a:t>E-Cigarette Advertising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0001" y="1980000"/>
            <a:ext cx="5419350" cy="2069486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Store signs, television ads, movies, Internet sites, social media, and magazines are used to get teens to notice their brand.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Teens are targeted through themes of independence, rebellion, celebrity figures, and convenience.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F7488-16B8-C7FE-151F-31F44F6E8B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536" y="1980000"/>
            <a:ext cx="5059517" cy="34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76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1325563"/>
          </a:xfrm>
        </p:spPr>
        <p:txBody>
          <a:bodyPr/>
          <a:lstStyle/>
          <a:p>
            <a:pPr algn="ctr"/>
            <a:r>
              <a:rPr lang="en-US" spc="-150" dirty="0"/>
              <a:t>Advertising and Marketing </a:t>
            </a:r>
            <a:br>
              <a:rPr lang="en-US" spc="-150" dirty="0"/>
            </a:br>
            <a:r>
              <a:rPr lang="en-US" spc="-150" dirty="0"/>
              <a:t>Techniques on Tobacco Use</a:t>
            </a:r>
            <a:r>
              <a:rPr lang="en-US" sz="3000" spc="-150" dirty="0"/>
              <a:t> 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4130040"/>
          </a:xfrm>
        </p:spPr>
        <p:txBody>
          <a:bodyPr lIns="91440" tIns="45720" rIns="91440" bIns="45720" anchor="t"/>
          <a:lstStyle/>
          <a:p>
            <a:r>
              <a:rPr lang="en-IN" dirty="0"/>
              <a:t>7 in 10 teens exposed to advertising for e-cigarettes.</a:t>
            </a:r>
          </a:p>
          <a:p>
            <a:pPr algn="r">
              <a:spcBef>
                <a:spcPts val="26700"/>
              </a:spcBef>
            </a:pPr>
            <a:r>
              <a:rPr lang="en-IN" sz="1600" i="1" dirty="0"/>
              <a:t>(Continued)</a:t>
            </a:r>
          </a:p>
        </p:txBody>
      </p:sp>
      <p:pic>
        <p:nvPicPr>
          <p:cNvPr id="4" name="Picture 3" descr="7 in 10 teens are exposed to advertising for E cigarettes. 24 percent of teens see such ads in newspapers and magazines. 52.8 percent see retail ads. 34.1 percent see TV or movie ads, and 35.8 percent see Internet ads.">
            <a:extLst>
              <a:ext uri="{FF2B5EF4-FFF2-40B4-BE49-F238E27FC236}">
                <a16:creationId xmlns:a16="http://schemas.microsoft.com/office/drawing/2014/main" id="{C2C57CBA-4C93-CD47-8CED-C96779F3B8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87" y="3259162"/>
            <a:ext cx="498542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8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1325563"/>
          </a:xfrm>
        </p:spPr>
        <p:txBody>
          <a:bodyPr/>
          <a:lstStyle/>
          <a:p>
            <a:pPr algn="ctr"/>
            <a:r>
              <a:rPr lang="en-US" spc="-150" dirty="0"/>
              <a:t>Advertising and Marketing </a:t>
            </a:r>
            <a:br>
              <a:rPr lang="en-US" spc="-150" dirty="0"/>
            </a:br>
            <a:r>
              <a:rPr lang="en-US" spc="-150" dirty="0"/>
              <a:t>Techniques on Tobacco Use </a:t>
            </a:r>
            <a:r>
              <a:rPr lang="en-US" sz="3000" spc="-150" dirty="0"/>
              <a:t>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2718514"/>
          </a:xfrm>
        </p:spPr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The tobacco industry spends billions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F00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marketing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 each year.</a:t>
            </a:r>
          </a:p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Marketing includes:</a:t>
            </a:r>
          </a:p>
          <a:p>
            <a:pPr marL="1028700" marR="0" lvl="1" indent="-342900" algn="l" defTabSz="914400" rtl="0" eaLnBrk="1" fontAlgn="auto" latinLnBrk="0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promotion</a:t>
            </a:r>
          </a:p>
          <a:p>
            <a:pPr marL="1028700" marR="0" lvl="1" indent="-342900" algn="l" defTabSz="914400" rtl="0" eaLnBrk="1" fontAlgn="auto" latinLnBrk="0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placement</a:t>
            </a:r>
          </a:p>
          <a:p>
            <a:pPr marL="1028700" marR="0" lvl="1" indent="-342900" algn="l" defTabSz="914400" rtl="0" eaLnBrk="1" fontAlgn="auto" latinLnBrk="0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481951"/>
          </a:xfrm>
        </p:spPr>
        <p:txBody>
          <a:bodyPr/>
          <a:lstStyle/>
          <a:p>
            <a:pPr algn="ctr"/>
            <a:r>
              <a:rPr lang="en-US" spc="-150" dirty="0"/>
              <a:t>The Role of the Food and Drug Administration </a:t>
            </a:r>
            <a:r>
              <a:rPr lang="en-US" sz="3000" spc="-15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4323380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</a:t>
            </a:r>
            <a:r>
              <a:rPr lang="en-US" b="1" dirty="0">
                <a:solidFill>
                  <a:srgbClr val="CD008D"/>
                </a:solidFill>
              </a:rPr>
              <a:t>FDA</a:t>
            </a:r>
            <a:r>
              <a:rPr lang="en-US" dirty="0"/>
              <a:t> is responsible for regulating the manufacturing, marketing, and distribution of tobacco products to protect the public health and to reduce tobacco use by minors.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FDA banned:</a:t>
            </a:r>
            <a:endParaRPr lang="en-IN" dirty="0"/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the sale of e-cigarettes to minors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free samples of e-cigarettes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vending machine sales of e-cigarettes except in adult-only facilities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the sale of flavored e-cigarettes</a:t>
            </a:r>
          </a:p>
          <a:p>
            <a:pPr lvl="1" indent="0" algn="r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196852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</p:spPr>
        <p:txBody>
          <a:bodyPr/>
          <a:lstStyle/>
          <a:p>
            <a:pPr algn="ctr"/>
            <a:r>
              <a:rPr lang="en-US" spc="-150" dirty="0"/>
              <a:t>The Role of the Food and Drug Administration </a:t>
            </a:r>
            <a:r>
              <a:rPr lang="en-US" sz="3000" spc="-150" dirty="0"/>
              <a:t>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2923788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Advertising for all tobacco products must include an addictiveness warning statement.</a:t>
            </a:r>
            <a:endParaRPr lang="en-IN" dirty="0"/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WARNING: This product contains nicotine. Nicotine is an addictive chemical.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FDA has put these bans and restrictions in place to try to decrease vaping in young people. </a:t>
            </a:r>
          </a:p>
        </p:txBody>
      </p:sp>
    </p:spTree>
    <p:extLst>
      <p:ext uri="{BB962C8B-B14F-4D97-AF65-F5344CB8AC3E}">
        <p14:creationId xmlns:p14="http://schemas.microsoft.com/office/powerpoint/2010/main" val="225318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500997"/>
          </a:xfrm>
        </p:spPr>
        <p:txBody>
          <a:bodyPr/>
          <a:lstStyle/>
          <a:p>
            <a:pPr algn="ctr"/>
            <a:r>
              <a:rPr lang="en-US" spc="-150" dirty="0"/>
              <a:t>Role of Government and Communities </a:t>
            </a:r>
            <a:br>
              <a:rPr lang="en-US" spc="-150" dirty="0"/>
            </a:br>
            <a:r>
              <a:rPr lang="en-US" spc="-150" dirty="0"/>
              <a:t>in Decreasing Tobacco Use</a:t>
            </a:r>
            <a:endParaRPr lang="en-US" sz="3600" spc="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782204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CDC’s Office on Smoking and Health (OSH) helps states and communities implement tobacco control programs.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OSH created the National Tobacco Control Program (NTCP) to coordinate national efforts to reduce tobacco</a:t>
            </a:r>
            <a:r>
              <a:rPr lang="en-IN" dirty="0"/>
              <a:t>-</a:t>
            </a:r>
            <a:r>
              <a:rPr lang="en-US" dirty="0"/>
              <a:t>related diseases and deaths.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Each state has access to the CDC’s OSH and NTCP resources to help inform and implement effective tobacco prevention and cessation best practices.</a:t>
            </a:r>
          </a:p>
        </p:txBody>
      </p:sp>
    </p:spTree>
    <p:extLst>
      <p:ext uri="{BB962C8B-B14F-4D97-AF65-F5344CB8AC3E}">
        <p14:creationId xmlns:p14="http://schemas.microsoft.com/office/powerpoint/2010/main" val="2666050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538320"/>
          </a:xfrm>
        </p:spPr>
        <p:txBody>
          <a:bodyPr/>
          <a:lstStyle/>
          <a:p>
            <a:pPr algn="ctr"/>
            <a:r>
              <a:rPr lang="en-US" spc="-150" dirty="0"/>
              <a:t>Federal Government Role in </a:t>
            </a:r>
            <a:br>
              <a:rPr lang="en-US" spc="-150" dirty="0"/>
            </a:br>
            <a:r>
              <a:rPr lang="en-US" spc="-150" dirty="0"/>
              <a:t>Decreasing Tobacco Use</a:t>
            </a:r>
            <a:endParaRPr lang="en-US" sz="3600" spc="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429000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Tracking e-cigarette use and supporting research on health effects and factors contributing to teen e-cigarette use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Providing information on the health effects of e-cigarette use by teens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Developing regulations for e-cigarettes to reduce or prevent teen use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Funding and promoting campaigns that inform people about the dangers of tobacco product use, including e-cigarettes </a:t>
            </a:r>
          </a:p>
        </p:txBody>
      </p:sp>
    </p:spTree>
    <p:extLst>
      <p:ext uri="{BB962C8B-B14F-4D97-AF65-F5344CB8AC3E}">
        <p14:creationId xmlns:p14="http://schemas.microsoft.com/office/powerpoint/2010/main" val="34158210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15015</TotalTime>
  <Words>653</Words>
  <Application>Microsoft Office PowerPoint</Application>
  <PresentationFormat>Widescreen</PresentationFormat>
  <Paragraphs>67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Century Gothic</vt:lpstr>
      <vt:lpstr>HelveticaLTStd</vt:lpstr>
      <vt:lpstr>Rockwell</vt:lpstr>
      <vt:lpstr>1_Office Theme</vt:lpstr>
      <vt:lpstr>Custom Design</vt:lpstr>
      <vt:lpstr>Government Regulation of Tobacco Products</vt:lpstr>
      <vt:lpstr>Write About It</vt:lpstr>
      <vt:lpstr>E-Cigarette Advertising</vt:lpstr>
      <vt:lpstr>Advertising and Marketing  Techniques on Tobacco Use (1 of 2)</vt:lpstr>
      <vt:lpstr>Advertising and Marketing  Techniques on Tobacco Use (2 of 2)</vt:lpstr>
      <vt:lpstr>The Role of the Food and Drug Administration (1 of 2)</vt:lpstr>
      <vt:lpstr>The Role of the Food and Drug Administration (2 of 2)</vt:lpstr>
      <vt:lpstr>Role of Government and Communities  in Decreasing Tobacco Use</vt:lpstr>
      <vt:lpstr>Federal Government Role in  Decreasing Tobacco Use</vt:lpstr>
      <vt:lpstr>Role of State, Local Government, and  Communities in Decreasing Tobacco Use</vt:lpstr>
      <vt:lpstr>Role of Health Care Providers, School Personnel, and Family Members in Decreasing Tobacco Use </vt:lpstr>
      <vt:lpstr>State Smoking Bans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11: Lesson 11.4: Government Regulations of Tobacco Products</dc:title>
  <dc:creator>Joanne Brummett</dc:creator>
  <cp:lastModifiedBy>Laura Farrell</cp:lastModifiedBy>
  <cp:revision>195</cp:revision>
  <dcterms:created xsi:type="dcterms:W3CDTF">2024-04-04T14:49:27Z</dcterms:created>
  <dcterms:modified xsi:type="dcterms:W3CDTF">2024-10-08T13:48:05Z</dcterms:modified>
</cp:coreProperties>
</file>