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22"/>
  </p:notesMasterIdLst>
  <p:handoutMasterIdLst>
    <p:handoutMasterId r:id="rId23"/>
  </p:handoutMasterIdLst>
  <p:sldIdLst>
    <p:sldId id="277" r:id="rId3"/>
    <p:sldId id="257" r:id="rId4"/>
    <p:sldId id="325" r:id="rId5"/>
    <p:sldId id="299" r:id="rId6"/>
    <p:sldId id="296" r:id="rId7"/>
    <p:sldId id="326" r:id="rId8"/>
    <p:sldId id="327" r:id="rId9"/>
    <p:sldId id="314" r:id="rId10"/>
    <p:sldId id="321" r:id="rId11"/>
    <p:sldId id="315" r:id="rId12"/>
    <p:sldId id="316" r:id="rId13"/>
    <p:sldId id="317" r:id="rId14"/>
    <p:sldId id="318" r:id="rId15"/>
    <p:sldId id="302" r:id="rId16"/>
    <p:sldId id="324" r:id="rId17"/>
    <p:sldId id="323" r:id="rId18"/>
    <p:sldId id="304" r:id="rId19"/>
    <p:sldId id="322"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3"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00000"/>
    <a:srgbClr val="D62D00"/>
    <a:srgbClr val="9142B5"/>
    <a:srgbClr val="00A800"/>
    <a:srgbClr val="C52039"/>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11" autoAdjust="0"/>
    <p:restoredTop sz="94280" autoAdjust="0"/>
  </p:normalViewPr>
  <p:slideViewPr>
    <p:cSldViewPr snapToGrid="0" snapToObjects="1">
      <p:cViewPr varScale="1">
        <p:scale>
          <a:sx n="106" d="100"/>
          <a:sy n="106" d="100"/>
        </p:scale>
        <p:origin x="132" y="408"/>
      </p:cViewPr>
      <p:guideLst/>
    </p:cSldViewPr>
  </p:slideViewPr>
  <p:outlineViewPr>
    <p:cViewPr>
      <p:scale>
        <a:sx n="33" d="100"/>
        <a:sy n="33" d="100"/>
      </p:scale>
      <p:origin x="0" y="-1233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239AF9F9-C44B-0241-970C-676B80CE02FC}"/>
    <pc:docChg chg="undo custSel addSld delSld modSld sldOrd">
      <pc:chgData name="Ink Lynx" userId="43154123f283b917" providerId="LiveId" clId="{239AF9F9-C44B-0241-970C-676B80CE02FC}" dt="2024-07-25T14:17:01.072" v="398" actId="1589"/>
      <pc:docMkLst>
        <pc:docMk/>
      </pc:docMkLst>
      <pc:sldChg chg="modSp">
        <pc:chgData name="Ink Lynx" userId="43154123f283b917" providerId="LiveId" clId="{239AF9F9-C44B-0241-970C-676B80CE02FC}" dt="2024-07-24T10:48:45.953" v="13" actId="20577"/>
        <pc:sldMkLst>
          <pc:docMk/>
          <pc:sldMk cId="2900287038" sldId="257"/>
        </pc:sldMkLst>
        <pc:spChg chg="mod">
          <ac:chgData name="Ink Lynx" userId="43154123f283b917" providerId="LiveId" clId="{239AF9F9-C44B-0241-970C-676B80CE02FC}" dt="2024-07-24T10:48:45.953" v="13" actId="20577"/>
          <ac:spMkLst>
            <pc:docMk/>
            <pc:sldMk cId="2900287038" sldId="257"/>
            <ac:spMk id="11" creationId="{53BC4F48-AAD7-FA32-0EC5-DA5B349E53B5}"/>
          </ac:spMkLst>
        </pc:spChg>
      </pc:sldChg>
      <pc:sldChg chg="modSp">
        <pc:chgData name="Ink Lynx" userId="43154123f283b917" providerId="LiveId" clId="{239AF9F9-C44B-0241-970C-676B80CE02FC}" dt="2024-07-24T10:48:57.692" v="15" actId="20577"/>
        <pc:sldMkLst>
          <pc:docMk/>
          <pc:sldMk cId="2513209944" sldId="259"/>
        </pc:sldMkLst>
        <pc:spChg chg="mod">
          <ac:chgData name="Ink Lynx" userId="43154123f283b917" providerId="LiveId" clId="{239AF9F9-C44B-0241-970C-676B80CE02FC}" dt="2024-07-24T10:48:57.692" v="15" actId="20577"/>
          <ac:spMkLst>
            <pc:docMk/>
            <pc:sldMk cId="2513209944" sldId="259"/>
            <ac:spMk id="3" creationId="{06DDC65F-FF60-9E88-9A04-DC35A647156C}"/>
          </ac:spMkLst>
        </pc:spChg>
      </pc:sldChg>
      <pc:sldChg chg="del">
        <pc:chgData name="Ink Lynx" userId="43154123f283b917" providerId="LiveId" clId="{239AF9F9-C44B-0241-970C-676B80CE02FC}" dt="2024-07-24T10:48:48.292" v="14" actId="2696"/>
        <pc:sldMkLst>
          <pc:docMk/>
          <pc:sldMk cId="1110540363" sldId="269"/>
        </pc:sldMkLst>
      </pc:sldChg>
      <pc:sldChg chg="del">
        <pc:chgData name="Ink Lynx" userId="43154123f283b917" providerId="LiveId" clId="{239AF9F9-C44B-0241-970C-676B80CE02FC}" dt="2024-07-24T11:08:05.785" v="348" actId="2696"/>
        <pc:sldMkLst>
          <pc:docMk/>
          <pc:sldMk cId="3928300210" sldId="276"/>
        </pc:sldMkLst>
      </pc:sldChg>
      <pc:sldChg chg="modSp addCm">
        <pc:chgData name="Ink Lynx" userId="43154123f283b917" providerId="LiveId" clId="{239AF9F9-C44B-0241-970C-676B80CE02FC}" dt="2024-07-25T14:17:01.072" v="398" actId="1589"/>
        <pc:sldMkLst>
          <pc:docMk/>
          <pc:sldMk cId="1460147337" sldId="277"/>
        </pc:sldMkLst>
        <pc:spChg chg="mod">
          <ac:chgData name="Ink Lynx" userId="43154123f283b917" providerId="LiveId" clId="{239AF9F9-C44B-0241-970C-676B80CE02FC}" dt="2024-07-24T10:48:16.044" v="3" actId="20577"/>
          <ac:spMkLst>
            <pc:docMk/>
            <pc:sldMk cId="1460147337" sldId="277"/>
            <ac:spMk id="4" creationId="{9B0F9F82-8392-F0A1-62F4-8DC53C485B11}"/>
          </ac:spMkLst>
        </pc:spChg>
        <pc:spChg chg="mod">
          <ac:chgData name="Ink Lynx" userId="43154123f283b917" providerId="LiveId" clId="{239AF9F9-C44B-0241-970C-676B80CE02FC}" dt="2024-07-24T10:48:22.128" v="9" actId="20577"/>
          <ac:spMkLst>
            <pc:docMk/>
            <pc:sldMk cId="1460147337" sldId="277"/>
            <ac:spMk id="5" creationId="{F4459E40-EC22-C356-6D67-196765A7A0D4}"/>
          </ac:spMkLst>
        </pc:spChg>
      </pc:sldChg>
      <pc:sldChg chg="modSp">
        <pc:chgData name="Ink Lynx" userId="43154123f283b917" providerId="LiveId" clId="{239AF9F9-C44B-0241-970C-676B80CE02FC}" dt="2024-07-24T10:52:03.288" v="89" actId="1076"/>
        <pc:sldMkLst>
          <pc:docMk/>
          <pc:sldMk cId="4211778279" sldId="296"/>
        </pc:sldMkLst>
        <pc:spChg chg="mod">
          <ac:chgData name="Ink Lynx" userId="43154123f283b917" providerId="LiveId" clId="{239AF9F9-C44B-0241-970C-676B80CE02FC}" dt="2024-07-24T10:49:18.784" v="26" actId="20577"/>
          <ac:spMkLst>
            <pc:docMk/>
            <pc:sldMk cId="4211778279" sldId="296"/>
            <ac:spMk id="2" creationId="{F69EF73D-6899-3B7E-AE5F-D6E09AB7AED8}"/>
          </ac:spMkLst>
        </pc:spChg>
        <pc:spChg chg="mod">
          <ac:chgData name="Ink Lynx" userId="43154123f283b917" providerId="LiveId" clId="{239AF9F9-C44B-0241-970C-676B80CE02FC}" dt="2024-07-24T10:52:03.288" v="89" actId="1076"/>
          <ac:spMkLst>
            <pc:docMk/>
            <pc:sldMk cId="4211778279" sldId="296"/>
            <ac:spMk id="3" creationId="{06DDC65F-FF60-9E88-9A04-DC35A647156C}"/>
          </ac:spMkLst>
        </pc:spChg>
      </pc:sldChg>
      <pc:sldChg chg="modSp">
        <pc:chgData name="Ink Lynx" userId="43154123f283b917" providerId="LiveId" clId="{239AF9F9-C44B-0241-970C-676B80CE02FC}" dt="2024-07-24T10:49:07.989" v="16" actId="22"/>
        <pc:sldMkLst>
          <pc:docMk/>
          <pc:sldMk cId="2161860640" sldId="299"/>
        </pc:sldMkLst>
        <pc:spChg chg="mod">
          <ac:chgData name="Ink Lynx" userId="43154123f283b917" providerId="LiveId" clId="{239AF9F9-C44B-0241-970C-676B80CE02FC}" dt="2024-07-24T10:49:07.989" v="16" actId="22"/>
          <ac:spMkLst>
            <pc:docMk/>
            <pc:sldMk cId="2161860640" sldId="299"/>
            <ac:spMk id="2" creationId="{F69EF73D-6899-3B7E-AE5F-D6E09AB7AED8}"/>
          </ac:spMkLst>
        </pc:spChg>
      </pc:sldChg>
      <pc:sldChg chg="modSp">
        <pc:chgData name="Ink Lynx" userId="43154123f283b917" providerId="LiveId" clId="{239AF9F9-C44B-0241-970C-676B80CE02FC}" dt="2024-07-24T10:52:37.992" v="96" actId="20577"/>
        <pc:sldMkLst>
          <pc:docMk/>
          <pc:sldMk cId="3458805361" sldId="301"/>
        </pc:sldMkLst>
        <pc:spChg chg="mod">
          <ac:chgData name="Ink Lynx" userId="43154123f283b917" providerId="LiveId" clId="{239AF9F9-C44B-0241-970C-676B80CE02FC}" dt="2024-07-24T10:52:37.992" v="96" actId="20577"/>
          <ac:spMkLst>
            <pc:docMk/>
            <pc:sldMk cId="3458805361" sldId="301"/>
            <ac:spMk id="3" creationId="{06DDC65F-FF60-9E88-9A04-DC35A647156C}"/>
          </ac:spMkLst>
        </pc:spChg>
      </pc:sldChg>
      <pc:sldChg chg="modSp ord">
        <pc:chgData name="Ink Lynx" userId="43154123f283b917" providerId="LiveId" clId="{239AF9F9-C44B-0241-970C-676B80CE02FC}" dt="2024-07-24T11:04:31.719" v="227" actId="207"/>
        <pc:sldMkLst>
          <pc:docMk/>
          <pc:sldMk cId="1022755785" sldId="302"/>
        </pc:sldMkLst>
        <pc:spChg chg="mod">
          <ac:chgData name="Ink Lynx" userId="43154123f283b917" providerId="LiveId" clId="{239AF9F9-C44B-0241-970C-676B80CE02FC}" dt="2024-07-24T11:03:31.196" v="210" actId="20577"/>
          <ac:spMkLst>
            <pc:docMk/>
            <pc:sldMk cId="1022755785" sldId="302"/>
            <ac:spMk id="2" creationId="{F69EF73D-6899-3B7E-AE5F-D6E09AB7AED8}"/>
          </ac:spMkLst>
        </pc:spChg>
        <pc:spChg chg="mod">
          <ac:chgData name="Ink Lynx" userId="43154123f283b917" providerId="LiveId" clId="{239AF9F9-C44B-0241-970C-676B80CE02FC}" dt="2024-07-24T11:04:31.719" v="227" actId="207"/>
          <ac:spMkLst>
            <pc:docMk/>
            <pc:sldMk cId="1022755785" sldId="302"/>
            <ac:spMk id="3" creationId="{06DDC65F-FF60-9E88-9A04-DC35A647156C}"/>
          </ac:spMkLst>
        </pc:spChg>
      </pc:sldChg>
      <pc:sldChg chg="addSp modSp">
        <pc:chgData name="Ink Lynx" userId="43154123f283b917" providerId="LiveId" clId="{239AF9F9-C44B-0241-970C-676B80CE02FC}" dt="2024-07-24T11:08:50.294" v="361" actId="1076"/>
        <pc:sldMkLst>
          <pc:docMk/>
          <pc:sldMk cId="2861949143" sldId="303"/>
        </pc:sldMkLst>
        <pc:spChg chg="mod">
          <ac:chgData name="Ink Lynx" userId="43154123f283b917" providerId="LiveId" clId="{239AF9F9-C44B-0241-970C-676B80CE02FC}" dt="2024-07-24T11:08:21.049" v="349" actId="22"/>
          <ac:spMkLst>
            <pc:docMk/>
            <pc:sldMk cId="2861949143" sldId="303"/>
            <ac:spMk id="2" creationId="{F69EF73D-6899-3B7E-AE5F-D6E09AB7AED8}"/>
          </ac:spMkLst>
        </pc:spChg>
        <pc:spChg chg="add mod">
          <ac:chgData name="Ink Lynx" userId="43154123f283b917" providerId="LiveId" clId="{239AF9F9-C44B-0241-970C-676B80CE02FC}" dt="2024-07-24T11:08:50.294" v="361" actId="1076"/>
          <ac:spMkLst>
            <pc:docMk/>
            <pc:sldMk cId="2861949143" sldId="303"/>
            <ac:spMk id="3" creationId="{C5329E35-E5FD-3DED-1BF4-10109330C8D7}"/>
          </ac:spMkLst>
        </pc:spChg>
      </pc:sldChg>
      <pc:sldChg chg="modSp">
        <pc:chgData name="Ink Lynx" userId="43154123f283b917" providerId="LiveId" clId="{239AF9F9-C44B-0241-970C-676B80CE02FC}" dt="2024-07-24T11:09:42.725" v="379" actId="20577"/>
        <pc:sldMkLst>
          <pc:docMk/>
          <pc:sldMk cId="2607128874" sldId="304"/>
        </pc:sldMkLst>
        <pc:spChg chg="mod">
          <ac:chgData name="Ink Lynx" userId="43154123f283b917" providerId="LiveId" clId="{239AF9F9-C44B-0241-970C-676B80CE02FC}" dt="2024-07-24T11:09:22.174" v="370" actId="255"/>
          <ac:spMkLst>
            <pc:docMk/>
            <pc:sldMk cId="2607128874" sldId="304"/>
            <ac:spMk id="2" creationId="{F69EF73D-6899-3B7E-AE5F-D6E09AB7AED8}"/>
          </ac:spMkLst>
        </pc:spChg>
        <pc:spChg chg="mod">
          <ac:chgData name="Ink Lynx" userId="43154123f283b917" providerId="LiveId" clId="{239AF9F9-C44B-0241-970C-676B80CE02FC}" dt="2024-07-24T11:09:42.725" v="379" actId="20577"/>
          <ac:spMkLst>
            <pc:docMk/>
            <pc:sldMk cId="2607128874" sldId="304"/>
            <ac:spMk id="3" creationId="{06DDC65F-FF60-9E88-9A04-DC35A647156C}"/>
          </ac:spMkLst>
        </pc:spChg>
      </pc:sldChg>
      <pc:sldChg chg="modSp">
        <pc:chgData name="Ink Lynx" userId="43154123f283b917" providerId="LiveId" clId="{239AF9F9-C44B-0241-970C-676B80CE02FC}" dt="2024-07-24T11:09:56.996" v="385" actId="20577"/>
        <pc:sldMkLst>
          <pc:docMk/>
          <pc:sldMk cId="1135307443" sldId="305"/>
        </pc:sldMkLst>
        <pc:spChg chg="mod">
          <ac:chgData name="Ink Lynx" userId="43154123f283b917" providerId="LiveId" clId="{239AF9F9-C44B-0241-970C-676B80CE02FC}" dt="2024-07-24T11:09:56.996" v="385" actId="20577"/>
          <ac:spMkLst>
            <pc:docMk/>
            <pc:sldMk cId="1135307443" sldId="305"/>
            <ac:spMk id="2" creationId="{F69EF73D-6899-3B7E-AE5F-D6E09AB7AED8}"/>
          </ac:spMkLst>
        </pc:spChg>
      </pc:sldChg>
      <pc:sldChg chg="modSp">
        <pc:chgData name="Ink Lynx" userId="43154123f283b917" providerId="LiveId" clId="{239AF9F9-C44B-0241-970C-676B80CE02FC}" dt="2024-07-24T10:54:23.899" v="120" actId="20577"/>
        <pc:sldMkLst>
          <pc:docMk/>
          <pc:sldMk cId="1388869285" sldId="314"/>
        </pc:sldMkLst>
        <pc:spChg chg="mod">
          <ac:chgData name="Ink Lynx" userId="43154123f283b917" providerId="LiveId" clId="{239AF9F9-C44B-0241-970C-676B80CE02FC}" dt="2024-07-24T10:54:23.899" v="120" actId="20577"/>
          <ac:spMkLst>
            <pc:docMk/>
            <pc:sldMk cId="1388869285" sldId="314"/>
            <ac:spMk id="2" creationId="{F69EF73D-6899-3B7E-AE5F-D6E09AB7AED8}"/>
          </ac:spMkLst>
        </pc:spChg>
        <pc:spChg chg="mod">
          <ac:chgData name="Ink Lynx" userId="43154123f283b917" providerId="LiveId" clId="{239AF9F9-C44B-0241-970C-676B80CE02FC}" dt="2024-07-24T10:53:51.835" v="101" actId="1076"/>
          <ac:spMkLst>
            <pc:docMk/>
            <pc:sldMk cId="1388869285" sldId="314"/>
            <ac:spMk id="3" creationId="{06DDC65F-FF60-9E88-9A04-DC35A647156C}"/>
          </ac:spMkLst>
        </pc:spChg>
      </pc:sldChg>
      <pc:sldChg chg="delSp modSp">
        <pc:chgData name="Ink Lynx" userId="43154123f283b917" providerId="LiveId" clId="{239AF9F9-C44B-0241-970C-676B80CE02FC}" dt="2024-07-24T10:57:49.010" v="162" actId="207"/>
        <pc:sldMkLst>
          <pc:docMk/>
          <pc:sldMk cId="2693596782" sldId="316"/>
        </pc:sldMkLst>
        <pc:spChg chg="mod">
          <ac:chgData name="Ink Lynx" userId="43154123f283b917" providerId="LiveId" clId="{239AF9F9-C44B-0241-970C-676B80CE02FC}" dt="2024-07-24T10:57:49.010" v="162" actId="207"/>
          <ac:spMkLst>
            <pc:docMk/>
            <pc:sldMk cId="2693596782" sldId="316"/>
            <ac:spMk id="3" creationId="{06DDC65F-FF60-9E88-9A04-DC35A647156C}"/>
          </ac:spMkLst>
        </pc:spChg>
        <pc:picChg chg="del">
          <ac:chgData name="Ink Lynx" userId="43154123f283b917" providerId="LiveId" clId="{239AF9F9-C44B-0241-970C-676B80CE02FC}" dt="2024-07-24T10:57:37.529" v="159" actId="478"/>
          <ac:picMkLst>
            <pc:docMk/>
            <pc:sldMk cId="2693596782" sldId="316"/>
            <ac:picMk id="4" creationId="{0897B687-A886-C64D-98F8-02909FF5DF30}"/>
          </ac:picMkLst>
        </pc:picChg>
      </pc:sldChg>
      <pc:sldChg chg="modSp del">
        <pc:chgData name="Ink Lynx" userId="43154123f283b917" providerId="LiveId" clId="{239AF9F9-C44B-0241-970C-676B80CE02FC}" dt="2024-07-24T11:04:48.659" v="229" actId="2696"/>
        <pc:sldMkLst>
          <pc:docMk/>
          <pc:sldMk cId="3295302534" sldId="319"/>
        </pc:sldMkLst>
        <pc:spChg chg="mod">
          <ac:chgData name="Ink Lynx" userId="43154123f283b917" providerId="LiveId" clId="{239AF9F9-C44B-0241-970C-676B80CE02FC}" dt="2024-07-24T10:58:15.060" v="174" actId="20577"/>
          <ac:spMkLst>
            <pc:docMk/>
            <pc:sldMk cId="3295302534" sldId="319"/>
            <ac:spMk id="2" creationId="{F69EF73D-6899-3B7E-AE5F-D6E09AB7AED8}"/>
          </ac:spMkLst>
        </pc:spChg>
      </pc:sldChg>
      <pc:sldChg chg="modSp ord">
        <pc:chgData name="Ink Lynx" userId="43154123f283b917" providerId="LiveId" clId="{239AF9F9-C44B-0241-970C-676B80CE02FC}" dt="2024-07-24T11:07:37.684" v="347" actId="1076"/>
        <pc:sldMkLst>
          <pc:docMk/>
          <pc:sldMk cId="1989881053" sldId="320"/>
        </pc:sldMkLst>
        <pc:spChg chg="mod">
          <ac:chgData name="Ink Lynx" userId="43154123f283b917" providerId="LiveId" clId="{239AF9F9-C44B-0241-970C-676B80CE02FC}" dt="2024-07-24T11:04:57.970" v="241" actId="20577"/>
          <ac:spMkLst>
            <pc:docMk/>
            <pc:sldMk cId="1989881053" sldId="320"/>
            <ac:spMk id="2" creationId="{F69EF73D-6899-3B7E-AE5F-D6E09AB7AED8}"/>
          </ac:spMkLst>
        </pc:spChg>
        <pc:spChg chg="mod">
          <ac:chgData name="Ink Lynx" userId="43154123f283b917" providerId="LiveId" clId="{239AF9F9-C44B-0241-970C-676B80CE02FC}" dt="2024-07-24T11:06:26.557" v="329" actId="20577"/>
          <ac:spMkLst>
            <pc:docMk/>
            <pc:sldMk cId="1989881053" sldId="320"/>
            <ac:spMk id="3" creationId="{06DDC65F-FF60-9E88-9A04-DC35A647156C}"/>
          </ac:spMkLst>
        </pc:spChg>
        <pc:spChg chg="mod">
          <ac:chgData name="Ink Lynx" userId="43154123f283b917" providerId="LiveId" clId="{239AF9F9-C44B-0241-970C-676B80CE02FC}" dt="2024-07-24T11:07:37.684" v="347" actId="1076"/>
          <ac:spMkLst>
            <pc:docMk/>
            <pc:sldMk cId="1989881053" sldId="320"/>
            <ac:spMk id="6" creationId="{A30F9B31-4459-CE44-BE19-7B7464976EB6}"/>
          </ac:spMkLst>
        </pc:spChg>
      </pc:sldChg>
      <pc:sldChg chg="modSp add">
        <pc:chgData name="Ink Lynx" userId="43154123f283b917" providerId="LiveId" clId="{239AF9F9-C44B-0241-970C-676B80CE02FC}" dt="2024-07-24T10:55:25.635" v="138" actId="255"/>
        <pc:sldMkLst>
          <pc:docMk/>
          <pc:sldMk cId="765436243" sldId="321"/>
        </pc:sldMkLst>
        <pc:spChg chg="mod">
          <ac:chgData name="Ink Lynx" userId="43154123f283b917" providerId="LiveId" clId="{239AF9F9-C44B-0241-970C-676B80CE02FC}" dt="2024-07-24T10:54:29.593" v="121" actId="20577"/>
          <ac:spMkLst>
            <pc:docMk/>
            <pc:sldMk cId="765436243" sldId="321"/>
            <ac:spMk id="2" creationId="{F69EF73D-6899-3B7E-AE5F-D6E09AB7AED8}"/>
          </ac:spMkLst>
        </pc:spChg>
        <pc:spChg chg="mod">
          <ac:chgData name="Ink Lynx" userId="43154123f283b917" providerId="LiveId" clId="{239AF9F9-C44B-0241-970C-676B80CE02FC}" dt="2024-07-24T10:55:25.635" v="138" actId="255"/>
          <ac:spMkLst>
            <pc:docMk/>
            <pc:sldMk cId="765436243" sldId="321"/>
            <ac:spMk id="3" creationId="{06DDC65F-FF60-9E88-9A04-DC35A647156C}"/>
          </ac:spMkLst>
        </pc:spChg>
      </pc:sldChg>
      <pc:sldChg chg="modSp new">
        <pc:chgData name="Ink Lynx" userId="43154123f283b917" providerId="LiveId" clId="{239AF9F9-C44B-0241-970C-676B80CE02FC}" dt="2024-07-24T11:10:41.320" v="397" actId="20577"/>
        <pc:sldMkLst>
          <pc:docMk/>
          <pc:sldMk cId="4019729735" sldId="322"/>
        </pc:sldMkLst>
        <pc:spChg chg="mod">
          <ac:chgData name="Ink Lynx" userId="43154123f283b917" providerId="LiveId" clId="{239AF9F9-C44B-0241-970C-676B80CE02FC}" dt="2024-07-24T11:10:11.576" v="388" actId="122"/>
          <ac:spMkLst>
            <pc:docMk/>
            <pc:sldMk cId="4019729735" sldId="322"/>
            <ac:spMk id="2" creationId="{01BB84C8-3A71-094A-93BA-842FEAE77AC9}"/>
          </ac:spMkLst>
        </pc:spChg>
        <pc:spChg chg="mod">
          <ac:chgData name="Ink Lynx" userId="43154123f283b917" providerId="LiveId" clId="{239AF9F9-C44B-0241-970C-676B80CE02FC}" dt="2024-07-24T11:10:41.320" v="397" actId="20577"/>
          <ac:spMkLst>
            <pc:docMk/>
            <pc:sldMk cId="4019729735" sldId="322"/>
            <ac:spMk id="3" creationId="{5EEDB29D-B3AB-F09E-1A91-068CA63B1666}"/>
          </ac:spMkLst>
        </pc:spChg>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an Fricker" userId="5139194f-ddb1-4217-97d0-a5a6d0e1af53" providerId="ADAL" clId="{AC755EC4-1486-42D9-8D04-1485267844E5}"/>
    <pc:docChg chg="modSld">
      <pc:chgData name="Ian Fricker" userId="5139194f-ddb1-4217-97d0-a5a6d0e1af53" providerId="ADAL" clId="{AC755EC4-1486-42D9-8D04-1485267844E5}" dt="2024-08-30T16:49:12.221" v="473"/>
      <pc:docMkLst>
        <pc:docMk/>
      </pc:docMkLst>
      <pc:sldChg chg="modSp mod addCm delCm">
        <pc:chgData name="Ian Fricker" userId="5139194f-ddb1-4217-97d0-a5a6d0e1af53" providerId="ADAL" clId="{AC755EC4-1486-42D9-8D04-1485267844E5}" dt="2024-08-30T16:49:12.221" v="473"/>
        <pc:sldMkLst>
          <pc:docMk/>
          <pc:sldMk cId="1460147337" sldId="277"/>
        </pc:sldMkLst>
        <pc:spChg chg="mod">
          <ac:chgData name="Ian Fricker" userId="5139194f-ddb1-4217-97d0-a5a6d0e1af53" providerId="ADAL" clId="{AC755EC4-1486-42D9-8D04-1485267844E5}" dt="2024-08-28T19:36:48.434"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AC755EC4-1486-42D9-8D04-1485267844E5}" dt="2024-08-30T16:49:12.221" v="473"/>
              <pc2:cmMkLst xmlns:pc2="http://schemas.microsoft.com/office/powerpoint/2019/9/main/command">
                <pc:docMk/>
                <pc:sldMk cId="1460147337" sldId="277"/>
                <pc2:cmMk id="{72984F1E-CBAB-4357-B957-3E67734464C6}"/>
              </pc2:cmMkLst>
            </pc226:cmChg>
          </p:ext>
        </pc:extLst>
      </pc:sldChg>
      <pc:sldChg chg="modSp mod addCm modCm modNotesTx">
        <pc:chgData name="Ian Fricker" userId="5139194f-ddb1-4217-97d0-a5a6d0e1af53" providerId="ADAL" clId="{AC755EC4-1486-42D9-8D04-1485267844E5}" dt="2024-08-28T19:44:46.049" v="470"/>
        <pc:sldMkLst>
          <pc:docMk/>
          <pc:sldMk cId="2161860640" sldId="299"/>
        </pc:sldMkLst>
        <pc:picChg chg="mod">
          <ac:chgData name="Ian Fricker" userId="5139194f-ddb1-4217-97d0-a5a6d0e1af53" providerId="ADAL" clId="{AC755EC4-1486-42D9-8D04-1485267844E5}" dt="2024-08-28T19:43:00.236" v="468" actId="962"/>
          <ac:picMkLst>
            <pc:docMk/>
            <pc:sldMk cId="2161860640" sldId="299"/>
            <ac:picMk id="3" creationId="{0EBA1C10-91E0-2346-9191-EA8EC4027F7E}"/>
          </ac:picMkLst>
        </pc:picChg>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AC755EC4-1486-42D9-8D04-1485267844E5}" dt="2024-08-28T19:44:46.049" v="470"/>
              <pc2:cmMkLst xmlns:pc2="http://schemas.microsoft.com/office/powerpoint/2019/9/main/command">
                <pc:docMk/>
                <pc:sldMk cId="2161860640" sldId="299"/>
                <pc2:cmMk id="{8A174613-870D-48AD-80C6-23CF9FE2995D}"/>
              </pc2:cmMkLst>
            </pc226:cmChg>
          </p:ext>
        </pc:extLst>
      </pc:sldChg>
      <pc:sldChg chg="addCm">
        <pc:chgData name="Ian Fricker" userId="5139194f-ddb1-4217-97d0-a5a6d0e1af53" providerId="ADAL" clId="{AC755EC4-1486-42D9-8D04-1485267844E5}" dt="2024-08-29T16:53:00.428" v="472"/>
        <pc:sldMkLst>
          <pc:docMk/>
          <pc:sldMk cId="2826279407" sldId="323"/>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C755EC4-1486-42D9-8D04-1485267844E5}" dt="2024-08-29T16:53:00.428" v="472"/>
              <pc2:cmMkLst xmlns:pc2="http://schemas.microsoft.com/office/powerpoint/2019/9/main/command">
                <pc:docMk/>
                <pc:sldMk cId="2826279407" sldId="323"/>
                <pc2:cmMk id="{C2A67C63-FC39-425B-B7F2-83F2D51855CA}"/>
              </pc2:cmMkLst>
            </pc226:cmChg>
          </p:ext>
        </pc:extLst>
      </pc:sldChg>
      <pc:sldChg chg="modSp mod">
        <pc:chgData name="Ian Fricker" userId="5139194f-ddb1-4217-97d0-a5a6d0e1af53" providerId="ADAL" clId="{AC755EC4-1486-42D9-8D04-1485267844E5}" dt="2024-08-28T19:50:00.590" v="471" actId="20577"/>
        <pc:sldMkLst>
          <pc:docMk/>
          <pc:sldMk cId="2594560875" sldId="324"/>
        </pc:sldMkLst>
        <pc:spChg chg="mod">
          <ac:chgData name="Ian Fricker" userId="5139194f-ddb1-4217-97d0-a5a6d0e1af53" providerId="ADAL" clId="{AC755EC4-1486-42D9-8D04-1485267844E5}" dt="2024-08-28T19:50:00.590" v="471" actId="20577"/>
          <ac:spMkLst>
            <pc:docMk/>
            <pc:sldMk cId="2594560875" sldId="324"/>
            <ac:spMk id="9" creationId="{00000000-0000-0000-0000-000000000000}"/>
          </ac:spMkLst>
        </pc:spChg>
      </pc:sldChg>
    </pc:docChg>
  </pc:docChgLst>
  <pc:docChgLst>
    <pc:chgData name="Laura Farrell" userId="2e43a550-d27b-4754-a05c-c3cf9e976c93" providerId="ADAL" clId="{F1E02E39-E9CA-40A6-B2D8-789F568D0B63}"/>
    <pc:docChg chg="modSld">
      <pc:chgData name="Laura Farrell" userId="2e43a550-d27b-4754-a05c-c3cf9e976c93" providerId="ADAL" clId="{F1E02E39-E9CA-40A6-B2D8-789F568D0B63}" dt="2024-09-04T16:10:13.161" v="6"/>
      <pc:docMkLst>
        <pc:docMk/>
      </pc:docMkLst>
      <pc:sldChg chg="modNotesTx">
        <pc:chgData name="Laura Farrell" userId="2e43a550-d27b-4754-a05c-c3cf9e976c93" providerId="ADAL" clId="{F1E02E39-E9CA-40A6-B2D8-789F568D0B63}" dt="2024-09-04T16:07:49.700" v="0"/>
        <pc:sldMkLst>
          <pc:docMk/>
          <pc:sldMk cId="1460147337" sldId="277"/>
        </pc:sldMkLst>
      </pc:sldChg>
      <pc:sldChg chg="modNotesTx">
        <pc:chgData name="Laura Farrell" userId="2e43a550-d27b-4754-a05c-c3cf9e976c93" providerId="ADAL" clId="{F1E02E39-E9CA-40A6-B2D8-789F568D0B63}" dt="2024-09-04T16:09:50.833" v="5"/>
        <pc:sldMkLst>
          <pc:docMk/>
          <pc:sldMk cId="2740669031" sldId="317"/>
        </pc:sldMkLst>
      </pc:sldChg>
      <pc:sldChg chg="modNotesTx">
        <pc:chgData name="Laura Farrell" userId="2e43a550-d27b-4754-a05c-c3cf9e976c93" providerId="ADAL" clId="{F1E02E39-E9CA-40A6-B2D8-789F568D0B63}" dt="2024-09-04T16:10:13.161" v="6"/>
        <pc:sldMkLst>
          <pc:docMk/>
          <pc:sldMk cId="2594560875" sldId="324"/>
        </pc:sldMkLst>
      </pc:sldChg>
      <pc:sldChg chg="modNotesTx">
        <pc:chgData name="Laura Farrell" userId="2e43a550-d27b-4754-a05c-c3cf9e976c93" providerId="ADAL" clId="{F1E02E39-E9CA-40A6-B2D8-789F568D0B63}" dt="2024-09-04T16:08:34.970" v="2"/>
        <pc:sldMkLst>
          <pc:docMk/>
          <pc:sldMk cId="1327396320" sldId="325"/>
        </pc:sldMkLst>
      </pc:sldChg>
      <pc:sldChg chg="modNotesTx">
        <pc:chgData name="Laura Farrell" userId="2e43a550-d27b-4754-a05c-c3cf9e976c93" providerId="ADAL" clId="{F1E02E39-E9CA-40A6-B2D8-789F568D0B63}" dt="2024-09-04T16:09:11.931" v="3"/>
        <pc:sldMkLst>
          <pc:docMk/>
          <pc:sldMk cId="1683560357" sldId="326"/>
        </pc:sldMkLst>
      </pc:sldChg>
      <pc:sldChg chg="modNotesTx">
        <pc:chgData name="Laura Farrell" userId="2e43a550-d27b-4754-a05c-c3cf9e976c93" providerId="ADAL" clId="{F1E02E39-E9CA-40A6-B2D8-789F568D0B63}" dt="2024-09-04T16:09:30.404" v="4"/>
        <pc:sldMkLst>
          <pc:docMk/>
          <pc:sldMk cId="605271115" sldId="3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Cnicbc</a:t>
            </a:r>
            <a:r>
              <a:rPr lang="en-US" sz="1800" b="0" i="0" u="none" strike="noStrike" baseline="0" dirty="0">
                <a:solidFill>
                  <a:srgbClr val="000000"/>
                </a:solidFill>
                <a:latin typeface="ITC Garamond Std Lt"/>
              </a:rPr>
              <a:t>/E+/Getty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421275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Silas Stein/picture alliance via Getty Images (top); </a:t>
            </a:r>
            <a:r>
              <a:rPr lang="sv-SE" sz="1800" b="0" i="0" u="none" strike="noStrike" baseline="0" dirty="0">
                <a:solidFill>
                  <a:srgbClr val="000000"/>
                </a:solidFill>
                <a:latin typeface="ITC Garamond Std Lt"/>
              </a:rPr>
              <a:t>MERJA OJALA/ AFP via Getty Images (bottom)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82062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Figure 12.3 </a:t>
            </a:r>
            <a:r>
              <a:rPr lang="en-US" dirty="0">
                <a:cs typeface="Arial"/>
              </a:rPr>
              <a:t>Dangers of using illicit drugs.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21227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Thanasis/Moment/Getty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390607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mikroman6/Moment/Getty Images (top);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141998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James Marshall/Corbis/Getty Images (bottom)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295726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BSIP/Universal Images Group via 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15</a:t>
            </a:fld>
            <a:endParaRPr lang="en-US"/>
          </a:p>
        </p:txBody>
      </p:sp>
    </p:spTree>
    <p:extLst>
      <p:ext uri="{BB962C8B-B14F-4D97-AF65-F5344CB8AC3E}">
        <p14:creationId xmlns:p14="http://schemas.microsoft.com/office/powerpoint/2010/main" val="20710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Figure 12.5 </a:t>
            </a:r>
            <a:r>
              <a:rPr lang="en-US" dirty="0">
                <a:cs typeface="Arial"/>
              </a:rPr>
              <a:t>Potential signs of drug use.</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19</a:t>
            </a:fld>
            <a:endParaRPr lang="en-US"/>
          </a:p>
        </p:txBody>
      </p:sp>
    </p:spTree>
    <p:extLst>
      <p:ext uri="{BB962C8B-B14F-4D97-AF65-F5344CB8AC3E}">
        <p14:creationId xmlns:p14="http://schemas.microsoft.com/office/powerpoint/2010/main" val="470369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1C4F6-37EF-C1F0-F29B-7912EF5811F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0854" y="594004"/>
            <a:ext cx="4874030" cy="4736654"/>
          </a:xfrm>
          <a:prstGeom prst="ellipse">
            <a:avLst/>
          </a:prstGeom>
        </p:spPr>
      </p:pic>
      <p:pic>
        <p:nvPicPr>
          <p:cNvPr id="5" name="Picture 4">
            <a:extLst>
              <a:ext uri="{FF2B5EF4-FFF2-40B4-BE49-F238E27FC236}">
                <a16:creationId xmlns:a16="http://schemas.microsoft.com/office/drawing/2014/main" id="{3A0CF5F1-883F-414C-8AB1-9149346CC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324000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pic>
        <p:nvPicPr>
          <p:cNvPr id="6" name="Picture 5">
            <a:extLst>
              <a:ext uri="{FF2B5EF4-FFF2-40B4-BE49-F238E27FC236}">
                <a16:creationId xmlns:a16="http://schemas.microsoft.com/office/drawing/2014/main" id="{526F3D88-192A-9649-A704-3EC4BEEC85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25972" y="1970684"/>
            <a:ext cx="2510427" cy="1871765"/>
          </a:xfrm>
          <a:prstGeom prst="rect">
            <a:avLst/>
          </a:prstGeom>
        </p:spPr>
      </p:pic>
      <p:pic>
        <p:nvPicPr>
          <p:cNvPr id="7" name="Picture 6">
            <a:extLst>
              <a:ext uri="{FF2B5EF4-FFF2-40B4-BE49-F238E27FC236}">
                <a16:creationId xmlns:a16="http://schemas.microsoft.com/office/drawing/2014/main" id="{14D08126-90CE-E54D-960E-FFAA140F4D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25972" y="4127887"/>
            <a:ext cx="2510427" cy="2039722"/>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496786"/>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p:cNvSpPr>
            <a:spLocks noGrp="1"/>
          </p:cNvSpPr>
          <p:nvPr>
            <p:ph sz="quarter" idx="11"/>
          </p:nvPr>
        </p:nvSpPr>
        <p:spPr>
          <a:xfrm>
            <a:off x="838200" y="3841750"/>
            <a:ext cx="8158163" cy="1889125"/>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35603831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pic>
        <p:nvPicPr>
          <p:cNvPr id="9" name="Picture 8">
            <a:extLst>
              <a:ext uri="{FF2B5EF4-FFF2-40B4-BE49-F238E27FC236}">
                <a16:creationId xmlns:a16="http://schemas.microsoft.com/office/drawing/2014/main" id="{9BA99928-5594-304B-8075-28BCA4BDE5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87803" y="1970684"/>
            <a:ext cx="4048596" cy="2428719"/>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496786"/>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7198503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pic>
        <p:nvPicPr>
          <p:cNvPr id="6" name="Picture 5">
            <a:extLst>
              <a:ext uri="{FF2B5EF4-FFF2-40B4-BE49-F238E27FC236}">
                <a16:creationId xmlns:a16="http://schemas.microsoft.com/office/drawing/2014/main" id="{EA5ECF2A-1A9B-CA40-A560-AFC5110238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48838" y="1970684"/>
            <a:ext cx="3887561" cy="2647036"/>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496786"/>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3494896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1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7907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p:cNvSpPr>
            <a:spLocks noGrp="1"/>
          </p:cNvSpPr>
          <p:nvPr>
            <p:ph sz="quarter" idx="11"/>
          </p:nvPr>
        </p:nvSpPr>
        <p:spPr>
          <a:xfrm>
            <a:off x="838200" y="4556125"/>
            <a:ext cx="6575425" cy="1600200"/>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12203858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6"/>
            <a:ext cx="10515600" cy="810532"/>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1589301"/>
            <a:ext cx="10515600" cy="484414"/>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7" name="Oval 6"/>
          <p:cNvSpPr/>
          <p:nvPr/>
        </p:nvSpPr>
        <p:spPr>
          <a:xfrm>
            <a:off x="1278785" y="2296283"/>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8" name="Rectangle 7"/>
          <p:cNvSpPr/>
          <p:nvPr/>
        </p:nvSpPr>
        <p:spPr>
          <a:xfrm>
            <a:off x="1278154" y="2295652"/>
            <a:ext cx="847399" cy="847399"/>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Freeform 8" hidden="1"/>
          <p:cNvSpPr/>
          <p:nvPr/>
        </p:nvSpPr>
        <p:spPr>
          <a:xfrm>
            <a:off x="2306237" y="2296283"/>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lvl="0" algn="l" defTabSz="889000">
              <a:lnSpc>
                <a:spcPct val="100000"/>
              </a:lnSpc>
              <a:spcBef>
                <a:spcPct val="0"/>
              </a:spcBef>
              <a:spcAft>
                <a:spcPct val="35000"/>
              </a:spcAft>
            </a:pPr>
            <a:r>
              <a:rPr lang="en-GB" sz="2000" kern="1200" spc="0" dirty="0">
                <a:solidFill>
                  <a:srgbClr val="D62D01"/>
                </a:solidFill>
              </a:rPr>
              <a:t>To fit in and be accepted by peers</a:t>
            </a:r>
            <a:endParaRPr lang="en-US" sz="2000" kern="1200" spc="0" dirty="0">
              <a:solidFill>
                <a:srgbClr val="D62D01"/>
              </a:solidFill>
            </a:endParaRPr>
          </a:p>
        </p:txBody>
      </p:sp>
      <p:sp>
        <p:nvSpPr>
          <p:cNvPr id="10" name="Oval 9"/>
          <p:cNvSpPr/>
          <p:nvPr/>
        </p:nvSpPr>
        <p:spPr>
          <a:xfrm>
            <a:off x="4648855" y="2296283"/>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207909"/>
              <a:satOff val="-11990"/>
              <a:lumOff val="1233"/>
              <a:alphaOff val="0"/>
            </a:schemeClr>
          </a:effectRef>
          <a:fontRef idx="minor"/>
        </p:style>
      </p:sp>
      <p:sp>
        <p:nvSpPr>
          <p:cNvPr id="11" name="Rectangle 10"/>
          <p:cNvSpPr/>
          <p:nvPr/>
        </p:nvSpPr>
        <p:spPr>
          <a:xfrm>
            <a:off x="4648224" y="2295652"/>
            <a:ext cx="847399" cy="847399"/>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hidden="1"/>
          <p:cNvSpPr/>
          <p:nvPr/>
        </p:nvSpPr>
        <p:spPr>
          <a:xfrm>
            <a:off x="5676308" y="2296283"/>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07909"/>
              <a:satOff val="-11990"/>
              <a:lumOff val="1233"/>
              <a:alphaOff val="0"/>
            </a:schemeClr>
          </a:fontRef>
        </p:style>
        <p:txBody>
          <a:bodyPr spcFirstLastPara="0" vert="horz" wrap="square" lIns="0" tIns="0" rIns="0" bIns="0" numCol="1" spcCol="1270" anchor="ctr" anchorCtr="0">
            <a:noAutofit/>
          </a:bodyPr>
          <a:lstStyle/>
          <a:p>
            <a:pPr lvl="0" algn="l" defTabSz="889000">
              <a:lnSpc>
                <a:spcPct val="100000"/>
              </a:lnSpc>
              <a:spcBef>
                <a:spcPct val="0"/>
              </a:spcBef>
              <a:spcAft>
                <a:spcPct val="35000"/>
              </a:spcAft>
            </a:pPr>
            <a:r>
              <a:rPr lang="en-GB" sz="2000" kern="1200" spc="0" baseline="0" dirty="0">
                <a:solidFill>
                  <a:srgbClr val="D62D01"/>
                </a:solidFill>
              </a:rPr>
              <a:t>Are curious</a:t>
            </a:r>
          </a:p>
        </p:txBody>
      </p:sp>
      <p:sp>
        <p:nvSpPr>
          <p:cNvPr id="13" name="Oval 12"/>
          <p:cNvSpPr/>
          <p:nvPr/>
        </p:nvSpPr>
        <p:spPr>
          <a:xfrm>
            <a:off x="8018926" y="2296283"/>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415818"/>
              <a:satOff val="-23979"/>
              <a:lumOff val="2465"/>
              <a:alphaOff val="0"/>
            </a:schemeClr>
          </a:effectRef>
          <a:fontRef idx="minor"/>
        </p:style>
      </p:sp>
      <p:sp>
        <p:nvSpPr>
          <p:cNvPr id="14" name="Rectangle 13"/>
          <p:cNvSpPr/>
          <p:nvPr/>
        </p:nvSpPr>
        <p:spPr>
          <a:xfrm>
            <a:off x="8018295" y="2295652"/>
            <a:ext cx="847399" cy="847399"/>
          </a:xfrm>
          <a:prstGeom prst="rect">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14" hidden="1"/>
          <p:cNvSpPr/>
          <p:nvPr/>
        </p:nvSpPr>
        <p:spPr>
          <a:xfrm>
            <a:off x="9046378" y="2296283"/>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15818"/>
              <a:satOff val="-23979"/>
              <a:lumOff val="2465"/>
              <a:alphaOff val="0"/>
            </a:schemeClr>
          </a:fontRef>
        </p:style>
        <p:txBody>
          <a:bodyPr spcFirstLastPara="0" vert="horz" wrap="square" lIns="0" tIns="0" rIns="0" bIns="0" numCol="1" spcCol="1270" anchor="ctr" anchorCtr="0">
            <a:noAutofit/>
          </a:bodyPr>
          <a:lstStyle/>
          <a:p>
            <a:pPr lvl="0" algn="l" defTabSz="889000">
              <a:lnSpc>
                <a:spcPct val="100000"/>
              </a:lnSpc>
              <a:spcBef>
                <a:spcPct val="0"/>
              </a:spcBef>
              <a:spcAft>
                <a:spcPct val="35000"/>
              </a:spcAft>
            </a:pPr>
            <a:r>
              <a:rPr lang="en-GB" sz="2000" kern="1200" spc="0" dirty="0">
                <a:solidFill>
                  <a:srgbClr val="D62D01"/>
                </a:solidFill>
              </a:rPr>
              <a:t>To feel good or experience pleasure</a:t>
            </a:r>
          </a:p>
        </p:txBody>
      </p:sp>
      <p:sp>
        <p:nvSpPr>
          <p:cNvPr id="16" name="Oval 15"/>
          <p:cNvSpPr/>
          <p:nvPr/>
        </p:nvSpPr>
        <p:spPr>
          <a:xfrm>
            <a:off x="1278785" y="3848349"/>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623727"/>
              <a:satOff val="-35969"/>
              <a:lumOff val="3698"/>
              <a:alphaOff val="0"/>
            </a:schemeClr>
          </a:effectRef>
          <a:fontRef idx="minor"/>
        </p:style>
      </p:sp>
      <p:sp>
        <p:nvSpPr>
          <p:cNvPr id="17" name="Rectangle 16"/>
          <p:cNvSpPr/>
          <p:nvPr/>
        </p:nvSpPr>
        <p:spPr>
          <a:xfrm>
            <a:off x="1278154" y="3847717"/>
            <a:ext cx="847399" cy="847399"/>
          </a:xfrm>
          <a:prstGeom prst="rect">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Freeform 17" hidden="1"/>
          <p:cNvSpPr/>
          <p:nvPr/>
        </p:nvSpPr>
        <p:spPr>
          <a:xfrm>
            <a:off x="2306237" y="3848349"/>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623727"/>
              <a:satOff val="-35969"/>
              <a:lumOff val="3698"/>
              <a:alphaOff val="0"/>
            </a:schemeClr>
          </a:fontRef>
        </p:style>
        <p:txBody>
          <a:bodyPr spcFirstLastPara="0" vert="horz" wrap="square" lIns="0" tIns="0" rIns="0" bIns="0" numCol="1" spcCol="1270" anchor="ctr" anchorCtr="0">
            <a:noAutofit/>
          </a:bodyPr>
          <a:lstStyle/>
          <a:p>
            <a:pPr lvl="0" algn="l" defTabSz="889000">
              <a:lnSpc>
                <a:spcPct val="100000"/>
              </a:lnSpc>
              <a:spcBef>
                <a:spcPct val="0"/>
              </a:spcBef>
              <a:spcAft>
                <a:spcPct val="35000"/>
              </a:spcAft>
            </a:pPr>
            <a:r>
              <a:rPr lang="en-GB" sz="2000" kern="1200" spc="0" dirty="0">
                <a:solidFill>
                  <a:srgbClr val="D62D01"/>
                </a:solidFill>
              </a:rPr>
              <a:t>Have low self-esteem</a:t>
            </a:r>
          </a:p>
        </p:txBody>
      </p:sp>
      <p:sp>
        <p:nvSpPr>
          <p:cNvPr id="19" name="Oval 18"/>
          <p:cNvSpPr/>
          <p:nvPr/>
        </p:nvSpPr>
        <p:spPr>
          <a:xfrm>
            <a:off x="4648224" y="3848349"/>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831636"/>
              <a:satOff val="-47959"/>
              <a:lumOff val="4930"/>
              <a:alphaOff val="0"/>
            </a:schemeClr>
          </a:effectRef>
          <a:fontRef idx="minor"/>
        </p:style>
      </p:sp>
      <p:sp>
        <p:nvSpPr>
          <p:cNvPr id="20" name="Rectangle 19" descr="Badge 5 with solid fill"/>
          <p:cNvSpPr/>
          <p:nvPr/>
        </p:nvSpPr>
        <p:spPr>
          <a:xfrm>
            <a:off x="4648292" y="3848417"/>
            <a:ext cx="846000" cy="846000"/>
          </a:xfrm>
          <a:prstGeom prst="rect">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1" name="Freeform 20" hidden="1"/>
          <p:cNvSpPr/>
          <p:nvPr/>
        </p:nvSpPr>
        <p:spPr>
          <a:xfrm>
            <a:off x="5675676" y="3848349"/>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831636"/>
              <a:satOff val="-47959"/>
              <a:lumOff val="4930"/>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GB" sz="2000" kern="1200" spc="0" baseline="0" dirty="0">
                <a:solidFill>
                  <a:srgbClr val="D62D01"/>
                </a:solidFill>
                <a:latin typeface="Calibri" panose="020F0502020204030204"/>
                <a:ea typeface="+mn-ea"/>
                <a:cs typeface="+mn-cs"/>
              </a:rPr>
              <a:t>To feel better or to forget</a:t>
            </a:r>
          </a:p>
        </p:txBody>
      </p:sp>
      <p:sp>
        <p:nvSpPr>
          <p:cNvPr id="22" name="Oval 21"/>
          <p:cNvSpPr/>
          <p:nvPr/>
        </p:nvSpPr>
        <p:spPr>
          <a:xfrm>
            <a:off x="8017663" y="3848349"/>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1039545"/>
              <a:satOff val="-59949"/>
              <a:lumOff val="6163"/>
              <a:alphaOff val="0"/>
            </a:schemeClr>
          </a:effectRef>
          <a:fontRef idx="minor"/>
        </p:style>
      </p:sp>
      <p:sp>
        <p:nvSpPr>
          <p:cNvPr id="23" name="Rectangle 22" descr="Badge 6 with solid fill"/>
          <p:cNvSpPr/>
          <p:nvPr/>
        </p:nvSpPr>
        <p:spPr>
          <a:xfrm>
            <a:off x="8017732" y="3848417"/>
            <a:ext cx="846000" cy="846000"/>
          </a:xfrm>
          <a:prstGeom prst="rect">
            <a:avLst/>
          </a:pr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4" name="Freeform 23" hidden="1"/>
          <p:cNvSpPr/>
          <p:nvPr/>
        </p:nvSpPr>
        <p:spPr>
          <a:xfrm>
            <a:off x="9045116" y="3848349"/>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039545"/>
              <a:satOff val="-59949"/>
              <a:lumOff val="6163"/>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GB" sz="2000" kern="1200" spc="0" baseline="0" dirty="0">
                <a:solidFill>
                  <a:srgbClr val="D62D01"/>
                </a:solidFill>
                <a:latin typeface="Calibri" panose="020F0502020204030204"/>
                <a:ea typeface="+mn-ea"/>
                <a:cs typeface="+mn-cs"/>
              </a:rPr>
              <a:t>To do better in competition</a:t>
            </a:r>
          </a:p>
        </p:txBody>
      </p:sp>
      <p:sp>
        <p:nvSpPr>
          <p:cNvPr id="25" name="Oval 24"/>
          <p:cNvSpPr/>
          <p:nvPr/>
        </p:nvSpPr>
        <p:spPr>
          <a:xfrm>
            <a:off x="1278154" y="5399783"/>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1247454"/>
              <a:satOff val="-71938"/>
              <a:lumOff val="7395"/>
              <a:alphaOff val="0"/>
            </a:schemeClr>
          </a:effectRef>
          <a:fontRef idx="minor"/>
        </p:style>
      </p:sp>
      <p:sp>
        <p:nvSpPr>
          <p:cNvPr id="26" name="Rectangle 25" descr="Badge 7 with solid fill"/>
          <p:cNvSpPr/>
          <p:nvPr/>
        </p:nvSpPr>
        <p:spPr>
          <a:xfrm>
            <a:off x="1278222" y="5399851"/>
            <a:ext cx="846000" cy="846000"/>
          </a:xfrm>
          <a:prstGeom prst="rect">
            <a:avLst/>
          </a:pr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7" name="Freeform 26" hidden="1"/>
          <p:cNvSpPr/>
          <p:nvPr/>
        </p:nvSpPr>
        <p:spPr>
          <a:xfrm>
            <a:off x="2305606" y="5399783"/>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47454"/>
              <a:satOff val="-71938"/>
              <a:lumOff val="7395"/>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spc="0" dirty="0">
                <a:solidFill>
                  <a:srgbClr val="D62D01"/>
                </a:solidFill>
                <a:latin typeface="Calibri" panose="020F0502020204030204"/>
                <a:ea typeface="+mn-ea"/>
                <a:cs typeface="+mn-cs"/>
              </a:rPr>
              <a:t>To overcome feelings of boredom</a:t>
            </a:r>
          </a:p>
        </p:txBody>
      </p:sp>
      <p:sp>
        <p:nvSpPr>
          <p:cNvPr id="28" name="Oval 27"/>
          <p:cNvSpPr/>
          <p:nvPr/>
        </p:nvSpPr>
        <p:spPr>
          <a:xfrm>
            <a:off x="4647593" y="5399783"/>
            <a:ext cx="846137" cy="846137"/>
          </a:xfrm>
          <a:prstGeom prst="ellipse">
            <a:avLst/>
          </a:prstGeom>
          <a:solidFill>
            <a:srgbClr val="C00000"/>
          </a:solidFill>
        </p:spPr>
        <p:style>
          <a:lnRef idx="0">
            <a:schemeClr val="lt1">
              <a:alpha val="0"/>
              <a:hueOff val="0"/>
              <a:satOff val="0"/>
              <a:lumOff val="0"/>
              <a:alphaOff val="0"/>
            </a:schemeClr>
          </a:lnRef>
          <a:fillRef idx="1">
            <a:scrgbClr r="0" g="0" b="0"/>
          </a:fillRef>
          <a:effectRef idx="0">
            <a:schemeClr val="accent2">
              <a:hueOff val="-1455363"/>
              <a:satOff val="-83928"/>
              <a:lumOff val="8628"/>
              <a:alphaOff val="0"/>
            </a:schemeClr>
          </a:effectRef>
          <a:fontRef idx="minor"/>
        </p:style>
      </p:sp>
      <p:sp>
        <p:nvSpPr>
          <p:cNvPr id="29" name="Rectangle 28" descr="Badge 8 with solid fill"/>
          <p:cNvSpPr/>
          <p:nvPr/>
        </p:nvSpPr>
        <p:spPr>
          <a:xfrm>
            <a:off x="4647661" y="5399851"/>
            <a:ext cx="846000" cy="846000"/>
          </a:xfrm>
          <a:prstGeom prst="rect">
            <a:avLst/>
          </a:pr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0" name="Freeform 29" hidden="1"/>
          <p:cNvSpPr/>
          <p:nvPr/>
        </p:nvSpPr>
        <p:spPr>
          <a:xfrm>
            <a:off x="5675045" y="5399783"/>
            <a:ext cx="1994466" cy="846137"/>
          </a:xfrm>
          <a:custGeom>
            <a:avLst/>
            <a:gdLst>
              <a:gd name="connsiteX0" fmla="*/ 0 w 1994466"/>
              <a:gd name="connsiteY0" fmla="*/ 0 h 846137"/>
              <a:gd name="connsiteX1" fmla="*/ 1994466 w 1994466"/>
              <a:gd name="connsiteY1" fmla="*/ 0 h 846137"/>
              <a:gd name="connsiteX2" fmla="*/ 1994466 w 1994466"/>
              <a:gd name="connsiteY2" fmla="*/ 846137 h 846137"/>
              <a:gd name="connsiteX3" fmla="*/ 0 w 1994466"/>
              <a:gd name="connsiteY3" fmla="*/ 846137 h 846137"/>
              <a:gd name="connsiteX4" fmla="*/ 0 w 1994466"/>
              <a:gd name="connsiteY4" fmla="*/ 0 h 84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66" h="846137">
                <a:moveTo>
                  <a:pt x="0" y="0"/>
                </a:moveTo>
                <a:lnTo>
                  <a:pt x="1994466" y="0"/>
                </a:lnTo>
                <a:lnTo>
                  <a:pt x="1994466" y="846137"/>
                </a:lnTo>
                <a:lnTo>
                  <a:pt x="0" y="84613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GB" sz="2000" kern="1200" spc="0" baseline="0" dirty="0">
                <a:solidFill>
                  <a:srgbClr val="D62D01"/>
                </a:solidFill>
                <a:latin typeface="Calibri" panose="020F0502020204030204"/>
                <a:ea typeface="+mn-ea"/>
                <a:cs typeface="+mn-cs"/>
              </a:rPr>
              <a:t>To cope with problems</a:t>
            </a:r>
          </a:p>
        </p:txBody>
      </p:sp>
      <p:sp>
        <p:nvSpPr>
          <p:cNvPr id="31" name="Rectangle 30"/>
          <p:cNvSpPr/>
          <p:nvPr userDrawn="1"/>
        </p:nvSpPr>
        <p:spPr>
          <a:xfrm>
            <a:off x="1502229" y="2481943"/>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userDrawn="1"/>
        </p:nvSpPr>
        <p:spPr>
          <a:xfrm>
            <a:off x="4907479" y="2490751"/>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userDrawn="1"/>
        </p:nvSpPr>
        <p:spPr>
          <a:xfrm>
            <a:off x="8244788" y="2503516"/>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userDrawn="1"/>
        </p:nvSpPr>
        <p:spPr>
          <a:xfrm>
            <a:off x="1529033" y="4042816"/>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userDrawn="1"/>
        </p:nvSpPr>
        <p:spPr>
          <a:xfrm>
            <a:off x="4922826" y="4075474"/>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userDrawn="1"/>
        </p:nvSpPr>
        <p:spPr>
          <a:xfrm>
            <a:off x="8244788" y="4042816"/>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p:cNvSpPr/>
          <p:nvPr userDrawn="1"/>
        </p:nvSpPr>
        <p:spPr>
          <a:xfrm>
            <a:off x="1502229" y="5594251"/>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p:cNvSpPr/>
          <p:nvPr userDrawn="1"/>
        </p:nvSpPr>
        <p:spPr>
          <a:xfrm>
            <a:off x="4874718" y="5594251"/>
            <a:ext cx="39188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Content Placeholder 41"/>
          <p:cNvSpPr>
            <a:spLocks noGrp="1"/>
          </p:cNvSpPr>
          <p:nvPr>
            <p:ph sz="quarter" idx="11"/>
          </p:nvPr>
        </p:nvSpPr>
        <p:spPr>
          <a:xfrm>
            <a:off x="1501775" y="2481263"/>
            <a:ext cx="392113" cy="479425"/>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44" name="Content Placeholder 43"/>
          <p:cNvSpPr>
            <a:spLocks noGrp="1"/>
          </p:cNvSpPr>
          <p:nvPr>
            <p:ph sz="quarter" idx="12"/>
          </p:nvPr>
        </p:nvSpPr>
        <p:spPr>
          <a:xfrm>
            <a:off x="2305050" y="2295525"/>
            <a:ext cx="1995488" cy="84613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46" name="Content Placeholder 45"/>
          <p:cNvSpPr>
            <a:spLocks noGrp="1"/>
          </p:cNvSpPr>
          <p:nvPr>
            <p:ph sz="quarter" idx="13"/>
          </p:nvPr>
        </p:nvSpPr>
        <p:spPr>
          <a:xfrm>
            <a:off x="4875213" y="2481263"/>
            <a:ext cx="392112" cy="479425"/>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07909"/>
              <a:satOff val="-11990"/>
              <a:lumOff val="1233"/>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defRPr>
            </a:lvl1pPr>
          </a:lstStyle>
          <a:p>
            <a:pPr marL="0" lvl="0" defTabSz="889000">
              <a:lnSpc>
                <a:spcPct val="100000"/>
              </a:lnSpc>
              <a:spcBef>
                <a:spcPct val="0"/>
              </a:spcBef>
              <a:spcAft>
                <a:spcPct val="35000"/>
              </a:spcAft>
            </a:pPr>
            <a:endParaRPr lang="en-IN" dirty="0"/>
          </a:p>
        </p:txBody>
      </p:sp>
      <p:sp>
        <p:nvSpPr>
          <p:cNvPr id="48" name="Content Placeholder 47"/>
          <p:cNvSpPr>
            <a:spLocks noGrp="1"/>
          </p:cNvSpPr>
          <p:nvPr>
            <p:ph sz="quarter" idx="14"/>
          </p:nvPr>
        </p:nvSpPr>
        <p:spPr>
          <a:xfrm>
            <a:off x="5675313" y="2481263"/>
            <a:ext cx="1346200" cy="4572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07909"/>
              <a:satOff val="-11990"/>
              <a:lumOff val="1233"/>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defRPr>
            </a:lvl1pPr>
          </a:lstStyle>
          <a:p>
            <a:pPr marL="0" lvl="0" defTabSz="889000">
              <a:lnSpc>
                <a:spcPct val="100000"/>
              </a:lnSpc>
              <a:spcBef>
                <a:spcPct val="0"/>
              </a:spcBef>
              <a:spcAft>
                <a:spcPct val="35000"/>
              </a:spcAft>
            </a:pPr>
            <a:endParaRPr lang="en-IN" dirty="0"/>
          </a:p>
        </p:txBody>
      </p:sp>
      <p:sp>
        <p:nvSpPr>
          <p:cNvPr id="50" name="Content Placeholder 49"/>
          <p:cNvSpPr>
            <a:spLocks noGrp="1"/>
          </p:cNvSpPr>
          <p:nvPr>
            <p:ph sz="quarter" idx="15"/>
          </p:nvPr>
        </p:nvSpPr>
        <p:spPr>
          <a:xfrm>
            <a:off x="8245475" y="2481263"/>
            <a:ext cx="390525" cy="479425"/>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15818"/>
              <a:satOff val="-23979"/>
              <a:lumOff val="2465"/>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52" name="Content Placeholder 51"/>
          <p:cNvSpPr>
            <a:spLocks noGrp="1"/>
          </p:cNvSpPr>
          <p:nvPr>
            <p:ph sz="quarter" idx="16"/>
          </p:nvPr>
        </p:nvSpPr>
        <p:spPr>
          <a:xfrm>
            <a:off x="9045116" y="2295525"/>
            <a:ext cx="1995947" cy="98583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15818"/>
              <a:satOff val="-23979"/>
              <a:lumOff val="2465"/>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54" name="Content Placeholder 53"/>
          <p:cNvSpPr>
            <a:spLocks noGrp="1"/>
          </p:cNvSpPr>
          <p:nvPr>
            <p:ph sz="quarter" idx="17"/>
          </p:nvPr>
        </p:nvSpPr>
        <p:spPr>
          <a:xfrm>
            <a:off x="1501775" y="4043363"/>
            <a:ext cx="392113" cy="4572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623727"/>
              <a:satOff val="-35969"/>
              <a:lumOff val="3698"/>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56" name="Content Placeholder 55"/>
          <p:cNvSpPr>
            <a:spLocks noGrp="1"/>
          </p:cNvSpPr>
          <p:nvPr>
            <p:ph sz="quarter" idx="18"/>
          </p:nvPr>
        </p:nvSpPr>
        <p:spPr>
          <a:xfrm>
            <a:off x="2305050" y="3848100"/>
            <a:ext cx="1581150" cy="84613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623727"/>
              <a:satOff val="-35969"/>
              <a:lumOff val="3698"/>
              <a:alphaOff val="0"/>
            </a:schemeClr>
          </a:fontRef>
        </p:style>
        <p:txBody>
          <a:bodyPr spcFirstLastPara="0" vert="horz" wrap="square" lIns="0" tIns="0" rIns="0" bIns="0" numCol="1" spcCol="1270" anchor="ctr" anchorCtr="0">
            <a:noAutofit/>
          </a:bodyPr>
          <a:lstStyle>
            <a:lvl1pPr>
              <a:defRPr lang="en-IN" sz="2000" spc="0" dirty="0">
                <a:solidFill>
                  <a:srgbClr val="D62D01"/>
                </a:solidFill>
              </a:defRPr>
            </a:lvl1pPr>
          </a:lstStyle>
          <a:p>
            <a:pPr marL="0" lvl="0" defTabSz="889000">
              <a:lnSpc>
                <a:spcPct val="100000"/>
              </a:lnSpc>
              <a:spcBef>
                <a:spcPct val="0"/>
              </a:spcBef>
              <a:spcAft>
                <a:spcPct val="35000"/>
              </a:spcAft>
            </a:pPr>
            <a:endParaRPr lang="en-IN" dirty="0"/>
          </a:p>
        </p:txBody>
      </p:sp>
      <p:sp>
        <p:nvSpPr>
          <p:cNvPr id="58" name="Content Placeholder 57"/>
          <p:cNvSpPr>
            <a:spLocks noGrp="1"/>
          </p:cNvSpPr>
          <p:nvPr>
            <p:ph sz="quarter" idx="19"/>
          </p:nvPr>
        </p:nvSpPr>
        <p:spPr>
          <a:xfrm>
            <a:off x="4875213" y="4043363"/>
            <a:ext cx="392112" cy="4572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831636"/>
              <a:satOff val="-47959"/>
              <a:lumOff val="4930"/>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
        <p:nvSpPr>
          <p:cNvPr id="60" name="Content Placeholder 59"/>
          <p:cNvSpPr>
            <a:spLocks noGrp="1"/>
          </p:cNvSpPr>
          <p:nvPr>
            <p:ph sz="quarter" idx="20"/>
          </p:nvPr>
        </p:nvSpPr>
        <p:spPr>
          <a:xfrm>
            <a:off x="5675313" y="3848100"/>
            <a:ext cx="1993900" cy="84613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831636"/>
              <a:satOff val="-47959"/>
              <a:lumOff val="4930"/>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
        <p:nvSpPr>
          <p:cNvPr id="62" name="Content Placeholder 61"/>
          <p:cNvSpPr>
            <a:spLocks noGrp="1"/>
          </p:cNvSpPr>
          <p:nvPr>
            <p:ph sz="quarter" idx="21"/>
          </p:nvPr>
        </p:nvSpPr>
        <p:spPr>
          <a:xfrm>
            <a:off x="8245475" y="4043363"/>
            <a:ext cx="390525" cy="48895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039545"/>
              <a:satOff val="-59949"/>
              <a:lumOff val="6163"/>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
        <p:nvSpPr>
          <p:cNvPr id="64" name="Content Placeholder 63"/>
          <p:cNvSpPr>
            <a:spLocks noGrp="1"/>
          </p:cNvSpPr>
          <p:nvPr>
            <p:ph sz="quarter" idx="22"/>
          </p:nvPr>
        </p:nvSpPr>
        <p:spPr>
          <a:xfrm>
            <a:off x="9045575" y="3848100"/>
            <a:ext cx="1878013" cy="84613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039545"/>
              <a:satOff val="-59949"/>
              <a:lumOff val="6163"/>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
        <p:nvSpPr>
          <p:cNvPr id="66" name="Content Placeholder 65"/>
          <p:cNvSpPr>
            <a:spLocks noGrp="1"/>
          </p:cNvSpPr>
          <p:nvPr>
            <p:ph sz="quarter" idx="23"/>
          </p:nvPr>
        </p:nvSpPr>
        <p:spPr>
          <a:xfrm>
            <a:off x="1501775" y="5594350"/>
            <a:ext cx="392113" cy="4572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47454"/>
              <a:satOff val="-71938"/>
              <a:lumOff val="7395"/>
              <a:alphaOff val="0"/>
            </a:schemeClr>
          </a:fontRef>
        </p:style>
        <p:txBody>
          <a:bodyPr spcFirstLastPara="0" vert="horz" wrap="square" lIns="0" tIns="0" rIns="0" bIns="0" numCol="1" spcCol="1270" anchor="ctr" anchorCtr="0">
            <a:noAutofit/>
          </a:bodyPr>
          <a:lstStyle>
            <a:lvl1pPr>
              <a:defRPr lang="en-IN" sz="2000" spc="0" dirty="0">
                <a:solidFill>
                  <a:srgbClr val="D62D01"/>
                </a:solidFill>
                <a:latin typeface="Calibri" panose="020F0502020204030204"/>
              </a:defRPr>
            </a:lvl1pPr>
          </a:lstStyle>
          <a:p>
            <a:pPr marL="0" lvl="0" indent="0" defTabSz="889000">
              <a:lnSpc>
                <a:spcPct val="100000"/>
              </a:lnSpc>
              <a:spcBef>
                <a:spcPct val="0"/>
              </a:spcBef>
              <a:spcAft>
                <a:spcPct val="35000"/>
              </a:spcAft>
              <a:buNone/>
            </a:pPr>
            <a:endParaRPr lang="en-IN" dirty="0"/>
          </a:p>
        </p:txBody>
      </p:sp>
      <p:sp>
        <p:nvSpPr>
          <p:cNvPr id="68" name="Content Placeholder 67"/>
          <p:cNvSpPr>
            <a:spLocks noGrp="1"/>
          </p:cNvSpPr>
          <p:nvPr>
            <p:ph sz="quarter" idx="24"/>
          </p:nvPr>
        </p:nvSpPr>
        <p:spPr>
          <a:xfrm>
            <a:off x="2305050" y="5399088"/>
            <a:ext cx="1581150" cy="846137"/>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47454"/>
              <a:satOff val="-71938"/>
              <a:lumOff val="7395"/>
              <a:alphaOff val="0"/>
            </a:schemeClr>
          </a:fontRef>
        </p:style>
        <p:txBody>
          <a:bodyPr spcFirstLastPara="0" vert="horz" wrap="square" lIns="0" tIns="0" rIns="0" bIns="0" numCol="1" spcCol="1270" anchor="ctr" anchorCtr="0">
            <a:noAutofit/>
          </a:bodyPr>
          <a:lstStyle>
            <a:lvl1pPr>
              <a:defRPr lang="en-IN" sz="2000" spc="0" dirty="0">
                <a:solidFill>
                  <a:srgbClr val="D62D01"/>
                </a:solidFill>
                <a:latin typeface="Calibri" panose="020F0502020204030204"/>
              </a:defRPr>
            </a:lvl1pPr>
          </a:lstStyle>
          <a:p>
            <a:pPr marL="0" lvl="0" indent="0" defTabSz="889000">
              <a:lnSpc>
                <a:spcPct val="100000"/>
              </a:lnSpc>
              <a:spcBef>
                <a:spcPct val="0"/>
              </a:spcBef>
              <a:spcAft>
                <a:spcPct val="35000"/>
              </a:spcAft>
              <a:buNone/>
            </a:pPr>
            <a:endParaRPr lang="en-IN" dirty="0"/>
          </a:p>
        </p:txBody>
      </p:sp>
      <p:sp>
        <p:nvSpPr>
          <p:cNvPr id="70" name="Content Placeholder 69"/>
          <p:cNvSpPr>
            <a:spLocks noGrp="1"/>
          </p:cNvSpPr>
          <p:nvPr>
            <p:ph sz="quarter" idx="25"/>
          </p:nvPr>
        </p:nvSpPr>
        <p:spPr>
          <a:xfrm>
            <a:off x="4842555" y="5562378"/>
            <a:ext cx="439737" cy="511175"/>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
        <p:nvSpPr>
          <p:cNvPr id="72" name="Content Placeholder 71"/>
          <p:cNvSpPr>
            <a:spLocks noGrp="1"/>
          </p:cNvSpPr>
          <p:nvPr>
            <p:ph sz="quarter" idx="26"/>
          </p:nvPr>
        </p:nvSpPr>
        <p:spPr>
          <a:xfrm>
            <a:off x="5674975" y="5399088"/>
            <a:ext cx="1689437" cy="846137"/>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lvl1pPr>
              <a:defRPr lang="en-IN" sz="2000" spc="0" baseline="0" dirty="0">
                <a:solidFill>
                  <a:srgbClr val="D62D01"/>
                </a:solidFill>
                <a:latin typeface="Calibri" panose="020F0502020204030204"/>
              </a:defRPr>
            </a:lvl1pPr>
          </a:lstStyle>
          <a:p>
            <a:pPr marL="0" lvl="0" indent="0" defTabSz="1244600">
              <a:lnSpc>
                <a:spcPct val="100000"/>
              </a:lnSpc>
              <a:spcBef>
                <a:spcPct val="0"/>
              </a:spcBef>
              <a:spcAft>
                <a:spcPct val="35000"/>
              </a:spcAft>
              <a:buNone/>
            </a:pPr>
            <a:endParaRPr lang="en-IN" dirty="0"/>
          </a:p>
        </p:txBody>
      </p:sp>
    </p:spTree>
    <p:extLst>
      <p:ext uri="{BB962C8B-B14F-4D97-AF65-F5344CB8AC3E}">
        <p14:creationId xmlns:p14="http://schemas.microsoft.com/office/powerpoint/2010/main" val="26074390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5.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4" r:id="rId3"/>
    <p:sldLayoutId id="2147483725" r:id="rId4"/>
    <p:sldLayoutId id="2147483726" r:id="rId5"/>
    <p:sldLayoutId id="2147483723" r:id="rId6"/>
    <p:sldLayoutId id="2147483722" r:id="rId7"/>
    <p:sldLayoutId id="214748372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2</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2</a:t>
            </a:r>
            <a:r>
              <a:rPr lang="en-US" sz="4000" b="0" dirty="0">
                <a:solidFill>
                  <a:schemeClr val="tx1"/>
                </a:solidFill>
                <a:latin typeface="Rockwell" panose="02060603020205020403" pitchFamily="18" charset="77"/>
              </a:rPr>
              <a:t>.2</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1"/>
            <a:ext cx="6107490" cy="1140686"/>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Illicit Drugs</a:t>
            </a:r>
            <a:endParaRPr lang="en-US" sz="64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Opioids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3"/>
            <a:ext cx="10294482" cy="3989245"/>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Opioids</a:t>
            </a:r>
            <a:r>
              <a:rPr lang="en-US" sz="2400" dirty="0">
                <a:latin typeface="Century Gothic" panose="020B0502020202020204" pitchFamily="34" charset="0"/>
                <a:cs typeface="Aptos Light" panose="020F0302020204030204" pitchFamily="34" charset="0"/>
              </a:rPr>
              <a:t>, or narcotics, are naturally found in the opium poppy plant.</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This class of drugs includes the illicit drug heroin as well as pain relievers available by prescription, like oxycodone, hydrocodone, and morphine.</a:t>
            </a:r>
          </a:p>
          <a:p>
            <a:pPr>
              <a:lnSpc>
                <a:spcPct val="114000"/>
              </a:lnSpc>
              <a:spcBef>
                <a:spcPts val="1200"/>
              </a:spcBef>
            </a:pPr>
            <a:r>
              <a:rPr lang="en-US" sz="2400" dirty="0">
                <a:latin typeface="Century Gothic" panose="020B0502020202020204" pitchFamily="34" charset="0"/>
                <a:cs typeface="Aptos Light" panose="020F0302020204030204" pitchFamily="34" charset="0"/>
              </a:rPr>
              <a:t>Synthetic opioids, such as fentanyl, are made in a lab.</a:t>
            </a:r>
          </a:p>
          <a:p>
            <a:pPr>
              <a:lnSpc>
                <a:spcPct val="114000"/>
              </a:lnSpc>
              <a:spcBef>
                <a:spcPts val="1200"/>
              </a:spcBef>
            </a:pPr>
            <a:r>
              <a:rPr lang="en-US" sz="2400" dirty="0">
                <a:latin typeface="Century Gothic" panose="020B0502020202020204" pitchFamily="34" charset="0"/>
                <a:cs typeface="Aptos Light" panose="020F0302020204030204" pitchFamily="34" charset="0"/>
              </a:rPr>
              <a:t>Opioids are often used as medicine because they contain chemicals that relax the body and relieve pain.</a:t>
            </a:r>
          </a:p>
          <a:p>
            <a:pPr algn="r">
              <a:lnSpc>
                <a:spcPct val="114000"/>
              </a:lnSpc>
              <a:spcBef>
                <a:spcPts val="1200"/>
              </a:spcBef>
            </a:pPr>
            <a:r>
              <a:rPr lang="en-US" sz="1600" i="1" dirty="0"/>
              <a:t>(continued)</a:t>
            </a:r>
            <a:endParaRPr lang="en-US" sz="16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71041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Opioids </a:t>
            </a:r>
            <a:r>
              <a:rPr lang="en-US" sz="3000" dirty="0"/>
              <a:t>(2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4"/>
            <a:ext cx="10599283" cy="4136202"/>
          </a:xfrm>
        </p:spPr>
        <p:txBody>
          <a:bodyPr lIns="91440" tIns="45720" rIns="91440" bIns="45720" anchor="t"/>
          <a:lstStyle/>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Heroin</a:t>
            </a:r>
            <a:r>
              <a:rPr lang="en-US" sz="2400" dirty="0">
                <a:latin typeface="Century Gothic" panose="020B0502020202020204" pitchFamily="34" charset="0"/>
                <a:cs typeface="Aptos Light" panose="020F0302020204030204" pitchFamily="34" charset="0"/>
              </a:rPr>
              <a:t> is an opioid drug made from morphine.</a:t>
            </a:r>
          </a:p>
          <a:p>
            <a:pPr>
              <a:lnSpc>
                <a:spcPct val="114000"/>
              </a:lnSpc>
              <a:spcBef>
                <a:spcPts val="1200"/>
              </a:spcBef>
            </a:pPr>
            <a:r>
              <a:rPr lang="en-US" sz="2400" dirty="0">
                <a:latin typeface="Century Gothic" panose="020B0502020202020204" pitchFamily="34" charset="0"/>
                <a:cs typeface="Aptos Light" panose="020F0302020204030204" pitchFamily="34" charset="0"/>
              </a:rPr>
              <a:t>Heroin can be a white or brown powder or a sticky black substance known as black tar. </a:t>
            </a:r>
          </a:p>
          <a:p>
            <a:pPr>
              <a:lnSpc>
                <a:spcPct val="114000"/>
              </a:lnSpc>
              <a:spcBef>
                <a:spcPts val="1200"/>
              </a:spcBef>
            </a:pPr>
            <a:r>
              <a:rPr lang="en-US" sz="2400" dirty="0">
                <a:latin typeface="Century Gothic" panose="020B0502020202020204" pitchFamily="34" charset="0"/>
                <a:cs typeface="Aptos Light" panose="020F0302020204030204" pitchFamily="34" charset="0"/>
              </a:rPr>
              <a:t>Heroin can be injected, snorted, or</a:t>
            </a:r>
            <a:r>
              <a:rPr lang="en-IN" sz="2400" dirty="0">
                <a:latin typeface="Century Gothic" panose="020B0502020202020204" pitchFamily="34" charset="0"/>
                <a:cs typeface="Aptos Light" panose="020F0302020204030204" pitchFamily="34" charset="0"/>
              </a:rPr>
              <a:t> </a:t>
            </a:r>
            <a:r>
              <a:rPr lang="en-US" sz="2400" dirty="0">
                <a:latin typeface="Century Gothic" panose="020B0502020202020204" pitchFamily="34" charset="0"/>
                <a:cs typeface="Aptos Light" panose="020F0302020204030204" pitchFamily="34" charset="0"/>
              </a:rPr>
              <a:t>smoked. </a:t>
            </a:r>
          </a:p>
          <a:p>
            <a:pPr>
              <a:lnSpc>
                <a:spcPct val="114000"/>
              </a:lnSpc>
              <a:spcBef>
                <a:spcPts val="1200"/>
              </a:spcBef>
            </a:pPr>
            <a:r>
              <a:rPr lang="en-US" sz="2400" dirty="0">
                <a:latin typeface="Century Gothic" panose="020B0502020202020204" pitchFamily="34" charset="0"/>
                <a:cs typeface="Aptos Light" panose="020F0302020204030204" pitchFamily="34" charset="0"/>
              </a:rPr>
              <a:t>Short-term effects may include dry mouth,</a:t>
            </a:r>
            <a:r>
              <a:rPr lang="en-IN" sz="2400" dirty="0">
                <a:latin typeface="Century Gothic" panose="020B0502020202020204" pitchFamily="34" charset="0"/>
                <a:cs typeface="Aptos Light" panose="020F0302020204030204" pitchFamily="34" charset="0"/>
              </a:rPr>
              <a:t> </a:t>
            </a:r>
            <a:r>
              <a:rPr lang="en-US" sz="2400" dirty="0">
                <a:latin typeface="Century Gothic" panose="020B0502020202020204" pitchFamily="34" charset="0"/>
                <a:cs typeface="Aptos Light" panose="020F0302020204030204" pitchFamily="34" charset="0"/>
              </a:rPr>
              <a:t>heavy feeling in the arms and legs, and difficulty in thinking. </a:t>
            </a:r>
          </a:p>
          <a:p>
            <a:pPr>
              <a:lnSpc>
                <a:spcPct val="114000"/>
              </a:lnSpc>
              <a:spcBef>
                <a:spcPts val="1200"/>
              </a:spcBef>
            </a:pPr>
            <a:r>
              <a:rPr lang="en-US" sz="2400" dirty="0">
                <a:latin typeface="Century Gothic" panose="020B0502020202020204" pitchFamily="34" charset="0"/>
                <a:cs typeface="Aptos Light" panose="020F0302020204030204" pitchFamily="34" charset="0"/>
              </a:rPr>
              <a:t>Long-term effects may include an inability to make decisions, antisocial behavior, and heart and lung complications. </a:t>
            </a:r>
          </a:p>
        </p:txBody>
      </p:sp>
    </p:spTree>
    <p:extLst>
      <p:ext uri="{BB962C8B-B14F-4D97-AF65-F5344CB8AC3E}">
        <p14:creationId xmlns:p14="http://schemas.microsoft.com/office/powerpoint/2010/main" val="2693596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Inhalants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734044" y="1726639"/>
            <a:ext cx="7693263" cy="4544416"/>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Inhalants </a:t>
            </a:r>
            <a:r>
              <a:rPr lang="en-US" sz="2400" dirty="0">
                <a:latin typeface="Century Gothic" panose="020B0502020202020204" pitchFamily="34" charset="0"/>
                <a:cs typeface="Aptos Light" panose="020F0302020204030204" pitchFamily="34" charset="0"/>
              </a:rPr>
              <a:t>are invisible, dangerous substances found in common household products that are inhaled as vapors through the nose or mouth.</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 high they produce usually lasts only a few minutes.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Examples of inhalants include felt-tip markers, spray paint, hairspray, nail polish remover, and gasoline.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Short-term effects include slurred speech, lack of coordination, headaches, and dizziness.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Long-term effects can include loss of coordination and brain damage and may result in death.</a:t>
            </a:r>
          </a:p>
        </p:txBody>
      </p:sp>
      <p:pic>
        <p:nvPicPr>
          <p:cNvPr id="4" name="Picture 3">
            <a:extLst>
              <a:ext uri="{FF2B5EF4-FFF2-40B4-BE49-F238E27FC236}">
                <a16:creationId xmlns:a16="http://schemas.microsoft.com/office/drawing/2014/main" id="{765E8562-0015-8AAB-8D81-1E134EAE41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6105" y="1726639"/>
            <a:ext cx="3220294" cy="4877381"/>
          </a:xfrm>
          <a:prstGeom prst="rect">
            <a:avLst/>
          </a:prstGeom>
        </p:spPr>
      </p:pic>
    </p:spTree>
    <p:extLst>
      <p:ext uri="{BB962C8B-B14F-4D97-AF65-F5344CB8AC3E}">
        <p14:creationId xmlns:p14="http://schemas.microsoft.com/office/powerpoint/2010/main" val="2740669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Steroids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810388" cy="4201516"/>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Anabolic steroids are a lab-created version of the male hormone testosterone.</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They are used illegally to promote muscle growth, enhance athletic performance, and improve physical appearance.</a:t>
            </a:r>
          </a:p>
          <a:p>
            <a:pPr>
              <a:lnSpc>
                <a:spcPct val="114000"/>
              </a:lnSpc>
              <a:spcBef>
                <a:spcPts val="1200"/>
              </a:spcBef>
            </a:pPr>
            <a:r>
              <a:rPr lang="en-US" sz="2400" dirty="0">
                <a:latin typeface="Century Gothic" panose="020B0502020202020204" pitchFamily="34" charset="0"/>
                <a:cs typeface="Aptos Light" panose="020F0302020204030204" pitchFamily="34" charset="0"/>
              </a:rPr>
              <a:t>Steroid use can have many side effects: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Men: shrinking testicles, decreased sperm production, mood swings, and aggression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Women: deepening of the voice, decrease in breast size, increase in face and body hair</a:t>
            </a:r>
          </a:p>
        </p:txBody>
      </p:sp>
    </p:spTree>
    <p:extLst>
      <p:ext uri="{BB962C8B-B14F-4D97-AF65-F5344CB8AC3E}">
        <p14:creationId xmlns:p14="http://schemas.microsoft.com/office/powerpoint/2010/main" val="321329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Club Drugs</a:t>
            </a:r>
            <a:r>
              <a:rPr lang="en-IN" sz="5000" dirty="0"/>
              <a:t>: Hallucinogens </a:t>
            </a:r>
            <a:endParaRPr lang="en-US" sz="5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810388" cy="3581030"/>
          </a:xfrm>
        </p:spPr>
        <p:txBody>
          <a:bodyPr lIns="91440" tIns="45720" rIns="91440" bIns="45720" anchor="t"/>
          <a:lstStyle/>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Club drugs</a:t>
            </a:r>
            <a:r>
              <a:rPr lang="en-US" sz="2400" dirty="0">
                <a:latin typeface="Century Gothic" panose="020B0502020202020204" pitchFamily="34" charset="0"/>
                <a:cs typeface="Aptos Light" panose="020F0302020204030204" pitchFamily="34" charset="0"/>
              </a:rPr>
              <a:t> are primarily used by teens and young adults at parties, concerts, and clubs.</a:t>
            </a:r>
          </a:p>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Hallucinogens</a:t>
            </a:r>
            <a:r>
              <a:rPr lang="en-US" sz="2400" dirty="0">
                <a:latin typeface="Century Gothic" panose="020B0502020202020204" pitchFamily="34" charset="0"/>
                <a:cs typeface="Aptos Light" panose="020F0302020204030204" pitchFamily="34" charset="0"/>
              </a:rPr>
              <a:t> are used to alter perception and mood. </a:t>
            </a:r>
          </a:p>
          <a:p>
            <a:pPr>
              <a:lnSpc>
                <a:spcPct val="114000"/>
              </a:lnSpc>
              <a:spcBef>
                <a:spcPts val="1200"/>
              </a:spcBef>
            </a:pPr>
            <a:r>
              <a:rPr lang="en-US" sz="2400" dirty="0">
                <a:latin typeface="Century Gothic" panose="020B0502020202020204" pitchFamily="34" charset="0"/>
                <a:cs typeface="Aptos Light" panose="020F0302020204030204" pitchFamily="34" charset="0"/>
              </a:rPr>
              <a:t>Two examples of hallucinogens</a:t>
            </a:r>
            <a:endParaRPr lang="en-IN" sz="2400" dirty="0">
              <a:latin typeface="Century Gothic" panose="020B0502020202020204" pitchFamily="34" charset="0"/>
              <a:cs typeface="Aptos Light" panose="020F0302020204030204" pitchFamily="34" charset="0"/>
            </a:endParaRPr>
          </a:p>
          <a:p>
            <a:pPr lvl="1">
              <a:lnSpc>
                <a:spcPct val="114000"/>
              </a:lnSpc>
              <a:spcBef>
                <a:spcPts val="1200"/>
              </a:spcBef>
            </a:pPr>
            <a:r>
              <a:rPr lang="en-US" sz="2200" dirty="0">
                <a:latin typeface="Century Gothic" panose="020B0502020202020204" pitchFamily="34" charset="0"/>
                <a:cs typeface="Aptos Light" panose="020F0302020204030204" pitchFamily="34" charset="0"/>
              </a:rPr>
              <a:t>Ecstasy comes in pill or powder form. </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GHB comes in pill form but more often is a colorless, odorless liquid put into drinks. </a:t>
            </a:r>
          </a:p>
        </p:txBody>
      </p:sp>
    </p:spTree>
    <p:extLst>
      <p:ext uri="{BB962C8B-B14F-4D97-AF65-F5344CB8AC3E}">
        <p14:creationId xmlns:p14="http://schemas.microsoft.com/office/powerpoint/2010/main" val="102275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03516" y="512087"/>
            <a:ext cx="10515600" cy="859518"/>
          </a:xfrm>
        </p:spPr>
        <p:txBody>
          <a:bodyPr/>
          <a:lstStyle/>
          <a:p>
            <a:pPr algn="ctr"/>
            <a:r>
              <a:rPr lang="en-IN" dirty="0"/>
              <a:t>Club Drugs: </a:t>
            </a:r>
            <a:r>
              <a:rPr lang="en-US" dirty="0"/>
              <a:t>Depressants</a:t>
            </a:r>
            <a:endParaRPr lang="en-IN" dirty="0"/>
          </a:p>
        </p:txBody>
      </p:sp>
      <p:sp>
        <p:nvSpPr>
          <p:cNvPr id="8" name="Content Placeholder 2"/>
          <p:cNvSpPr>
            <a:spLocks noGrp="1"/>
          </p:cNvSpPr>
          <p:nvPr>
            <p:ph sz="quarter" idx="10"/>
          </p:nvPr>
        </p:nvSpPr>
        <p:spPr>
          <a:xfrm>
            <a:off x="854529" y="1964870"/>
            <a:ext cx="10515600" cy="1529444"/>
          </a:xfrm>
        </p:spPr>
        <p:txBody>
          <a:bodyPr/>
          <a:lstStyle/>
          <a:p>
            <a:pPr>
              <a:lnSpc>
                <a:spcPct val="110000"/>
              </a:lnSpc>
              <a:spcBef>
                <a:spcPts val="800"/>
              </a:spcBef>
            </a:pPr>
            <a:r>
              <a:rPr lang="en-US" dirty="0"/>
              <a:t>When prescribed by a doctor and used properly, depressants can calm nerves and help you sleep.</a:t>
            </a:r>
          </a:p>
          <a:p>
            <a:pPr>
              <a:lnSpc>
                <a:spcPct val="110000"/>
              </a:lnSpc>
              <a:spcBef>
                <a:spcPts val="800"/>
              </a:spcBef>
            </a:pPr>
            <a:r>
              <a:rPr lang="en-IN" dirty="0"/>
              <a:t>Two e</a:t>
            </a:r>
            <a:r>
              <a:rPr lang="en-US" dirty="0" err="1"/>
              <a:t>xamples</a:t>
            </a:r>
            <a:r>
              <a:rPr lang="en-IN" dirty="0"/>
              <a:t> of depressants</a:t>
            </a:r>
            <a:r>
              <a:rPr lang="en-US" dirty="0"/>
              <a:t>:</a:t>
            </a:r>
          </a:p>
        </p:txBody>
      </p:sp>
      <p:sp>
        <p:nvSpPr>
          <p:cNvPr id="9" name="Content Placeholder 3"/>
          <p:cNvSpPr>
            <a:spLocks noGrp="1"/>
          </p:cNvSpPr>
          <p:nvPr>
            <p:ph sz="quarter" idx="11"/>
          </p:nvPr>
        </p:nvSpPr>
        <p:spPr>
          <a:xfrm>
            <a:off x="838200" y="3716027"/>
            <a:ext cx="5431971" cy="1354217"/>
          </a:xfrm>
          <a:noFill/>
        </p:spPr>
        <p:txBody>
          <a:bodyPr wrap="square" numCol="1">
            <a:spAutoFit/>
          </a:bodyPr>
          <a:lstStyle/>
          <a:p>
            <a:pPr marL="1028700" lvl="1" indent="-342900">
              <a:spcBef>
                <a:spcPts val="1200"/>
              </a:spcBef>
            </a:pPr>
            <a:r>
              <a:rPr lang="en-US" sz="2000" dirty="0">
                <a:latin typeface="Century Gothic" panose="020B0502020202020204" pitchFamily="34" charset="0"/>
                <a:cs typeface="Aptos Light" panose="020F0302020204030204" pitchFamily="34" charset="0"/>
              </a:rPr>
              <a:t>Benzodiazepines such as Ativan, Valium, and Xanax.</a:t>
            </a:r>
            <a:r>
              <a:rPr lang="en-IN" sz="2000" dirty="0">
                <a:latin typeface="Century Gothic" panose="020B0502020202020204" pitchFamily="34" charset="0"/>
                <a:cs typeface="Aptos Light" panose="020F0302020204030204" pitchFamily="34" charset="0"/>
              </a:rPr>
              <a:t> </a:t>
            </a:r>
          </a:p>
          <a:p>
            <a:pPr marL="1028700" lvl="1" indent="-342900">
              <a:spcBef>
                <a:spcPts val="1200"/>
              </a:spcBef>
            </a:pPr>
            <a:r>
              <a:rPr lang="en-US" sz="2000" dirty="0">
                <a:latin typeface="Century Gothic" panose="020B0502020202020204" pitchFamily="34" charset="0"/>
                <a:cs typeface="Aptos Light" panose="020F0302020204030204" pitchFamily="34" charset="0"/>
              </a:rPr>
              <a:t>Rohypnol</a:t>
            </a:r>
            <a:r>
              <a:rPr lang="en-IN" sz="2000" dirty="0">
                <a:latin typeface="Century Gothic" panose="020B0502020202020204" pitchFamily="34" charset="0"/>
                <a:cs typeface="Aptos Light" panose="020F0302020204030204" pitchFamily="34" charset="0"/>
              </a:rPr>
              <a:t> (not approved for medical use in the  United States) </a:t>
            </a:r>
            <a:endParaRPr lang="en-US" sz="2000" dirty="0">
              <a:latin typeface="Century Gothic" panose="020B0502020202020204" pitchFamily="34" charset="0"/>
              <a:cs typeface="Aptos Light" panose="020F0302020204030204" pitchFamily="34" charset="0"/>
            </a:endParaRPr>
          </a:p>
        </p:txBody>
      </p:sp>
      <p:pic>
        <p:nvPicPr>
          <p:cNvPr id="2" name="Picture 1">
            <a:extLst>
              <a:ext uri="{FF2B5EF4-FFF2-40B4-BE49-F238E27FC236}">
                <a16:creationId xmlns:a16="http://schemas.microsoft.com/office/drawing/2014/main" id="{016ABD5C-47E9-183A-8537-FC9784BAE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5922" y="3015049"/>
            <a:ext cx="4593194" cy="3040144"/>
          </a:xfrm>
          <a:prstGeom prst="rect">
            <a:avLst/>
          </a:prstGeom>
        </p:spPr>
      </p:pic>
    </p:spTree>
    <p:extLst>
      <p:ext uri="{BB962C8B-B14F-4D97-AF65-F5344CB8AC3E}">
        <p14:creationId xmlns:p14="http://schemas.microsoft.com/office/powerpoint/2010/main" val="259456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516" y="512087"/>
            <a:ext cx="10515600" cy="810532"/>
          </a:xfrm>
        </p:spPr>
        <p:txBody>
          <a:bodyPr/>
          <a:lstStyle/>
          <a:p>
            <a:pPr algn="ctr"/>
            <a:r>
              <a:rPr lang="en-US" dirty="0"/>
              <a:t>Why Some Teens Use Illicit Drugs</a:t>
            </a:r>
            <a:endParaRPr lang="en-IN" dirty="0"/>
          </a:p>
        </p:txBody>
      </p:sp>
      <p:sp>
        <p:nvSpPr>
          <p:cNvPr id="7" name="Content Placeholder 6"/>
          <p:cNvSpPr>
            <a:spLocks noGrp="1"/>
          </p:cNvSpPr>
          <p:nvPr>
            <p:ph sz="quarter" idx="10"/>
          </p:nvPr>
        </p:nvSpPr>
        <p:spPr>
          <a:xfrm>
            <a:off x="1228948" y="1631276"/>
            <a:ext cx="8206916" cy="424732"/>
          </a:xfrm>
          <a:noFill/>
        </p:spPr>
        <p:txBody>
          <a:bodyPr wrap="square" rtlCol="0">
            <a:spAutoFit/>
          </a:bodyPr>
          <a:lstStyle/>
          <a:p>
            <a:r>
              <a:rPr lang="en-US" dirty="0"/>
              <a:t>Teens experiment with drugs for a variety of reasons.</a:t>
            </a:r>
          </a:p>
        </p:txBody>
      </p:sp>
      <p:sp>
        <p:nvSpPr>
          <p:cNvPr id="8" name="Content Placeholder 7"/>
          <p:cNvSpPr>
            <a:spLocks noGrp="1"/>
          </p:cNvSpPr>
          <p:nvPr>
            <p:ph sz="quarter" idx="11"/>
          </p:nvPr>
        </p:nvSpPr>
        <p:spPr/>
        <p:txBody>
          <a:bodyPr/>
          <a:lstStyle/>
          <a:p>
            <a:pPr marL="0" indent="0" algn="ctr">
              <a:buNone/>
            </a:pPr>
            <a:r>
              <a:rPr lang="en-IN" sz="4000" dirty="0"/>
              <a:t>1</a:t>
            </a:r>
          </a:p>
        </p:txBody>
      </p:sp>
      <p:sp>
        <p:nvSpPr>
          <p:cNvPr id="9" name="Content Placeholder 8"/>
          <p:cNvSpPr>
            <a:spLocks noGrp="1"/>
          </p:cNvSpPr>
          <p:nvPr>
            <p:ph sz="quarter" idx="12"/>
          </p:nvPr>
        </p:nvSpPr>
        <p:spPr/>
        <p:txBody>
          <a:bodyPr/>
          <a:lstStyle/>
          <a:p>
            <a:pPr marL="0" lvl="0" indent="0">
              <a:lnSpc>
                <a:spcPct val="100000"/>
              </a:lnSpc>
              <a:buNone/>
            </a:pPr>
            <a:r>
              <a:rPr lang="en-GB" dirty="0"/>
              <a:t>To fit in and be accepted by peers</a:t>
            </a:r>
            <a:endParaRPr lang="en-US" dirty="0"/>
          </a:p>
        </p:txBody>
      </p:sp>
      <p:sp>
        <p:nvSpPr>
          <p:cNvPr id="10" name="Content Placeholder 9"/>
          <p:cNvSpPr>
            <a:spLocks noGrp="1"/>
          </p:cNvSpPr>
          <p:nvPr>
            <p:ph sz="quarter" idx="13"/>
          </p:nvPr>
        </p:nvSpPr>
        <p:spPr/>
        <p:txBody>
          <a:bodyPr/>
          <a:lstStyle/>
          <a:p>
            <a:pPr marL="0" indent="0" algn="ctr">
              <a:buNone/>
            </a:pPr>
            <a:r>
              <a:rPr lang="en-IN" sz="4000" dirty="0"/>
              <a:t>2</a:t>
            </a:r>
          </a:p>
        </p:txBody>
      </p:sp>
      <p:sp>
        <p:nvSpPr>
          <p:cNvPr id="11" name="Content Placeholder 10"/>
          <p:cNvSpPr>
            <a:spLocks noGrp="1"/>
          </p:cNvSpPr>
          <p:nvPr>
            <p:ph sz="quarter" idx="14"/>
          </p:nvPr>
        </p:nvSpPr>
        <p:spPr/>
        <p:txBody>
          <a:bodyPr/>
          <a:lstStyle/>
          <a:p>
            <a:pPr marL="0" lvl="0" indent="0">
              <a:lnSpc>
                <a:spcPct val="100000"/>
              </a:lnSpc>
              <a:buNone/>
            </a:pPr>
            <a:r>
              <a:rPr lang="en-GB" dirty="0"/>
              <a:t>Are curious</a:t>
            </a:r>
          </a:p>
        </p:txBody>
      </p:sp>
      <p:sp>
        <p:nvSpPr>
          <p:cNvPr id="12" name="Content Placeholder 11"/>
          <p:cNvSpPr>
            <a:spLocks noGrp="1"/>
          </p:cNvSpPr>
          <p:nvPr>
            <p:ph sz="quarter" idx="15"/>
          </p:nvPr>
        </p:nvSpPr>
        <p:spPr/>
        <p:txBody>
          <a:bodyPr/>
          <a:lstStyle/>
          <a:p>
            <a:pPr marL="0" indent="0" algn="ctr">
              <a:buNone/>
            </a:pPr>
            <a:r>
              <a:rPr lang="en-IN" sz="4000" dirty="0"/>
              <a:t>3</a:t>
            </a:r>
          </a:p>
        </p:txBody>
      </p:sp>
      <p:sp>
        <p:nvSpPr>
          <p:cNvPr id="13" name="Content Placeholder 12"/>
          <p:cNvSpPr>
            <a:spLocks noGrp="1"/>
          </p:cNvSpPr>
          <p:nvPr>
            <p:ph sz="quarter" idx="16"/>
          </p:nvPr>
        </p:nvSpPr>
        <p:spPr/>
        <p:txBody>
          <a:bodyPr/>
          <a:lstStyle/>
          <a:p>
            <a:pPr marL="0" lvl="0" indent="0">
              <a:lnSpc>
                <a:spcPct val="100000"/>
              </a:lnSpc>
              <a:buNone/>
            </a:pPr>
            <a:r>
              <a:rPr lang="en-GB" dirty="0"/>
              <a:t>To feel good or experience pleasure</a:t>
            </a:r>
          </a:p>
        </p:txBody>
      </p:sp>
      <p:sp>
        <p:nvSpPr>
          <p:cNvPr id="14" name="Content Placeholder 13"/>
          <p:cNvSpPr>
            <a:spLocks noGrp="1"/>
          </p:cNvSpPr>
          <p:nvPr>
            <p:ph sz="quarter" idx="17"/>
          </p:nvPr>
        </p:nvSpPr>
        <p:spPr/>
        <p:txBody>
          <a:bodyPr/>
          <a:lstStyle/>
          <a:p>
            <a:pPr marL="0" indent="0" algn="ctr">
              <a:buNone/>
            </a:pPr>
            <a:r>
              <a:rPr lang="en-IN" sz="4000" dirty="0"/>
              <a:t>4</a:t>
            </a:r>
          </a:p>
        </p:txBody>
      </p:sp>
      <p:sp>
        <p:nvSpPr>
          <p:cNvPr id="15" name="Content Placeholder 14"/>
          <p:cNvSpPr>
            <a:spLocks noGrp="1"/>
          </p:cNvSpPr>
          <p:nvPr>
            <p:ph sz="quarter" idx="18"/>
          </p:nvPr>
        </p:nvSpPr>
        <p:spPr/>
        <p:txBody>
          <a:bodyPr/>
          <a:lstStyle/>
          <a:p>
            <a:pPr marL="0" lvl="0" indent="0">
              <a:lnSpc>
                <a:spcPct val="100000"/>
              </a:lnSpc>
              <a:buNone/>
            </a:pPr>
            <a:r>
              <a:rPr lang="en-GB" dirty="0"/>
              <a:t>Have low self-esteem</a:t>
            </a:r>
          </a:p>
        </p:txBody>
      </p:sp>
      <p:sp>
        <p:nvSpPr>
          <p:cNvPr id="16" name="Content Placeholder 15"/>
          <p:cNvSpPr>
            <a:spLocks noGrp="1"/>
          </p:cNvSpPr>
          <p:nvPr>
            <p:ph sz="quarter" idx="19"/>
          </p:nvPr>
        </p:nvSpPr>
        <p:spPr/>
        <p:txBody>
          <a:bodyPr/>
          <a:lstStyle/>
          <a:p>
            <a:pPr marL="0" indent="0" algn="ctr">
              <a:buNone/>
            </a:pPr>
            <a:r>
              <a:rPr lang="en-IN" sz="4000" dirty="0"/>
              <a:t>5</a:t>
            </a:r>
          </a:p>
        </p:txBody>
      </p:sp>
      <p:sp>
        <p:nvSpPr>
          <p:cNvPr id="17" name="Content Placeholder 16"/>
          <p:cNvSpPr>
            <a:spLocks noGrp="1"/>
          </p:cNvSpPr>
          <p:nvPr>
            <p:ph sz="quarter" idx="20"/>
          </p:nvPr>
        </p:nvSpPr>
        <p:spPr/>
        <p:txBody>
          <a:bodyPr/>
          <a:lstStyle/>
          <a:p>
            <a:pPr marL="0" lvl="0" indent="0">
              <a:lnSpc>
                <a:spcPct val="100000"/>
              </a:lnSpc>
              <a:buNone/>
            </a:pPr>
            <a:r>
              <a:rPr lang="en-GB" dirty="0"/>
              <a:t>To feel better or to forget</a:t>
            </a:r>
          </a:p>
        </p:txBody>
      </p:sp>
      <p:sp>
        <p:nvSpPr>
          <p:cNvPr id="18" name="Content Placeholder 17"/>
          <p:cNvSpPr>
            <a:spLocks noGrp="1"/>
          </p:cNvSpPr>
          <p:nvPr>
            <p:ph sz="quarter" idx="21"/>
          </p:nvPr>
        </p:nvSpPr>
        <p:spPr/>
        <p:txBody>
          <a:bodyPr/>
          <a:lstStyle/>
          <a:p>
            <a:pPr marL="0" indent="0" algn="ctr">
              <a:buNone/>
            </a:pPr>
            <a:r>
              <a:rPr lang="en-IN" sz="4000" dirty="0"/>
              <a:t>6</a:t>
            </a:r>
          </a:p>
        </p:txBody>
      </p:sp>
      <p:sp>
        <p:nvSpPr>
          <p:cNvPr id="19" name="Content Placeholder 18"/>
          <p:cNvSpPr>
            <a:spLocks noGrp="1"/>
          </p:cNvSpPr>
          <p:nvPr>
            <p:ph sz="quarter" idx="22"/>
          </p:nvPr>
        </p:nvSpPr>
        <p:spPr/>
        <p:txBody>
          <a:bodyPr/>
          <a:lstStyle/>
          <a:p>
            <a:pPr marL="0" lvl="0" indent="0">
              <a:lnSpc>
                <a:spcPct val="100000"/>
              </a:lnSpc>
              <a:buNone/>
            </a:pPr>
            <a:r>
              <a:rPr lang="en-GB" dirty="0"/>
              <a:t>To do better in competition</a:t>
            </a:r>
          </a:p>
        </p:txBody>
      </p:sp>
      <p:sp>
        <p:nvSpPr>
          <p:cNvPr id="20" name="Content Placeholder 19"/>
          <p:cNvSpPr>
            <a:spLocks noGrp="1"/>
          </p:cNvSpPr>
          <p:nvPr>
            <p:ph sz="quarter" idx="23"/>
          </p:nvPr>
        </p:nvSpPr>
        <p:spPr/>
        <p:txBody>
          <a:bodyPr/>
          <a:lstStyle/>
          <a:p>
            <a:pPr marL="0" indent="0" algn="ctr">
              <a:buNone/>
            </a:pPr>
            <a:r>
              <a:rPr lang="en-IN" sz="4000" dirty="0"/>
              <a:t>7</a:t>
            </a:r>
          </a:p>
        </p:txBody>
      </p:sp>
      <p:sp>
        <p:nvSpPr>
          <p:cNvPr id="21" name="Content Placeholder 20"/>
          <p:cNvSpPr>
            <a:spLocks noGrp="1"/>
          </p:cNvSpPr>
          <p:nvPr>
            <p:ph sz="quarter" idx="24"/>
          </p:nvPr>
        </p:nvSpPr>
        <p:spPr/>
        <p:txBody>
          <a:bodyPr/>
          <a:lstStyle/>
          <a:p>
            <a:pPr marL="0" lvl="0" indent="0">
              <a:lnSpc>
                <a:spcPct val="100000"/>
              </a:lnSpc>
              <a:buNone/>
            </a:pPr>
            <a:r>
              <a:rPr lang="en-GB" dirty="0"/>
              <a:t>To overcome feelings of boredom</a:t>
            </a:r>
          </a:p>
        </p:txBody>
      </p:sp>
      <p:sp>
        <p:nvSpPr>
          <p:cNvPr id="22" name="Content Placeholder 21"/>
          <p:cNvSpPr>
            <a:spLocks noGrp="1"/>
          </p:cNvSpPr>
          <p:nvPr>
            <p:ph sz="quarter" idx="25"/>
          </p:nvPr>
        </p:nvSpPr>
        <p:spPr/>
        <p:txBody>
          <a:bodyPr/>
          <a:lstStyle/>
          <a:p>
            <a:pPr marL="0" indent="0" algn="ctr">
              <a:buNone/>
            </a:pPr>
            <a:r>
              <a:rPr lang="en-IN" sz="4000" dirty="0"/>
              <a:t>8</a:t>
            </a:r>
          </a:p>
        </p:txBody>
      </p:sp>
      <p:sp>
        <p:nvSpPr>
          <p:cNvPr id="23" name="Content Placeholder 22"/>
          <p:cNvSpPr>
            <a:spLocks noGrp="1"/>
          </p:cNvSpPr>
          <p:nvPr>
            <p:ph sz="quarter" idx="26"/>
          </p:nvPr>
        </p:nvSpPr>
        <p:spPr/>
        <p:txBody>
          <a:bodyPr/>
          <a:lstStyle/>
          <a:p>
            <a:pPr marL="0" lvl="0" indent="0">
              <a:lnSpc>
                <a:spcPct val="100000"/>
              </a:lnSpc>
              <a:buNone/>
            </a:pPr>
            <a:r>
              <a:rPr lang="en-GB" dirty="0"/>
              <a:t>To cope with problems</a:t>
            </a:r>
          </a:p>
        </p:txBody>
      </p:sp>
    </p:spTree>
    <p:extLst>
      <p:ext uri="{BB962C8B-B14F-4D97-AF65-F5344CB8AC3E}">
        <p14:creationId xmlns:p14="http://schemas.microsoft.com/office/powerpoint/2010/main" val="2826279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46230" y="514667"/>
            <a:ext cx="13084460" cy="943649"/>
          </a:xfrm>
        </p:spPr>
        <p:txBody>
          <a:bodyPr/>
          <a:lstStyle/>
          <a:p>
            <a:pPr algn="ctr"/>
            <a:r>
              <a:rPr lang="en-US" sz="4400" dirty="0"/>
              <a:t>How Drugs Affect Athletic Performance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595235" cy="2960545"/>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Drugs take a toll on your mind, body, physical activity, and </a:t>
            </a:r>
            <a:r>
              <a:rPr lang="en-IN" sz="2400" dirty="0">
                <a:latin typeface="Century Gothic" panose="020B0502020202020204" pitchFamily="34" charset="0"/>
                <a:cs typeface="Aptos Light" panose="020F0302020204030204" pitchFamily="34" charset="0"/>
              </a:rPr>
              <a:t> </a:t>
            </a:r>
            <a:r>
              <a:rPr lang="en-US" sz="2400" dirty="0">
                <a:latin typeface="Century Gothic" panose="020B0502020202020204" pitchFamily="34" charset="0"/>
                <a:cs typeface="Aptos Light" panose="020F0302020204030204" pitchFamily="34" charset="0"/>
              </a:rPr>
              <a:t>athletic performance in many negative ways. </a:t>
            </a:r>
          </a:p>
          <a:p>
            <a:pPr>
              <a:lnSpc>
                <a:spcPct val="114000"/>
              </a:lnSpc>
              <a:spcBef>
                <a:spcPts val="1200"/>
              </a:spcBef>
            </a:pPr>
            <a:r>
              <a:rPr lang="en-US" sz="2400" dirty="0">
                <a:latin typeface="Century Gothic" panose="020B0502020202020204" pitchFamily="34" charset="0"/>
                <a:cs typeface="Aptos Light" panose="020F0302020204030204" pitchFamily="34" charset="0"/>
              </a:rPr>
              <a:t>Depressants affect your alertness and concentration, slow down your breathing, and reduce your coordination.</a:t>
            </a:r>
          </a:p>
          <a:p>
            <a:pPr>
              <a:lnSpc>
                <a:spcPct val="114000"/>
              </a:lnSpc>
              <a:spcBef>
                <a:spcPts val="1200"/>
              </a:spcBef>
            </a:pPr>
            <a:r>
              <a:rPr lang="en-US" sz="2400" dirty="0">
                <a:latin typeface="Century Gothic" panose="020B0502020202020204" pitchFamily="34" charset="0"/>
                <a:cs typeface="Aptos Light" panose="020F0302020204030204" pitchFamily="34" charset="0"/>
              </a:rPr>
              <a:t>Stimulants increase your heart rate, can make you irritable and restless, and can make it difficult to concentrate on the game.</a:t>
            </a:r>
          </a:p>
        </p:txBody>
      </p:sp>
    </p:spTree>
    <p:extLst>
      <p:ext uri="{BB962C8B-B14F-4D97-AF65-F5344CB8AC3E}">
        <p14:creationId xmlns:p14="http://schemas.microsoft.com/office/powerpoint/2010/main" val="260712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84C8-3A71-094A-93BA-842FEAE77AC9}"/>
              </a:ext>
            </a:extLst>
          </p:cNvPr>
          <p:cNvSpPr>
            <a:spLocks noGrp="1"/>
          </p:cNvSpPr>
          <p:nvPr>
            <p:ph type="title"/>
          </p:nvPr>
        </p:nvSpPr>
        <p:spPr>
          <a:xfrm>
            <a:off x="838200" y="514801"/>
            <a:ext cx="10515600" cy="856800"/>
          </a:xfrm>
        </p:spPr>
        <p:txBody>
          <a:bodyPr/>
          <a:lstStyle/>
          <a:p>
            <a:pPr algn="ctr"/>
            <a:r>
              <a:rPr lang="en-US" dirty="0"/>
              <a:t>Illicit Drugs and Risky Behaviors</a:t>
            </a:r>
          </a:p>
        </p:txBody>
      </p:sp>
      <p:sp>
        <p:nvSpPr>
          <p:cNvPr id="3" name="Content Placeholder 2">
            <a:extLst>
              <a:ext uri="{FF2B5EF4-FFF2-40B4-BE49-F238E27FC236}">
                <a16:creationId xmlns:a16="http://schemas.microsoft.com/office/drawing/2014/main" id="{5EEDB29D-B3AB-F09E-1A91-068CA63B1666}"/>
              </a:ext>
            </a:extLst>
          </p:cNvPr>
          <p:cNvSpPr>
            <a:spLocks noGrp="1"/>
          </p:cNvSpPr>
          <p:nvPr>
            <p:ph sz="quarter" idx="10"/>
          </p:nvPr>
        </p:nvSpPr>
        <p:spPr>
          <a:xfrm>
            <a:off x="838200" y="2095500"/>
            <a:ext cx="10515600" cy="3096986"/>
          </a:xfrm>
        </p:spPr>
        <p:txBody>
          <a:bodyPr/>
          <a:lstStyle/>
          <a:p>
            <a:pPr>
              <a:lnSpc>
                <a:spcPct val="143000"/>
              </a:lnSpc>
              <a:spcBef>
                <a:spcPts val="1200"/>
              </a:spcBef>
            </a:pPr>
            <a:r>
              <a:rPr lang="en-US" dirty="0"/>
              <a:t>There is a direct connection between using illicit drugs and engaging in risky behaviors, such as unprotected sex, number of sex partners, underage drinking, and dating violence.</a:t>
            </a:r>
          </a:p>
          <a:p>
            <a:pPr>
              <a:lnSpc>
                <a:spcPct val="143000"/>
              </a:lnSpc>
              <a:spcBef>
                <a:spcPts val="1200"/>
              </a:spcBef>
            </a:pPr>
            <a:r>
              <a:rPr lang="en-US" dirty="0"/>
              <a:t>Teens who don’t use any substances are the least likely to engage in sexual risk taking. </a:t>
            </a:r>
          </a:p>
        </p:txBody>
      </p:sp>
    </p:spTree>
    <p:extLst>
      <p:ext uri="{BB962C8B-B14F-4D97-AF65-F5344CB8AC3E}">
        <p14:creationId xmlns:p14="http://schemas.microsoft.com/office/powerpoint/2010/main" val="401972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IN" sz="5000" dirty="0"/>
              <a:t>Warning </a:t>
            </a:r>
            <a:r>
              <a:rPr lang="en-US" sz="5000" dirty="0"/>
              <a:t>Signs of Teen Drug Use</a:t>
            </a:r>
            <a:endParaRPr lang="en-US" sz="3000" dirty="0"/>
          </a:p>
        </p:txBody>
      </p:sp>
      <p:pic>
        <p:nvPicPr>
          <p:cNvPr id="9" name="Picture 8" descr="Sudden changes in friends, appearance, habits, academic performance. Missing school or activities. Acting secretively. Breaking rules, withdrawing. Making poor decisions, having general lack of interest in anything.">
            <a:extLst>
              <a:ext uri="{FF2B5EF4-FFF2-40B4-BE49-F238E27FC236}">
                <a16:creationId xmlns:a16="http://schemas.microsoft.com/office/drawing/2014/main" id="{81A6DEF3-32DC-DE42-B690-93A3BF9F9E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7959" y="1757083"/>
            <a:ext cx="8816081" cy="4819333"/>
          </a:xfrm>
          <a:prstGeom prst="rect">
            <a:avLst/>
          </a:prstGeom>
        </p:spPr>
      </p:pic>
    </p:spTree>
    <p:extLst>
      <p:ext uri="{BB962C8B-B14F-4D97-AF65-F5344CB8AC3E}">
        <p14:creationId xmlns:p14="http://schemas.microsoft.com/office/powerpoint/2010/main" val="1135307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474419"/>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Brainstorm three potential short-term and three long-term consequences of using drugs to cope with problems.</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3516" y="512087"/>
            <a:ext cx="10515600" cy="794199"/>
          </a:xfrm>
        </p:spPr>
        <p:txBody>
          <a:bodyPr/>
          <a:lstStyle/>
          <a:p>
            <a:pPr algn="ctr"/>
            <a:r>
              <a:rPr lang="en-US" sz="5000" dirty="0"/>
              <a:t>Illicit Drugs and Drugs of Abuse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4528" y="1964867"/>
            <a:ext cx="7815943" cy="2558143"/>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Illicit drugs</a:t>
            </a:r>
            <a:r>
              <a:rPr lang="en-US" sz="2400" dirty="0">
                <a:latin typeface="Century Gothic" panose="020B0502020202020204" pitchFamily="34" charset="0"/>
                <a:cs typeface="Aptos Light" panose="020F0302020204030204" pitchFamily="34" charset="0"/>
              </a:rPr>
              <a:t> are substances that are illegal to possess, have no medical applications, and can be dangerous to consume.</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They stimulate or slow the central nervous system or cause hallucinogenic effects.</a:t>
            </a:r>
          </a:p>
        </p:txBody>
      </p:sp>
    </p:spTree>
    <p:extLst>
      <p:ext uri="{BB962C8B-B14F-4D97-AF65-F5344CB8AC3E}">
        <p14:creationId xmlns:p14="http://schemas.microsoft.com/office/powerpoint/2010/main" val="1327396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Dangers of Illicit Drugs</a:t>
            </a:r>
          </a:p>
        </p:txBody>
      </p:sp>
      <p:pic>
        <p:nvPicPr>
          <p:cNvPr id="3" name="Picture 2" descr="Dangers of illicit drugs include confusion, not eating, needing to take the drug every day, missing school or not doing well in school, secretive behavior, hostility when confronted about drug use, no longer taking part in activities because of drug use, lack of control, using drugs even when alone, and continuing to use even when health, work, school, or family are being harmed.">
            <a:extLst>
              <a:ext uri="{FF2B5EF4-FFF2-40B4-BE49-F238E27FC236}">
                <a16:creationId xmlns:a16="http://schemas.microsoft.com/office/drawing/2014/main" id="{0EBA1C10-91E0-2346-9191-EA8EC4027F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700" y="1745933"/>
            <a:ext cx="10134600" cy="4597400"/>
          </a:xfrm>
          <a:prstGeom prst="rect">
            <a:avLst/>
          </a:prstGeom>
        </p:spPr>
      </p:pic>
    </p:spTree>
    <p:extLst>
      <p:ext uri="{BB962C8B-B14F-4D97-AF65-F5344CB8AC3E}">
        <p14:creationId xmlns:p14="http://schemas.microsoft.com/office/powerpoint/2010/main" val="216186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Marijuana </a:t>
            </a:r>
            <a:r>
              <a:rPr lang="en-IN" sz="5000" dirty="0"/>
              <a:t>(Cannabis)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926809" y="1980000"/>
            <a:ext cx="10338382" cy="4588751"/>
          </a:xfrm>
        </p:spPr>
        <p:txBody>
          <a:bodyPr lIns="91440" tIns="45720" rIns="91440" bIns="45720" anchor="t"/>
          <a:lstStyle/>
          <a:p>
            <a:pPr>
              <a:lnSpc>
                <a:spcPct val="114000"/>
              </a:lnSpc>
              <a:spcBef>
                <a:spcPts val="1200"/>
              </a:spcBef>
            </a:pPr>
            <a:r>
              <a:rPr lang="en-US" sz="2000" b="1" dirty="0">
                <a:solidFill>
                  <a:srgbClr val="CD008D"/>
                </a:solidFill>
                <a:latin typeface="Century Gothic" panose="020B0502020202020204" pitchFamily="34" charset="0"/>
                <a:cs typeface="Aptos Light" panose="020F0302020204030204" pitchFamily="34" charset="0"/>
              </a:rPr>
              <a:t>Marijuana (also known as cannabis)</a:t>
            </a:r>
            <a:r>
              <a:rPr lang="en-US" sz="2000" dirty="0">
                <a:latin typeface="Century Gothic" panose="020B0502020202020204" pitchFamily="34" charset="0"/>
                <a:cs typeface="Aptos Light" panose="020F0302020204030204" pitchFamily="34" charset="0"/>
              </a:rPr>
              <a:t> is one of the most popular drugs and is commonly used by smoking or vaping or consumed as edibles. </a:t>
            </a:r>
          </a:p>
          <a:p>
            <a:pPr marL="1028700" lvl="1" indent="-342900">
              <a:lnSpc>
                <a:spcPct val="114000"/>
              </a:lnSpc>
              <a:spcBef>
                <a:spcPts val="1200"/>
              </a:spcBef>
            </a:pPr>
            <a:r>
              <a:rPr lang="en-IN" sz="1800" dirty="0">
                <a:latin typeface="Century Gothic" panose="020B0502020202020204" pitchFamily="34" charset="0"/>
                <a:cs typeface="Aptos Light" panose="020F0302020204030204" pitchFamily="34" charset="0"/>
              </a:rPr>
              <a:t>It is a mind-altering psychoactive drug made from the Cannabis sativa plant.</a:t>
            </a:r>
          </a:p>
          <a:p>
            <a:pPr marL="1028700" lvl="1" indent="-342900">
              <a:lnSpc>
                <a:spcPct val="114000"/>
              </a:lnSpc>
              <a:spcBef>
                <a:spcPts val="1200"/>
              </a:spcBef>
            </a:pPr>
            <a:r>
              <a:rPr lang="en-US" sz="1800" dirty="0">
                <a:latin typeface="Century Gothic" panose="020B0502020202020204" pitchFamily="34" charset="0"/>
                <a:cs typeface="Aptos Light" panose="020F0302020204030204" pitchFamily="34" charset="0"/>
              </a:rPr>
              <a:t>Its main ingredient is tetrahydrocannabinol (THC), which produces the psychoactive “high.”</a:t>
            </a:r>
          </a:p>
          <a:p>
            <a:pPr marL="1028700" lvl="1" indent="-342900">
              <a:lnSpc>
                <a:spcPct val="114000"/>
              </a:lnSpc>
              <a:spcBef>
                <a:spcPts val="1200"/>
              </a:spcBef>
            </a:pPr>
            <a:r>
              <a:rPr lang="en-US" sz="1800" dirty="0">
                <a:latin typeface="Century Gothic" panose="020B0502020202020204" pitchFamily="34" charset="0"/>
                <a:cs typeface="Aptos Light" panose="020F0302020204030204" pitchFamily="34" charset="0"/>
              </a:rPr>
              <a:t>Short-term side effects may include being overly relaxed, increased appetite, an altered sense of time</a:t>
            </a:r>
            <a:r>
              <a:rPr lang="en-IN" sz="1800" dirty="0">
                <a:latin typeface="Century Gothic" panose="020B0502020202020204" pitchFamily="34" charset="0"/>
                <a:cs typeface="Aptos Light" panose="020F0302020204030204" pitchFamily="34" charset="0"/>
              </a:rPr>
              <a:t>, </a:t>
            </a:r>
            <a:r>
              <a:rPr lang="en-US" sz="1800" dirty="0">
                <a:latin typeface="Century Gothic" panose="020B0502020202020204" pitchFamily="34" charset="0"/>
                <a:cs typeface="Aptos Light" panose="020F0302020204030204" pitchFamily="34" charset="0"/>
              </a:rPr>
              <a:t>and impaired judgment.</a:t>
            </a:r>
          </a:p>
          <a:p>
            <a:pPr marL="1028700" lvl="1" indent="-342900">
              <a:lnSpc>
                <a:spcPct val="114000"/>
              </a:lnSpc>
              <a:spcBef>
                <a:spcPts val="1200"/>
              </a:spcBef>
            </a:pPr>
            <a:r>
              <a:rPr lang="en-US" sz="1800" dirty="0">
                <a:latin typeface="Century Gothic" panose="020B0502020202020204" pitchFamily="34" charset="0"/>
                <a:cs typeface="Aptos Light" panose="020F0302020204030204" pitchFamily="34" charset="0"/>
              </a:rPr>
              <a:t>Long-term side effects may include mental health problems</a:t>
            </a:r>
            <a:r>
              <a:rPr lang="en-IN" sz="1800" dirty="0">
                <a:latin typeface="Century Gothic" panose="020B0502020202020204" pitchFamily="34" charset="0"/>
                <a:cs typeface="Aptos Light" panose="020F0302020204030204" pitchFamily="34" charset="0"/>
              </a:rPr>
              <a:t>, </a:t>
            </a:r>
            <a:r>
              <a:rPr lang="en-US" sz="1800" dirty="0">
                <a:latin typeface="Century Gothic" panose="020B0502020202020204" pitchFamily="34" charset="0"/>
                <a:cs typeface="Aptos Light" panose="020F0302020204030204" pitchFamily="34" charset="0"/>
              </a:rPr>
              <a:t>respiratory infections, and addiction.</a:t>
            </a:r>
          </a:p>
          <a:p>
            <a:pPr lvl="1" indent="0" algn="r">
              <a:lnSpc>
                <a:spcPct val="114000"/>
              </a:lnSpc>
              <a:spcBef>
                <a:spcPts val="4700"/>
              </a:spcBef>
              <a:buNone/>
            </a:pPr>
            <a:r>
              <a:rPr lang="en-US" sz="2000" i="1" dirty="0">
                <a:latin typeface="Century Gothic" panose="020B0502020202020204" pitchFamily="34" charset="0"/>
                <a:cs typeface="Aptos Light" panose="020F0302020204030204" pitchFamily="34" charset="0"/>
              </a:rPr>
              <a:t>(continued)</a:t>
            </a:r>
          </a:p>
        </p:txBody>
      </p:sp>
    </p:spTree>
    <p:extLst>
      <p:ext uri="{BB962C8B-B14F-4D97-AF65-F5344CB8AC3E}">
        <p14:creationId xmlns:p14="http://schemas.microsoft.com/office/powerpoint/2010/main" val="421177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3516" y="512083"/>
            <a:ext cx="10515600" cy="821418"/>
          </a:xfrm>
        </p:spPr>
        <p:txBody>
          <a:bodyPr/>
          <a:lstStyle/>
          <a:p>
            <a:pPr algn="ctr"/>
            <a:r>
              <a:rPr lang="en-US" sz="5000" dirty="0"/>
              <a:t>Marijuana </a:t>
            </a:r>
            <a:r>
              <a:rPr lang="en-US" sz="3000" dirty="0"/>
              <a:t>(2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4529" y="1981197"/>
            <a:ext cx="6710081" cy="3848104"/>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Marijuana is currently legal in many U.S. states and in the District of Columbia for people over the age of 21.</a:t>
            </a:r>
          </a:p>
          <a:p>
            <a:pPr>
              <a:lnSpc>
                <a:spcPct val="114000"/>
              </a:lnSpc>
              <a:spcBef>
                <a:spcPts val="1200"/>
              </a:spcBef>
            </a:pPr>
            <a:r>
              <a:rPr lang="en-US" sz="2400" dirty="0">
                <a:latin typeface="Century Gothic" panose="020B0502020202020204" pitchFamily="34" charset="0"/>
                <a:cs typeface="Aptos Light" panose="020F0302020204030204" pitchFamily="34" charset="0"/>
              </a:rPr>
              <a:t>Some states have approved medical marijuana only, and other states have approved adult-use recreational marijuana.</a:t>
            </a:r>
          </a:p>
          <a:p>
            <a:pPr>
              <a:lnSpc>
                <a:spcPct val="114000"/>
              </a:lnSpc>
              <a:spcBef>
                <a:spcPts val="1200"/>
              </a:spcBef>
            </a:pPr>
            <a:r>
              <a:rPr lang="en-US" sz="2400" dirty="0">
                <a:latin typeface="Century Gothic" panose="020B0502020202020204" pitchFamily="34" charset="0"/>
                <a:cs typeface="Aptos Light" panose="020F0302020204030204" pitchFamily="34" charset="0"/>
              </a:rPr>
              <a:t>It is still illegal to use marijuana according to the federal government.</a:t>
            </a:r>
            <a:endParaRPr lang="en-US" sz="16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68356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3516" y="512084"/>
            <a:ext cx="10515600" cy="821417"/>
          </a:xfrm>
        </p:spPr>
        <p:txBody>
          <a:bodyPr/>
          <a:lstStyle/>
          <a:p>
            <a:pPr algn="ctr"/>
            <a:r>
              <a:rPr lang="en-US" sz="5000" dirty="0"/>
              <a:t>Stimulants </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4529" y="1964871"/>
            <a:ext cx="6574971" cy="3799114"/>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Stimulants </a:t>
            </a:r>
            <a:r>
              <a:rPr lang="en-US" sz="2400" dirty="0">
                <a:latin typeface="Century Gothic" panose="020B0502020202020204" pitchFamily="34" charset="0"/>
                <a:cs typeface="Aptos Light" panose="020F0302020204030204" pitchFamily="34" charset="0"/>
              </a:rPr>
              <a:t>speed up the body’s systems.</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This class of drugs includes the following:</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Prescription drugs such as amphetamines used to treat ADHD</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OTC </a:t>
            </a:r>
            <a:r>
              <a:rPr lang="en-IN" sz="2000" dirty="0">
                <a:latin typeface="Century Gothic" panose="020B0502020202020204" pitchFamily="34" charset="0"/>
                <a:cs typeface="Aptos Light" panose="020F0302020204030204" pitchFamily="34" charset="0"/>
              </a:rPr>
              <a:t>drugs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diet pills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Illicit drugs such as cocaine and methamphetamine</a:t>
            </a:r>
          </a:p>
        </p:txBody>
      </p:sp>
    </p:spTree>
    <p:extLst>
      <p:ext uri="{BB962C8B-B14F-4D97-AF65-F5344CB8AC3E}">
        <p14:creationId xmlns:p14="http://schemas.microsoft.com/office/powerpoint/2010/main" val="605271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Cocaine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1034448" y="1980000"/>
            <a:ext cx="9810388" cy="2885914"/>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Cocaine </a:t>
            </a:r>
            <a:r>
              <a:rPr lang="en-US" sz="2400" dirty="0">
                <a:latin typeface="Century Gothic" panose="020B0502020202020204" pitchFamily="34" charset="0"/>
                <a:cs typeface="Aptos Light" panose="020F0302020204030204" pitchFamily="34" charset="0"/>
              </a:rPr>
              <a:t>is a white, crystalline powder derived from coca leaves.</a:t>
            </a:r>
          </a:p>
          <a:p>
            <a:pPr marL="1028700" lvl="1" indent="-342900">
              <a:lnSpc>
                <a:spcPct val="110000"/>
              </a:lnSpc>
              <a:spcBef>
                <a:spcPts val="1200"/>
              </a:spcBef>
            </a:pPr>
            <a:r>
              <a:rPr lang="en-IN" sz="2000" dirty="0">
                <a:latin typeface="Century Gothic" panose="020B0502020202020204" pitchFamily="34" charset="0"/>
                <a:cs typeface="Aptos Light" panose="020F0302020204030204" pitchFamily="34" charset="0"/>
              </a:rPr>
              <a:t>Its street names include coke, crack, rock, and snow.</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Crack cocaine, another common form, looks like small, unevenly shaped white rocks.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Cocaine makes the user feel energetic, alert, and overly sensitive to sights and sounds.</a:t>
            </a:r>
          </a:p>
        </p:txBody>
      </p:sp>
    </p:spTree>
    <p:extLst>
      <p:ext uri="{BB962C8B-B14F-4D97-AF65-F5344CB8AC3E}">
        <p14:creationId xmlns:p14="http://schemas.microsoft.com/office/powerpoint/2010/main" val="138886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Methamphetamine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1034448" y="1980000"/>
            <a:ext cx="9810388" cy="4012586"/>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Methamphetamine</a:t>
            </a:r>
            <a:r>
              <a:rPr lang="en-US" sz="2400" dirty="0">
                <a:latin typeface="Century Gothic" panose="020B0502020202020204" pitchFamily="34" charset="0"/>
                <a:cs typeface="Aptos Light" panose="020F0302020204030204" pitchFamily="34" charset="0"/>
              </a:rPr>
              <a:t>, one of the most common Illicit drugs in the United States because it is so easy to create. </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Its street names include meth, speed, ice, and crystal.</a:t>
            </a:r>
          </a:p>
          <a:p>
            <a:pPr>
              <a:lnSpc>
                <a:spcPct val="114000"/>
              </a:lnSpc>
              <a:spcBef>
                <a:spcPts val="1200"/>
              </a:spcBef>
            </a:pPr>
            <a:r>
              <a:rPr lang="en-US" sz="2400" dirty="0">
                <a:latin typeface="Century Gothic" panose="020B0502020202020204" pitchFamily="34" charset="0"/>
                <a:cs typeface="Aptos Light" panose="020F0302020204030204" pitchFamily="34" charset="0"/>
              </a:rPr>
              <a:t>Meth creates a type of excitement that makes people feel good partly because of the high level of dopamine that is released. </a:t>
            </a:r>
          </a:p>
          <a:p>
            <a:pPr>
              <a:lnSpc>
                <a:spcPct val="114000"/>
              </a:lnSpc>
              <a:spcBef>
                <a:spcPts val="1200"/>
              </a:spcBef>
            </a:pPr>
            <a:r>
              <a:rPr lang="en-US" sz="2400" dirty="0">
                <a:latin typeface="Century Gothic" panose="020B0502020202020204" pitchFamily="34" charset="0"/>
                <a:cs typeface="Aptos Light" panose="020F0302020204030204" pitchFamily="34" charset="0"/>
              </a:rPr>
              <a:t>Common side effects of meth use are a severe dental problem called meth mouth and intense itching and scratching leading to skin sores</a:t>
            </a:r>
            <a:r>
              <a:rPr lang="en-IN" sz="2400" dirty="0">
                <a:latin typeface="Century Gothic" panose="020B0502020202020204" pitchFamily="34" charset="0"/>
                <a:cs typeface="Aptos Light" panose="020F0302020204030204" pitchFamily="34" charset="0"/>
              </a:rPr>
              <a:t>. </a:t>
            </a:r>
            <a:endParaRPr lang="en-US" sz="20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7654362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15050</TotalTime>
  <Words>1123</Words>
  <Application>Microsoft Office PowerPoint</Application>
  <PresentationFormat>Widescreen</PresentationFormat>
  <Paragraphs>115</Paragraphs>
  <Slides>19</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Calibri</vt:lpstr>
      <vt:lpstr>Century Gothic</vt:lpstr>
      <vt:lpstr>ITC Garamond Std Lt</vt:lpstr>
      <vt:lpstr>Rockwell</vt:lpstr>
      <vt:lpstr>1_Office Theme</vt:lpstr>
      <vt:lpstr>Custom Design</vt:lpstr>
      <vt:lpstr>Illicit Drugs</vt:lpstr>
      <vt:lpstr>Write About It</vt:lpstr>
      <vt:lpstr>Illicit Drugs and Drugs of Abuse</vt:lpstr>
      <vt:lpstr>Dangers of Illicit Drugs</vt:lpstr>
      <vt:lpstr>Marijuana (Cannabis) (1 of 2)</vt:lpstr>
      <vt:lpstr>Marijuana (2 of 2)</vt:lpstr>
      <vt:lpstr>Stimulants </vt:lpstr>
      <vt:lpstr>Cocaine</vt:lpstr>
      <vt:lpstr>Methamphetamine</vt:lpstr>
      <vt:lpstr>Opioids (1 of 2)</vt:lpstr>
      <vt:lpstr>Opioids (2 of 2)</vt:lpstr>
      <vt:lpstr>Inhalants</vt:lpstr>
      <vt:lpstr>Steroids</vt:lpstr>
      <vt:lpstr>Club Drugs: Hallucinogens </vt:lpstr>
      <vt:lpstr>Club Drugs: Depressants</vt:lpstr>
      <vt:lpstr>Why Some Teens Use Illicit Drugs</vt:lpstr>
      <vt:lpstr>How Drugs Affect Athletic Performance</vt:lpstr>
      <vt:lpstr>Illicit Drugs and Risky Behaviors</vt:lpstr>
      <vt:lpstr>Warning Signs of Teen Drug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Lesson 12.2: Illicit Drugs</dc:title>
  <dc:creator>Joanne Brummett</dc:creator>
  <cp:lastModifiedBy>Laura Farrell</cp:lastModifiedBy>
  <cp:revision>182</cp:revision>
  <dcterms:created xsi:type="dcterms:W3CDTF">2024-04-04T14:49:27Z</dcterms:created>
  <dcterms:modified xsi:type="dcterms:W3CDTF">2024-10-08T17:29:54Z</dcterms:modified>
</cp:coreProperties>
</file>