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77" r:id="rId3"/>
    <p:sldId id="257" r:id="rId4"/>
    <p:sldId id="259" r:id="rId5"/>
    <p:sldId id="325" r:id="rId6"/>
    <p:sldId id="296" r:id="rId7"/>
    <p:sldId id="324" r:id="rId8"/>
    <p:sldId id="322" r:id="rId9"/>
    <p:sldId id="336" r:id="rId10"/>
    <p:sldId id="326" r:id="rId11"/>
    <p:sldId id="328" r:id="rId12"/>
    <p:sldId id="327" r:id="rId13"/>
    <p:sldId id="329" r:id="rId14"/>
    <p:sldId id="330" r:id="rId15"/>
    <p:sldId id="335" r:id="rId16"/>
    <p:sldId id="332" r:id="rId17"/>
    <p:sldId id="33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3" clrIdx="3">
    <p:extLst>
      <p:ext uri="{19B8F6BF-5375-455C-9EA6-DF929625EA0E}">
        <p15:presenceInfo xmlns:p15="http://schemas.microsoft.com/office/powerpoint/2012/main" userId="Copyeditor" providerId="None"/>
      </p:ext>
    </p:extLst>
  </p:cmAuthor>
  <p:cmAuthor id="5" name="Ink Lynx" initials="IL" lastIdx="1" clrIdx="4">
    <p:extLst>
      <p:ext uri="{19B8F6BF-5375-455C-9EA6-DF929625EA0E}">
        <p15:presenceInfo xmlns:p15="http://schemas.microsoft.com/office/powerpoint/2012/main" userId="43154123f283b917" providerId="Windows Live"/>
      </p:ext>
    </p:extLst>
  </p:cmAuthor>
  <p:cmAuthor id="6" name="Copy Editor" initials="CE [2]" lastIdx="2" clrIdx="5">
    <p:extLst>
      <p:ext uri="{19B8F6BF-5375-455C-9EA6-DF929625EA0E}">
        <p15:presenceInfo xmlns:p15="http://schemas.microsoft.com/office/powerpoint/2012/main" userId="Copy 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548235"/>
    <a:srgbClr val="CD008D"/>
    <a:srgbClr val="D62D00"/>
    <a:srgbClr val="9142B5"/>
    <a:srgbClr val="C00000"/>
    <a:srgbClr val="00A800"/>
    <a:srgbClr val="C52039"/>
    <a:srgbClr val="DB5407"/>
    <a:srgbClr val="F5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784" autoAdjust="0"/>
    <p:restoredTop sz="80352" autoAdjust="0"/>
  </p:normalViewPr>
  <p:slideViewPr>
    <p:cSldViewPr snapToGrid="0" snapToObjects="1">
      <p:cViewPr varScale="1">
        <p:scale>
          <a:sx n="102" d="100"/>
          <a:sy n="102" d="100"/>
        </p:scale>
        <p:origin x="156" y="102"/>
      </p:cViewPr>
      <p:guideLst/>
    </p:cSldViewPr>
  </p:slideViewPr>
  <p:outlineViewPr>
    <p:cViewPr>
      <p:scale>
        <a:sx n="33" d="100"/>
        <a:sy n="33" d="100"/>
      </p:scale>
      <p:origin x="0" y="-121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Ian Fricker" userId="5139194f-ddb1-4217-97d0-a5a6d0e1af53" providerId="ADAL" clId="{BCFAC97D-605C-429D-996C-2F1224FED070}"/>
    <pc:docChg chg="undo custSel modSld">
      <pc:chgData name="Ian Fricker" userId="5139194f-ddb1-4217-97d0-a5a6d0e1af53" providerId="ADAL" clId="{BCFAC97D-605C-429D-996C-2F1224FED070}" dt="2024-09-03T14:17:28.476" v="172"/>
      <pc:docMkLst>
        <pc:docMk/>
      </pc:docMkLst>
      <pc:sldChg chg="modSp mod addCm">
        <pc:chgData name="Ian Fricker" userId="5139194f-ddb1-4217-97d0-a5a6d0e1af53" providerId="ADAL" clId="{BCFAC97D-605C-429D-996C-2F1224FED070}" dt="2024-08-29T18:29:17.436" v="13"/>
        <pc:sldMkLst>
          <pc:docMk/>
          <pc:sldMk cId="2513209944" sldId="259"/>
        </pc:sldMkLst>
        <pc:spChg chg="mod">
          <ac:chgData name="Ian Fricker" userId="5139194f-ddb1-4217-97d0-a5a6d0e1af53" providerId="ADAL" clId="{BCFAC97D-605C-429D-996C-2F1224FED070}" dt="2024-08-29T18:28:32.165" v="12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BCFAC97D-605C-429D-996C-2F1224FED070}" dt="2024-08-29T18:29:17.436" v="13"/>
              <pc2:cmMkLst xmlns:pc2="http://schemas.microsoft.com/office/powerpoint/2019/9/main/command">
                <pc:docMk/>
                <pc:sldMk cId="2513209944" sldId="259"/>
                <pc2:cmMk id="{06A57CF3-64FA-465D-BE75-1FD451E993A6}"/>
              </pc2:cmMkLst>
            </pc226:cmChg>
          </p:ext>
        </pc:extLst>
      </pc:sldChg>
      <pc:sldChg chg="modSp mod addCm delCm">
        <pc:chgData name="Ian Fricker" userId="5139194f-ddb1-4217-97d0-a5a6d0e1af53" providerId="ADAL" clId="{BCFAC97D-605C-429D-996C-2F1224FED070}" dt="2024-08-30T16:49:33.429" v="170"/>
        <pc:sldMkLst>
          <pc:docMk/>
          <pc:sldMk cId="1460147337" sldId="277"/>
        </pc:sldMkLst>
        <pc:spChg chg="mod">
          <ac:chgData name="Ian Fricker" userId="5139194f-ddb1-4217-97d0-a5a6d0e1af53" providerId="ADAL" clId="{BCFAC97D-605C-429D-996C-2F1224FED070}" dt="2024-08-29T18:13:42.181" v="0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BCFAC97D-605C-429D-996C-2F1224FED070}" dt="2024-08-30T16:49:33.429" v="170"/>
              <pc2:cmMkLst xmlns:pc2="http://schemas.microsoft.com/office/powerpoint/2019/9/main/command">
                <pc:docMk/>
                <pc:sldMk cId="1460147337" sldId="277"/>
                <pc2:cmMk id="{B5936441-4939-4637-99DF-0FB494BB2EDB}"/>
              </pc2:cmMkLst>
            </pc226:cmChg>
          </p:ext>
        </pc:extLst>
      </pc:sldChg>
      <pc:sldChg chg="addCm modCm">
        <pc:chgData name="Ian Fricker" userId="5139194f-ddb1-4217-97d0-a5a6d0e1af53" providerId="ADAL" clId="{BCFAC97D-605C-429D-996C-2F1224FED070}" dt="2024-08-29T18:42:01.169" v="16"/>
        <pc:sldMkLst>
          <pc:docMk/>
          <pc:sldMk cId="4258611397" sldId="3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BCFAC97D-605C-429D-996C-2F1224FED070}" dt="2024-08-29T18:37:28.286" v="14"/>
              <pc2:cmMkLst xmlns:pc2="http://schemas.microsoft.com/office/powerpoint/2019/9/main/command">
                <pc:docMk/>
                <pc:sldMk cId="4258611397" sldId="322"/>
                <pc2:cmMk id="{5BDA0C3C-ACD0-4C6C-A3AD-2A5EA2D0EAB7}"/>
              </pc2:cmMkLst>
            </pc226:cmChg>
            <pc226:cmChg xmlns:pc226="http://schemas.microsoft.com/office/powerpoint/2022/06/main/command" chg="add mod">
              <pc226:chgData name="Ian Fricker" userId="5139194f-ddb1-4217-97d0-a5a6d0e1af53" providerId="ADAL" clId="{BCFAC97D-605C-429D-996C-2F1224FED070}" dt="2024-08-29T18:42:01.169" v="16"/>
              <pc2:cmMkLst xmlns:pc2="http://schemas.microsoft.com/office/powerpoint/2019/9/main/command">
                <pc:docMk/>
                <pc:sldMk cId="4258611397" sldId="322"/>
                <pc2:cmMk id="{1CD37AD1-61E5-4AF6-9600-DE2B2A56C01C}"/>
              </pc2:cmMkLst>
            </pc226:cmChg>
          </p:ext>
        </pc:extLst>
      </pc:sldChg>
      <pc:sldChg chg="addCm delCm">
        <pc:chgData name="Ian Fricker" userId="5139194f-ddb1-4217-97d0-a5a6d0e1af53" providerId="ADAL" clId="{BCFAC97D-605C-429D-996C-2F1224FED070}" dt="2024-09-03T14:17:28.476" v="172"/>
        <pc:sldMkLst>
          <pc:docMk/>
          <pc:sldMk cId="1158150118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BCFAC97D-605C-429D-996C-2F1224FED070}" dt="2024-09-03T14:17:24.052" v="171"/>
              <pc2:cmMkLst xmlns:pc2="http://schemas.microsoft.com/office/powerpoint/2019/9/main/command">
                <pc:docMk/>
                <pc:sldMk cId="1158150118" sldId="325"/>
                <pc2:cmMk id="{3761ED38-495B-4ED4-ADAD-28F4ADB52118}"/>
              </pc2:cmMkLst>
            </pc226:cmChg>
            <pc226:cmChg xmlns:pc226="http://schemas.microsoft.com/office/powerpoint/2022/06/main/command" chg="add del">
              <pc226:chgData name="Ian Fricker" userId="5139194f-ddb1-4217-97d0-a5a6d0e1af53" providerId="ADAL" clId="{BCFAC97D-605C-429D-996C-2F1224FED070}" dt="2024-09-03T14:17:28.476" v="172"/>
              <pc2:cmMkLst xmlns:pc2="http://schemas.microsoft.com/office/powerpoint/2019/9/main/command">
                <pc:docMk/>
                <pc:sldMk cId="1158150118" sldId="325"/>
                <pc2:cmMk id="{715C2880-AFC4-403A-BBF9-218AAE012769}"/>
              </pc2:cmMkLst>
            </pc226:cmChg>
          </p:ext>
        </pc:extLst>
      </pc:sldChg>
      <pc:sldChg chg="modSp mod">
        <pc:chgData name="Ian Fricker" userId="5139194f-ddb1-4217-97d0-a5a6d0e1af53" providerId="ADAL" clId="{BCFAC97D-605C-429D-996C-2F1224FED070}" dt="2024-08-29T18:43:00.869" v="22" actId="20577"/>
        <pc:sldMkLst>
          <pc:docMk/>
          <pc:sldMk cId="865583177" sldId="328"/>
        </pc:sldMkLst>
        <pc:spChg chg="mod">
          <ac:chgData name="Ian Fricker" userId="5139194f-ddb1-4217-97d0-a5a6d0e1af53" providerId="ADAL" clId="{BCFAC97D-605C-429D-996C-2F1224FED070}" dt="2024-08-29T18:43:00.869" v="22" actId="20577"/>
          <ac:spMkLst>
            <pc:docMk/>
            <pc:sldMk cId="865583177" sldId="328"/>
            <ac:spMk id="3" creationId="{06DDC65F-FF60-9E88-9A04-DC35A647156C}"/>
          </ac:spMkLst>
        </pc:spChg>
      </pc:sldChg>
      <pc:sldChg chg="modSp mod addCm modCm">
        <pc:chgData name="Ian Fricker" userId="5139194f-ddb1-4217-97d0-a5a6d0e1af53" providerId="ADAL" clId="{BCFAC97D-605C-429D-996C-2F1224FED070}" dt="2024-08-29T18:57:11.486" v="169"/>
        <pc:sldMkLst>
          <pc:docMk/>
          <pc:sldMk cId="2636200699" sldId="329"/>
        </pc:sldMkLst>
        <pc:spChg chg="mod">
          <ac:chgData name="Ian Fricker" userId="5139194f-ddb1-4217-97d0-a5a6d0e1af53" providerId="ADAL" clId="{BCFAC97D-605C-429D-996C-2F1224FED070}" dt="2024-08-29T18:44:05.010" v="50" actId="20577"/>
          <ac:spMkLst>
            <pc:docMk/>
            <pc:sldMk cId="2636200699" sldId="329"/>
            <ac:spMk id="4" creationId="{A5B1CF78-4121-43F0-2FB5-DAA93F98F038}"/>
          </ac:spMkLst>
        </pc:spChg>
        <pc:spChg chg="mod">
          <ac:chgData name="Ian Fricker" userId="5139194f-ddb1-4217-97d0-a5a6d0e1af53" providerId="ADAL" clId="{BCFAC97D-605C-429D-996C-2F1224FED070}" dt="2024-08-29T18:45:33.386" v="83" actId="242"/>
          <ac:spMkLst>
            <pc:docMk/>
            <pc:sldMk cId="2636200699" sldId="329"/>
            <ac:spMk id="9" creationId="{DCD3F360-BAEE-7484-9F9D-472C33547DE6}"/>
          </ac:spMkLst>
        </pc:spChg>
        <pc:spChg chg="mod">
          <ac:chgData name="Ian Fricker" userId="5139194f-ddb1-4217-97d0-a5a6d0e1af53" providerId="ADAL" clId="{BCFAC97D-605C-429D-996C-2F1224FED070}" dt="2024-08-29T18:50:49.255" v="168" actId="20577"/>
          <ac:spMkLst>
            <pc:docMk/>
            <pc:sldMk cId="2636200699" sldId="329"/>
            <ac:spMk id="11" creationId="{1C89CF21-F5AC-910F-9696-EB8940C4A94F}"/>
          </ac:spMkLst>
        </pc:spChg>
        <pc:spChg chg="mod">
          <ac:chgData name="Ian Fricker" userId="5139194f-ddb1-4217-97d0-a5a6d0e1af53" providerId="ADAL" clId="{BCFAC97D-605C-429D-996C-2F1224FED070}" dt="2024-08-29T18:48:07.414" v="129" actId="20577"/>
          <ac:spMkLst>
            <pc:docMk/>
            <pc:sldMk cId="2636200699" sldId="329"/>
            <ac:spMk id="13" creationId="{03CFEAA8-21D1-8D1F-CF4A-AF247CBF5C50}"/>
          </ac:spMkLst>
        </pc:spChg>
        <pc:spChg chg="mod">
          <ac:chgData name="Ian Fricker" userId="5139194f-ddb1-4217-97d0-a5a6d0e1af53" providerId="ADAL" clId="{BCFAC97D-605C-429D-996C-2F1224FED070}" dt="2024-08-29T18:49:14.410" v="153" actId="20577"/>
          <ac:spMkLst>
            <pc:docMk/>
            <pc:sldMk cId="2636200699" sldId="329"/>
            <ac:spMk id="15" creationId="{B75783FA-8566-0CB2-649E-5F8FE28983E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BCFAC97D-605C-429D-996C-2F1224FED070}" dt="2024-08-29T18:57:11.486" v="169"/>
              <pc2:cmMkLst xmlns:pc2="http://schemas.microsoft.com/office/powerpoint/2019/9/main/command">
                <pc:docMk/>
                <pc:sldMk cId="2636200699" sldId="329"/>
                <pc2:cmMk id="{67A84F39-092F-456D-B23B-3B71261DA176}"/>
              </pc2:cmMkLst>
            </pc226:cmChg>
          </p:ext>
        </pc:extLst>
      </pc:sldChg>
    </pc:docChg>
  </pc:docChgLst>
  <pc:docChgLst>
    <pc:chgData name="Laura Farrell" userId="2e43a550-d27b-4754-a05c-c3cf9e976c93" providerId="ADAL" clId="{EBDF415D-F845-47FC-B520-2F47449CFC3B}"/>
    <pc:docChg chg="modSld">
      <pc:chgData name="Laura Farrell" userId="2e43a550-d27b-4754-a05c-c3cf9e976c93" providerId="ADAL" clId="{EBDF415D-F845-47FC-B520-2F47449CFC3B}" dt="2024-09-04T16:14:14.476" v="146" actId="14100"/>
      <pc:docMkLst>
        <pc:docMk/>
      </pc:docMkLst>
      <pc:sldChg chg="modNotesTx">
        <pc:chgData name="Laura Farrell" userId="2e43a550-d27b-4754-a05c-c3cf9e976c93" providerId="ADAL" clId="{EBDF415D-F845-47FC-B520-2F47449CFC3B}" dt="2024-09-04T16:12:12.820" v="1"/>
        <pc:sldMkLst>
          <pc:docMk/>
          <pc:sldMk cId="1460147337" sldId="277"/>
        </pc:sldMkLst>
      </pc:sldChg>
      <pc:sldChg chg="modSp mod delCm">
        <pc:chgData name="Laura Farrell" userId="2e43a550-d27b-4754-a05c-c3cf9e976c93" providerId="ADAL" clId="{EBDF415D-F845-47FC-B520-2F47449CFC3B}" dt="2024-09-04T16:14:14.476" v="146" actId="14100"/>
        <pc:sldMkLst>
          <pc:docMk/>
          <pc:sldMk cId="4258611397" sldId="322"/>
        </pc:sldMkLst>
        <pc:spChg chg="mod">
          <ac:chgData name="Laura Farrell" userId="2e43a550-d27b-4754-a05c-c3cf9e976c93" providerId="ADAL" clId="{EBDF415D-F845-47FC-B520-2F47449CFC3B}" dt="2024-09-04T16:14:14.476" v="146" actId="14100"/>
          <ac:spMkLst>
            <pc:docMk/>
            <pc:sldMk cId="4258611397" sldId="322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EBDF415D-F845-47FC-B520-2F47449CFC3B}" dt="2024-09-04T16:14:10.595" v="145"/>
              <pc2:cmMkLst xmlns:pc2="http://schemas.microsoft.com/office/powerpoint/2019/9/main/command">
                <pc:docMk/>
                <pc:sldMk cId="4258611397" sldId="322"/>
                <pc2:cmMk id="{5BDA0C3C-ACD0-4C6C-A3AD-2A5EA2D0EAB7}"/>
              </pc2:cmMkLst>
            </pc226:cmChg>
          </p:ext>
        </pc:extLst>
      </pc:sldChg>
      <pc:sldChg chg="modSp mod delCm modCm">
        <pc:chgData name="Laura Farrell" userId="2e43a550-d27b-4754-a05c-c3cf9e976c93" providerId="ADAL" clId="{EBDF415D-F845-47FC-B520-2F47449CFC3B}" dt="2024-09-04T16:13:58.427" v="144"/>
        <pc:sldMkLst>
          <pc:docMk/>
          <pc:sldMk cId="1158150118" sldId="325"/>
        </pc:sldMkLst>
        <pc:picChg chg="mod">
          <ac:chgData name="Laura Farrell" userId="2e43a550-d27b-4754-a05c-c3cf9e976c93" providerId="ADAL" clId="{EBDF415D-F845-47FC-B520-2F47449CFC3B}" dt="2024-09-04T16:13:53.590" v="143" actId="962"/>
          <ac:picMkLst>
            <pc:docMk/>
            <pc:sldMk cId="1158150118" sldId="325"/>
            <ac:picMk id="6" creationId="{C220481A-7DE1-7D4F-982E-2D46B7207EF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EBDF415D-F845-47FC-B520-2F47449CFC3B}" dt="2024-09-04T16:13:58.427" v="144"/>
              <pc2:cmMkLst xmlns:pc2="http://schemas.microsoft.com/office/powerpoint/2019/9/main/command">
                <pc:docMk/>
                <pc:sldMk cId="1158150118" sldId="325"/>
                <pc2:cmMk id="{3761ED38-495B-4ED4-ADAD-28F4ADB52118}"/>
              </pc2:cmMkLst>
            </pc226:cmChg>
            <pc226:cmChg xmlns:pc226="http://schemas.microsoft.com/office/powerpoint/2022/06/main/command" chg="">
              <pc226:chgData name="Laura Farrell" userId="2e43a550-d27b-4754-a05c-c3cf9e976c93" providerId="ADAL" clId="{EBDF415D-F845-47FC-B520-2F47449CFC3B}" dt="2024-09-03T12:46:20.596" v="0"/>
              <pc2:cmMkLst xmlns:pc2="http://schemas.microsoft.com/office/powerpoint/2019/9/main/command">
                <pc:docMk/>
                <pc:sldMk cId="1158150118" sldId="325"/>
                <pc2:cmMk id="{715C2880-AFC4-403A-BBF9-218AAE012769}"/>
              </pc2:cmMkLst>
              <pc226:cmRplyChg chg="add">
                <pc226:chgData name="Laura Farrell" userId="2e43a550-d27b-4754-a05c-c3cf9e976c93" providerId="ADAL" clId="{EBDF415D-F845-47FC-B520-2F47449CFC3B}" dt="2024-09-03T12:46:20.596" v="0"/>
                <pc2:cmRplyMkLst xmlns:pc2="http://schemas.microsoft.com/office/powerpoint/2019/9/main/command">
                  <pc:docMk/>
                  <pc:sldMk cId="1158150118" sldId="325"/>
                  <pc2:cmMk id="{715C2880-AFC4-403A-BBF9-218AAE012769}"/>
                  <pc2:cmRplyMk id="{E9D0B23E-655F-4A9D-B1A9-7D5D3E2E3BF2}"/>
                </pc2:cmRplyMkLst>
              </pc226:cmRplyChg>
            </pc226:cmChg>
          </p:ext>
        </pc:extLst>
      </pc:sldChg>
    </pc:docChg>
  </pc:docChgLst>
  <pc:docChgLst>
    <pc:chgData name="Ink Lynx" userId="43154123f283b917" providerId="LiveId" clId="{108CA090-AF48-2842-B461-46199CF9526C}"/>
    <pc:docChg chg="undo custSel addSld delSld modSld">
      <pc:chgData name="Ink Lynx" userId="43154123f283b917" providerId="LiveId" clId="{108CA090-AF48-2842-B461-46199CF9526C}" dt="2024-07-25T14:17:29.244" v="116" actId="1589"/>
      <pc:docMkLst>
        <pc:docMk/>
      </pc:docMkLst>
      <pc:sldChg chg="del">
        <pc:chgData name="Ink Lynx" userId="43154123f283b917" providerId="LiveId" clId="{108CA090-AF48-2842-B461-46199CF9526C}" dt="2024-07-24T11:18:13.162" v="6" actId="2696"/>
        <pc:sldMkLst>
          <pc:docMk/>
          <pc:sldMk cId="1110540363" sldId="269"/>
        </pc:sldMkLst>
      </pc:sldChg>
      <pc:sldChg chg="del">
        <pc:chgData name="Ink Lynx" userId="43154123f283b917" providerId="LiveId" clId="{108CA090-AF48-2842-B461-46199CF9526C}" dt="2024-07-24T11:23:45.975" v="111" actId="2696"/>
        <pc:sldMkLst>
          <pc:docMk/>
          <pc:sldMk cId="3928300210" sldId="276"/>
        </pc:sldMkLst>
      </pc:sldChg>
      <pc:sldChg chg="modSp addCm">
        <pc:chgData name="Ink Lynx" userId="43154123f283b917" providerId="LiveId" clId="{108CA090-AF48-2842-B461-46199CF9526C}" dt="2024-07-25T14:17:29.244" v="116" actId="1589"/>
        <pc:sldMkLst>
          <pc:docMk/>
          <pc:sldMk cId="1460147337" sldId="277"/>
        </pc:sldMkLst>
        <pc:spChg chg="mod">
          <ac:chgData name="Ink Lynx" userId="43154123f283b917" providerId="LiveId" clId="{108CA090-AF48-2842-B461-46199CF9526C}" dt="2024-07-24T12:26:17.323" v="115" actId="20577"/>
          <ac:spMkLst>
            <pc:docMk/>
            <pc:sldMk cId="1460147337" sldId="277"/>
            <ac:spMk id="4" creationId="{9B0F9F82-8392-F0A1-62F4-8DC53C485B11}"/>
          </ac:spMkLst>
        </pc:spChg>
        <pc:spChg chg="mod">
          <ac:chgData name="Ink Lynx" userId="43154123f283b917" providerId="LiveId" clId="{108CA090-AF48-2842-B461-46199CF9526C}" dt="2024-07-24T11:18:04.092" v="5" actId="20577"/>
          <ac:spMkLst>
            <pc:docMk/>
            <pc:sldMk cId="1460147337" sldId="277"/>
            <ac:spMk id="5" creationId="{F4459E40-EC22-C356-6D67-196765A7A0D4}"/>
          </ac:spMkLst>
        </pc:spChg>
      </pc:sldChg>
      <pc:sldChg chg="modSp">
        <pc:chgData name="Ink Lynx" userId="43154123f283b917" providerId="LiveId" clId="{108CA090-AF48-2842-B461-46199CF9526C}" dt="2024-07-24T11:18:54.415" v="19" actId="20577"/>
        <pc:sldMkLst>
          <pc:docMk/>
          <pc:sldMk cId="4258611397" sldId="322"/>
        </pc:sldMkLst>
        <pc:spChg chg="mod">
          <ac:chgData name="Ink Lynx" userId="43154123f283b917" providerId="LiveId" clId="{108CA090-AF48-2842-B461-46199CF9526C}" dt="2024-07-24T11:18:54.415" v="19" actId="20577"/>
          <ac:spMkLst>
            <pc:docMk/>
            <pc:sldMk cId="4258611397" sldId="322"/>
            <ac:spMk id="3" creationId="{06DDC65F-FF60-9E88-9A04-DC35A647156C}"/>
          </ac:spMkLst>
        </pc:spChg>
      </pc:sldChg>
      <pc:sldChg chg="modSp">
        <pc:chgData name="Ink Lynx" userId="43154123f283b917" providerId="LiveId" clId="{108CA090-AF48-2842-B461-46199CF9526C}" dt="2024-07-24T11:19:13.530" v="23" actId="20577"/>
        <pc:sldMkLst>
          <pc:docMk/>
          <pc:sldMk cId="865583177" sldId="328"/>
        </pc:sldMkLst>
        <pc:spChg chg="mod">
          <ac:chgData name="Ink Lynx" userId="43154123f283b917" providerId="LiveId" clId="{108CA090-AF48-2842-B461-46199CF9526C}" dt="2024-07-24T11:19:13.530" v="23" actId="20577"/>
          <ac:spMkLst>
            <pc:docMk/>
            <pc:sldMk cId="865583177" sldId="328"/>
            <ac:spMk id="3" creationId="{06DDC65F-FF60-9E88-9A04-DC35A647156C}"/>
          </ac:spMkLst>
        </pc:spChg>
      </pc:sldChg>
      <pc:sldChg chg="modSp">
        <pc:chgData name="Ink Lynx" userId="43154123f283b917" providerId="LiveId" clId="{108CA090-AF48-2842-B461-46199CF9526C}" dt="2024-07-24T11:20:47.907" v="43" actId="114"/>
        <pc:sldMkLst>
          <pc:docMk/>
          <pc:sldMk cId="187992292" sldId="330"/>
        </pc:sldMkLst>
        <pc:spChg chg="mod">
          <ac:chgData name="Ink Lynx" userId="43154123f283b917" providerId="LiveId" clId="{108CA090-AF48-2842-B461-46199CF9526C}" dt="2024-07-24T11:20:47.907" v="43" actId="114"/>
          <ac:spMkLst>
            <pc:docMk/>
            <pc:sldMk cId="187992292" sldId="330"/>
            <ac:spMk id="2" creationId="{F69EF73D-6899-3B7E-AE5F-D6E09AB7AED8}"/>
          </ac:spMkLst>
        </pc:spChg>
        <pc:spChg chg="mod">
          <ac:chgData name="Ink Lynx" userId="43154123f283b917" providerId="LiveId" clId="{108CA090-AF48-2842-B461-46199CF9526C}" dt="2024-07-24T11:20:26.245" v="32" actId="20577"/>
          <ac:spMkLst>
            <pc:docMk/>
            <pc:sldMk cId="187992292" sldId="330"/>
            <ac:spMk id="6" creationId="{7EE9974D-F88C-9447-8A2A-4B8F088E7475}"/>
          </ac:spMkLst>
        </pc:spChg>
      </pc:sldChg>
      <pc:sldChg chg="del">
        <pc:chgData name="Ink Lynx" userId="43154123f283b917" providerId="LiveId" clId="{108CA090-AF48-2842-B461-46199CF9526C}" dt="2024-07-24T11:21:52.541" v="57" actId="2696"/>
        <pc:sldMkLst>
          <pc:docMk/>
          <pc:sldMk cId="2117882886" sldId="331"/>
        </pc:sldMkLst>
      </pc:sldChg>
      <pc:sldChg chg="modSp">
        <pc:chgData name="Ink Lynx" userId="43154123f283b917" providerId="LiveId" clId="{108CA090-AF48-2842-B461-46199CF9526C}" dt="2024-07-24T11:22:43.981" v="86" actId="20577"/>
        <pc:sldMkLst>
          <pc:docMk/>
          <pc:sldMk cId="1335890875" sldId="332"/>
        </pc:sldMkLst>
        <pc:spChg chg="mod">
          <ac:chgData name="Ink Lynx" userId="43154123f283b917" providerId="LiveId" clId="{108CA090-AF48-2842-B461-46199CF9526C}" dt="2024-07-24T11:22:43.981" v="86" actId="20577"/>
          <ac:spMkLst>
            <pc:docMk/>
            <pc:sldMk cId="1335890875" sldId="332"/>
            <ac:spMk id="6" creationId="{7EE9974D-F88C-9447-8A2A-4B8F088E7475}"/>
          </ac:spMkLst>
        </pc:spChg>
      </pc:sldChg>
      <pc:sldChg chg="modSp">
        <pc:chgData name="Ink Lynx" userId="43154123f283b917" providerId="LiveId" clId="{108CA090-AF48-2842-B461-46199CF9526C}" dt="2024-07-24T11:23:41.337" v="110" actId="255"/>
        <pc:sldMkLst>
          <pc:docMk/>
          <pc:sldMk cId="3005795093" sldId="333"/>
        </pc:sldMkLst>
        <pc:spChg chg="mod">
          <ac:chgData name="Ink Lynx" userId="43154123f283b917" providerId="LiveId" clId="{108CA090-AF48-2842-B461-46199CF9526C}" dt="2024-07-24T11:23:41.337" v="110" actId="255"/>
          <ac:spMkLst>
            <pc:docMk/>
            <pc:sldMk cId="3005795093" sldId="333"/>
            <ac:spMk id="6" creationId="{7EE9974D-F88C-9447-8A2A-4B8F088E7475}"/>
          </ac:spMkLst>
        </pc:spChg>
      </pc:sldChg>
      <pc:sldChg chg="add del">
        <pc:chgData name="Ink Lynx" userId="43154123f283b917" providerId="LiveId" clId="{108CA090-AF48-2842-B461-46199CF9526C}" dt="2024-07-24T11:20:53.511" v="45" actId="2696"/>
        <pc:sldMkLst>
          <pc:docMk/>
          <pc:sldMk cId="4238937077" sldId="334"/>
        </pc:sldMkLst>
      </pc:sldChg>
      <pc:sldChg chg="modSp add">
        <pc:chgData name="Ink Lynx" userId="43154123f283b917" providerId="LiveId" clId="{108CA090-AF48-2842-B461-46199CF9526C}" dt="2024-07-24T11:21:43.570" v="56" actId="255"/>
        <pc:sldMkLst>
          <pc:docMk/>
          <pc:sldMk cId="771004713" sldId="335"/>
        </pc:sldMkLst>
        <pc:spChg chg="mod">
          <ac:chgData name="Ink Lynx" userId="43154123f283b917" providerId="LiveId" clId="{108CA090-AF48-2842-B461-46199CF9526C}" dt="2024-07-24T11:20:58.803" v="47" actId="20577"/>
          <ac:spMkLst>
            <pc:docMk/>
            <pc:sldMk cId="771004713" sldId="335"/>
            <ac:spMk id="2" creationId="{F69EF73D-6899-3B7E-AE5F-D6E09AB7AED8}"/>
          </ac:spMkLst>
        </pc:spChg>
        <pc:spChg chg="mod">
          <ac:chgData name="Ink Lynx" userId="43154123f283b917" providerId="LiveId" clId="{108CA090-AF48-2842-B461-46199CF9526C}" dt="2024-07-24T11:21:43.570" v="56" actId="255"/>
          <ac:spMkLst>
            <pc:docMk/>
            <pc:sldMk cId="771004713" sldId="335"/>
            <ac:spMk id="6" creationId="{7EE9974D-F88C-9447-8A2A-4B8F088E747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4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0" dirty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4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 dirty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4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 dirty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4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4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5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5" custScaleX="172943" custScaleY="17294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5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5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5" custScaleX="172943" custScaleY="17294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5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5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5" custScaleX="172943" custScaleY="17294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5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5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5" custScaleX="172943" custScaleY="17294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5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5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5" custScaleX="172943" custScaleY="17294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dirty="0">
            <a:solidFill>
              <a:srgbClr val="9142B5"/>
            </a:solidFill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4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0" dirty="0">
            <a:solidFill>
              <a:srgbClr val="D62D00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4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 dirty="0">
            <a:solidFill>
              <a:srgbClr val="CD008D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4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b="0" dirty="0">
            <a:solidFill>
              <a:schemeClr val="accent6">
                <a:lumMod val="75000"/>
              </a:schemeClr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4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400" dirty="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4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1C0F1DA2-2F10-E847-8545-4A6AC0FF18F5}">
      <dgm:prSet/>
      <dgm:spPr/>
      <dgm:t>
        <a:bodyPr/>
        <a:lstStyle/>
        <a:p>
          <a:pPr>
            <a:lnSpc>
              <a:spcPct val="100000"/>
            </a:lnSpc>
          </a:pPr>
          <a:endParaRPr lang="en-GB" dirty="0">
            <a:solidFill>
              <a:schemeClr val="bg1">
                <a:lumMod val="50000"/>
              </a:schemeClr>
            </a:solidFill>
          </a:endParaRPr>
        </a:p>
      </dgm:t>
    </dgm:pt>
    <dgm:pt modelId="{89F38A80-8B62-B442-8822-8C94406C6798}" type="parTrans" cxnId="{2903332B-98A5-A246-BDDA-F27E838FFA25}">
      <dgm:prSet/>
      <dgm:spPr/>
      <dgm:t>
        <a:bodyPr/>
        <a:lstStyle/>
        <a:p>
          <a:endParaRPr lang="en-GB"/>
        </a:p>
      </dgm:t>
    </dgm:pt>
    <dgm:pt modelId="{0604F647-D1F8-B044-BDFF-ECED5471731E}" type="sibTrans" cxnId="{2903332B-98A5-A246-BDDA-F27E838FFA25}">
      <dgm:prSet/>
      <dgm:spPr/>
      <dgm:t>
        <a:bodyPr/>
        <a:lstStyle/>
        <a:p>
          <a:pPr>
            <a:lnSpc>
              <a:spcPct val="100000"/>
            </a:lnSpc>
          </a:pPr>
          <a:endParaRPr lang="en-GB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6"/>
      <dgm:spPr>
        <a:solidFill>
          <a:srgbClr val="9142B5"/>
        </a:solidFill>
      </dgm:spPr>
    </dgm:pt>
    <dgm:pt modelId="{E674FA3D-3113-4A51-863F-1F49D385E40A}" type="pres">
      <dgm:prSet presAssocID="{BFC27976-25E7-4893-96B2-C6B22F972307}" presName="iconRect" presStyleLbl="node1" presStyleIdx="0" presStyleCnt="6" custScaleX="172943" custScaleY="17294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6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6"/>
      <dgm:spPr>
        <a:solidFill>
          <a:srgbClr val="D62D00"/>
        </a:solidFill>
      </dgm:spPr>
    </dgm:pt>
    <dgm:pt modelId="{3F139C0C-E3C9-41AF-9EE0-0D98E4BD2D33}" type="pres">
      <dgm:prSet presAssocID="{B069B141-8C64-4964-A2B6-08B639A54F95}" presName="iconRect" presStyleLbl="node1" presStyleIdx="1" presStyleCnt="6" custScaleX="172943" custScaleY="17294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6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6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2" presStyleCnt="6" custScaleX="172943" custScaleY="17294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6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6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3" presStyleCnt="6" custScaleX="172943" custScaleY="17294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6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6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4" presStyleCnt="6" custScaleX="172943" custScaleY="172943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5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6">
        <dgm:presLayoutVars>
          <dgm:chMax val="1"/>
          <dgm:chPref val="1"/>
        </dgm:presLayoutVars>
      </dgm:prSet>
      <dgm:spPr/>
    </dgm:pt>
    <dgm:pt modelId="{4507262D-46B7-DD48-B90A-1876725F6FC9}" type="pres">
      <dgm:prSet presAssocID="{608F07B2-013B-40CA-A7CA-562B821519CF}" presName="sibTrans" presStyleLbl="sibTrans2D1" presStyleIdx="0" presStyleCnt="0"/>
      <dgm:spPr/>
    </dgm:pt>
    <dgm:pt modelId="{8E0A1826-0867-5345-8445-B8083FD6391C}" type="pres">
      <dgm:prSet presAssocID="{1C0F1DA2-2F10-E847-8545-4A6AC0FF18F5}" presName="compNode" presStyleCnt="0"/>
      <dgm:spPr/>
    </dgm:pt>
    <dgm:pt modelId="{1E7477C6-A178-344E-B9E4-AB3769E0CCAC}" type="pres">
      <dgm:prSet presAssocID="{1C0F1DA2-2F10-E847-8545-4A6AC0FF18F5}" presName="iconBgRect" presStyleLbl="bgShp" presStyleIdx="5" presStyleCnt="6"/>
      <dgm:spPr>
        <a:solidFill>
          <a:schemeClr val="bg1">
            <a:lumMod val="50000"/>
          </a:schemeClr>
        </a:solidFill>
      </dgm:spPr>
    </dgm:pt>
    <dgm:pt modelId="{08BC32B0-D514-CF42-9C65-AE603C5C21B5}" type="pres">
      <dgm:prSet presAssocID="{1C0F1DA2-2F10-E847-8545-4A6AC0FF18F5}" presName="iconRect" presStyleLbl="node1" presStyleIdx="5" presStyleCnt="6" custScaleX="172706" custScaleY="17270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6 with solid fill"/>
        </a:ext>
      </dgm:extLst>
    </dgm:pt>
    <dgm:pt modelId="{6F11B8E4-0D13-5C4A-980B-B67AECCEB8ED}" type="pres">
      <dgm:prSet presAssocID="{1C0F1DA2-2F10-E847-8545-4A6AC0FF18F5}" presName="spaceRect" presStyleCnt="0"/>
      <dgm:spPr/>
    </dgm:pt>
    <dgm:pt modelId="{B3636179-0A5D-8B49-AB2E-486178FBFBCC}" type="pres">
      <dgm:prSet presAssocID="{1C0F1DA2-2F10-E847-8545-4A6AC0FF18F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2903332B-98A5-A246-BDDA-F27E838FFA25}" srcId="{9C79C95C-0D58-4215-BD9D-892A73A02E4A}" destId="{1C0F1DA2-2F10-E847-8545-4A6AC0FF18F5}" srcOrd="5" destOrd="0" parTransId="{89F38A80-8B62-B442-8822-8C94406C6798}" sibTransId="{0604F647-D1F8-B044-BDFF-ECED5471731E}"/>
    <dgm:cxn modelId="{FBA7C72D-0CB8-8941-9F15-E23C6180AB53}" type="presOf" srcId="{608F07B2-013B-40CA-A7CA-562B821519CF}" destId="{4507262D-46B7-DD48-B90A-1876725F6FC9}" srcOrd="0" destOrd="0" presId="urn:microsoft.com/office/officeart/2018/2/layout/IconCircleList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2CAAC5B1-71B2-B449-AF5E-F38F2D07E4DF}" type="presOf" srcId="{1C0F1DA2-2F10-E847-8545-4A6AC0FF18F5}" destId="{B3636179-0A5D-8B49-AB2E-486178FBFBCC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D712EA4F-B723-5747-90F0-E42EDD9B8FE3}" type="presParOf" srcId="{5A891E65-CA6E-46FB-B6CB-052EBE157168}" destId="{4507262D-46B7-DD48-B90A-1876725F6FC9}" srcOrd="9" destOrd="0" presId="urn:microsoft.com/office/officeart/2018/2/layout/IconCircleList"/>
    <dgm:cxn modelId="{C7C7C489-BE22-094A-AAD4-EAEBDCE78240}" type="presParOf" srcId="{5A891E65-CA6E-46FB-B6CB-052EBE157168}" destId="{8E0A1826-0867-5345-8445-B8083FD6391C}" srcOrd="10" destOrd="0" presId="urn:microsoft.com/office/officeart/2018/2/layout/IconCircleList"/>
    <dgm:cxn modelId="{C5F381A3-E374-0342-A22E-2E8CAFD7D797}" type="presParOf" srcId="{8E0A1826-0867-5345-8445-B8083FD6391C}" destId="{1E7477C6-A178-344E-B9E4-AB3769E0CCAC}" srcOrd="0" destOrd="0" presId="urn:microsoft.com/office/officeart/2018/2/layout/IconCircleList"/>
    <dgm:cxn modelId="{6997781A-DE42-D745-8BB8-F3CEA3266F67}" type="presParOf" srcId="{8E0A1826-0867-5345-8445-B8083FD6391C}" destId="{08BC32B0-D514-CF42-9C65-AE603C5C21B5}" srcOrd="1" destOrd="0" presId="urn:microsoft.com/office/officeart/2018/2/layout/IconCircleList"/>
    <dgm:cxn modelId="{FB802AA1-74C7-9848-81E2-3536C4A8FB4C}" type="presParOf" srcId="{8E0A1826-0867-5345-8445-B8083FD6391C}" destId="{6F11B8E4-0D13-5C4A-980B-B67AECCEB8ED}" srcOrd="2" destOrd="0" presId="urn:microsoft.com/office/officeart/2018/2/layout/IconCircleList"/>
    <dgm:cxn modelId="{CFAD2D6C-E284-3744-881F-C24F039C4668}" type="presParOf" srcId="{8E0A1826-0867-5345-8445-B8083FD6391C}" destId="{B3636179-0A5D-8B49-AB2E-486178FBFBC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1592967" y="95588"/>
          <a:ext cx="970357" cy="970357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1591478" y="94099"/>
          <a:ext cx="973335" cy="973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2771258" y="95588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9142B5"/>
            </a:solidFill>
          </a:endParaRPr>
        </a:p>
      </dsp:txBody>
      <dsp:txXfrm>
        <a:off x="2771258" y="95588"/>
        <a:ext cx="2287271" cy="970357"/>
      </dsp:txXfrm>
    </dsp:sp>
    <dsp:sp modelId="{5B64E5E9-6D90-4DC0-AE2B-D19592EB8D1B}">
      <dsp:nvSpPr>
        <dsp:cNvPr id="0" name=""/>
        <dsp:cNvSpPr/>
      </dsp:nvSpPr>
      <dsp:spPr>
        <a:xfrm>
          <a:off x="5458558" y="95588"/>
          <a:ext cx="970357" cy="970357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5457069" y="94099"/>
          <a:ext cx="973335" cy="9733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6636849" y="95588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 dirty="0">
            <a:solidFill>
              <a:srgbClr val="D62D00"/>
            </a:solidFill>
          </a:endParaRPr>
        </a:p>
      </dsp:txBody>
      <dsp:txXfrm>
        <a:off x="6636849" y="95588"/>
        <a:ext cx="2287271" cy="970357"/>
      </dsp:txXfrm>
    </dsp:sp>
    <dsp:sp modelId="{C0A17B21-E187-408A-9A25-D083CFD9F0C1}">
      <dsp:nvSpPr>
        <dsp:cNvPr id="0" name=""/>
        <dsp:cNvSpPr/>
      </dsp:nvSpPr>
      <dsp:spPr>
        <a:xfrm>
          <a:off x="1592967" y="1869522"/>
          <a:ext cx="970357" cy="970357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1591478" y="1868033"/>
          <a:ext cx="973335" cy="9733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2771258" y="1869522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 dirty="0">
            <a:solidFill>
              <a:srgbClr val="CD008D"/>
            </a:solidFill>
          </a:endParaRPr>
        </a:p>
      </dsp:txBody>
      <dsp:txXfrm>
        <a:off x="2771258" y="1869522"/>
        <a:ext cx="2287271" cy="970357"/>
      </dsp:txXfrm>
    </dsp:sp>
    <dsp:sp modelId="{2A76BBD6-CD1E-42D2-A4B0-57624A65917E}">
      <dsp:nvSpPr>
        <dsp:cNvPr id="0" name=""/>
        <dsp:cNvSpPr/>
      </dsp:nvSpPr>
      <dsp:spPr>
        <a:xfrm>
          <a:off x="5458558" y="1869522"/>
          <a:ext cx="970357" cy="97035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5457069" y="1868033"/>
          <a:ext cx="973335" cy="9733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6636849" y="1869522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6636849" y="1869522"/>
        <a:ext cx="2287271" cy="970357"/>
      </dsp:txXfrm>
    </dsp:sp>
    <dsp:sp modelId="{6CC78E34-F3D7-4C2D-9689-BC9FB2C7B26A}">
      <dsp:nvSpPr>
        <dsp:cNvPr id="0" name=""/>
        <dsp:cNvSpPr/>
      </dsp:nvSpPr>
      <dsp:spPr>
        <a:xfrm>
          <a:off x="1592967" y="3643457"/>
          <a:ext cx="970357" cy="970357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1591478" y="3641967"/>
          <a:ext cx="973335" cy="9733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2771258" y="3643457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0070C0"/>
            </a:solidFill>
          </a:endParaRPr>
        </a:p>
      </dsp:txBody>
      <dsp:txXfrm>
        <a:off x="2771258" y="3643457"/>
        <a:ext cx="2287271" cy="9703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1592967" y="95588"/>
          <a:ext cx="970357" cy="970357"/>
        </a:xfrm>
        <a:prstGeom prst="ellipse">
          <a:avLst/>
        </a:prstGeom>
        <a:solidFill>
          <a:srgbClr val="9142B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1591478" y="94099"/>
          <a:ext cx="973335" cy="973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2771258" y="95588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9142B5"/>
            </a:solidFill>
          </a:endParaRPr>
        </a:p>
      </dsp:txBody>
      <dsp:txXfrm>
        <a:off x="2771258" y="95588"/>
        <a:ext cx="2287271" cy="970357"/>
      </dsp:txXfrm>
    </dsp:sp>
    <dsp:sp modelId="{5B64E5E9-6D90-4DC0-AE2B-D19592EB8D1B}">
      <dsp:nvSpPr>
        <dsp:cNvPr id="0" name=""/>
        <dsp:cNvSpPr/>
      </dsp:nvSpPr>
      <dsp:spPr>
        <a:xfrm>
          <a:off x="5458558" y="95588"/>
          <a:ext cx="970357" cy="970357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5457069" y="94099"/>
          <a:ext cx="973335" cy="9733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6636849" y="95588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 dirty="0">
            <a:solidFill>
              <a:srgbClr val="D62D00"/>
            </a:solidFill>
          </a:endParaRPr>
        </a:p>
      </dsp:txBody>
      <dsp:txXfrm>
        <a:off x="6636849" y="95588"/>
        <a:ext cx="2287271" cy="970357"/>
      </dsp:txXfrm>
    </dsp:sp>
    <dsp:sp modelId="{C0A17B21-E187-408A-9A25-D083CFD9F0C1}">
      <dsp:nvSpPr>
        <dsp:cNvPr id="0" name=""/>
        <dsp:cNvSpPr/>
      </dsp:nvSpPr>
      <dsp:spPr>
        <a:xfrm>
          <a:off x="1592967" y="1869522"/>
          <a:ext cx="970357" cy="970357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1591478" y="1868033"/>
          <a:ext cx="973335" cy="9733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2771258" y="1869522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 dirty="0">
            <a:solidFill>
              <a:srgbClr val="CD008D"/>
            </a:solidFill>
          </a:endParaRPr>
        </a:p>
      </dsp:txBody>
      <dsp:txXfrm>
        <a:off x="2771258" y="1869522"/>
        <a:ext cx="2287271" cy="970357"/>
      </dsp:txXfrm>
    </dsp:sp>
    <dsp:sp modelId="{2A76BBD6-CD1E-42D2-A4B0-57624A65917E}">
      <dsp:nvSpPr>
        <dsp:cNvPr id="0" name=""/>
        <dsp:cNvSpPr/>
      </dsp:nvSpPr>
      <dsp:spPr>
        <a:xfrm>
          <a:off x="5458558" y="1869522"/>
          <a:ext cx="970357" cy="97035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5457069" y="1868033"/>
          <a:ext cx="973335" cy="9733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6636849" y="1869522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b="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6636849" y="1869522"/>
        <a:ext cx="2287271" cy="970357"/>
      </dsp:txXfrm>
    </dsp:sp>
    <dsp:sp modelId="{6CC78E34-F3D7-4C2D-9689-BC9FB2C7B26A}">
      <dsp:nvSpPr>
        <dsp:cNvPr id="0" name=""/>
        <dsp:cNvSpPr/>
      </dsp:nvSpPr>
      <dsp:spPr>
        <a:xfrm>
          <a:off x="1592967" y="3643457"/>
          <a:ext cx="970357" cy="970357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1591478" y="3641967"/>
          <a:ext cx="973335" cy="9733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2771258" y="3643457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rgbClr val="0070C0"/>
            </a:solidFill>
          </a:endParaRPr>
        </a:p>
      </dsp:txBody>
      <dsp:txXfrm>
        <a:off x="2771258" y="3643457"/>
        <a:ext cx="2287271" cy="970357"/>
      </dsp:txXfrm>
    </dsp:sp>
    <dsp:sp modelId="{1E7477C6-A178-344E-B9E4-AB3769E0CCAC}">
      <dsp:nvSpPr>
        <dsp:cNvPr id="0" name=""/>
        <dsp:cNvSpPr/>
      </dsp:nvSpPr>
      <dsp:spPr>
        <a:xfrm>
          <a:off x="5457891" y="3643457"/>
          <a:ext cx="970357" cy="970357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C32B0-D514-CF42-9C65-AE603C5C21B5}">
      <dsp:nvSpPr>
        <dsp:cNvPr id="0" name=""/>
        <dsp:cNvSpPr/>
      </dsp:nvSpPr>
      <dsp:spPr>
        <a:xfrm>
          <a:off x="5457069" y="3642634"/>
          <a:ext cx="972002" cy="9720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36179-0A5D-8B49-AB2E-486178FBFBCC}">
      <dsp:nvSpPr>
        <dsp:cNvPr id="0" name=""/>
        <dsp:cNvSpPr/>
      </dsp:nvSpPr>
      <dsp:spPr>
        <a:xfrm>
          <a:off x="6636182" y="3643457"/>
          <a:ext cx="2287271" cy="970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636182" y="3643457"/>
        <a:ext cx="2287271" cy="970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SDI Productions/E+/Getty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0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12.8 </a:t>
            </a:r>
            <a:r>
              <a:rPr lang="en-IN" sz="1800" b="0" dirty="0">
                <a:effectLst/>
                <a:latin typeface="HelveticaLTStd"/>
              </a:rPr>
              <a:t>Substance use disorder criteria. 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3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12.9 </a:t>
            </a:r>
            <a:r>
              <a:rPr lang="en-IN" sz="1800" b="0" dirty="0">
                <a:effectLst/>
                <a:latin typeface="HelveticaLTStd"/>
              </a:rPr>
              <a:t>Drugs with an addictive potential target the brain’s pleasure </a:t>
            </a:r>
            <a:r>
              <a:rPr lang="en-IN" sz="1800" b="0" dirty="0" err="1">
                <a:effectLst/>
                <a:latin typeface="HelveticaLTStd"/>
              </a:rPr>
              <a:t>center</a:t>
            </a:r>
            <a:r>
              <a:rPr lang="en-IN" sz="1800" b="0">
                <a:effectLst/>
                <a:latin typeface="HelveticaLTStd"/>
              </a:rPr>
              <a:t>.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1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544BC5-FE1C-FA35-6EE0-6B2EE11DC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437" y="577996"/>
            <a:ext cx="4705160" cy="4728296"/>
          </a:xfrm>
          <a:prstGeom prst="ellipse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FCDB2-5630-96E7-5C33-996C9B053B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3373031" y="3619631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aphicFrame>
        <p:nvGraphicFramePr>
          <p:cNvPr id="4" name="TextBox 6">
            <a:extLst>
              <a:ext uri="{FF2B5EF4-FFF2-40B4-BE49-F238E27FC236}">
                <a16:creationId xmlns:a16="http://schemas.microsoft.com/office/drawing/2014/main" id="{D426D1FD-9859-31A7-FA74-BBE15CAB3F9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44514389"/>
              </p:ext>
            </p:extLst>
          </p:nvPr>
        </p:nvGraphicFramePr>
        <p:xfrm>
          <a:off x="810491" y="1806597"/>
          <a:ext cx="10515599" cy="470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B90600-100B-C1C2-1215-6DE7DDB805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0" y="2133600"/>
            <a:ext cx="3048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9142B5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62034D-991B-5C3B-AFC3-88FEB850BF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67100" y="2133600"/>
            <a:ext cx="18669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9142B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E4AB87-5DCE-772D-B1EE-419279A1A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53200" y="2032000"/>
            <a:ext cx="495300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D62D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A31B1D-DA0B-96DE-A7B7-36E8C1A7EA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9950" y="2133600"/>
            <a:ext cx="25527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D62D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157B41-CAE1-CEFF-64F9-C71B6BF6F0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43200" y="3905250"/>
            <a:ext cx="30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CD008D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44E8961-FDCA-585B-B6D9-0E59D10AF6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67100" y="3905250"/>
            <a:ext cx="207645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CD008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01FD405-78C1-745B-7256-59634F76B13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53200" y="3789363"/>
            <a:ext cx="495300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48235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90818F-B3BA-E837-DBC1-DCA52A81C5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19950" y="3738563"/>
            <a:ext cx="2552700" cy="1004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70AD47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A984B7A-6B5B-6FF7-D5FD-C643416C6A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71750" y="5562600"/>
            <a:ext cx="6096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70C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1080B62-C5F6-7ED1-5BA7-17985ED9BF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67100" y="5562600"/>
            <a:ext cx="18669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FDC2E8-72A9-4232-2A7B-2282AC4045B0}"/>
              </a:ext>
            </a:extLst>
          </p:cNvPr>
          <p:cNvSpPr/>
          <p:nvPr userDrawn="1"/>
        </p:nvSpPr>
        <p:spPr>
          <a:xfrm>
            <a:off x="2743200" y="213360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0601B7-A4A1-57A1-E394-3B5F2DD4713A}"/>
              </a:ext>
            </a:extLst>
          </p:cNvPr>
          <p:cNvSpPr/>
          <p:nvPr userDrawn="1"/>
        </p:nvSpPr>
        <p:spPr>
          <a:xfrm>
            <a:off x="6553200" y="2133600"/>
            <a:ext cx="3810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94A741-5555-C275-8F14-541B8AAF12B3}"/>
              </a:ext>
            </a:extLst>
          </p:cNvPr>
          <p:cNvSpPr/>
          <p:nvPr userDrawn="1"/>
        </p:nvSpPr>
        <p:spPr>
          <a:xfrm>
            <a:off x="2743200" y="390525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DEB18B-CBA8-1833-B0AB-910530F8B8AF}"/>
              </a:ext>
            </a:extLst>
          </p:cNvPr>
          <p:cNvSpPr/>
          <p:nvPr userDrawn="1"/>
        </p:nvSpPr>
        <p:spPr>
          <a:xfrm>
            <a:off x="6553200" y="3905250"/>
            <a:ext cx="3810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6071D8-5248-8398-8551-A0DC205BCFAB}"/>
              </a:ext>
            </a:extLst>
          </p:cNvPr>
          <p:cNvSpPr/>
          <p:nvPr userDrawn="1"/>
        </p:nvSpPr>
        <p:spPr>
          <a:xfrm>
            <a:off x="2743200" y="568452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01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aphicFrame>
        <p:nvGraphicFramePr>
          <p:cNvPr id="6" name="TextBox 6">
            <a:extLst>
              <a:ext uri="{FF2B5EF4-FFF2-40B4-BE49-F238E27FC236}">
                <a16:creationId xmlns:a16="http://schemas.microsoft.com/office/drawing/2014/main" id="{B2211387-DF97-31D3-5D20-CA32BFD926D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49639726"/>
              </p:ext>
            </p:extLst>
          </p:nvPr>
        </p:nvGraphicFramePr>
        <p:xfrm>
          <a:off x="822215" y="1783152"/>
          <a:ext cx="10515599" cy="470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B90600-100B-C1C2-1215-6DE7DDB805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0" y="2133600"/>
            <a:ext cx="3048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9142B5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62034D-991B-5C3B-AFC3-88FEB850BF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67100" y="2133600"/>
            <a:ext cx="18669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9142B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E4AB87-5DCE-772D-B1EE-419279A1A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53200" y="2032000"/>
            <a:ext cx="495300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D62D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A31B1D-DA0B-96DE-A7B7-36E8C1A7EA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19950" y="2133600"/>
            <a:ext cx="25527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D62D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157B41-CAE1-CEFF-64F9-C71B6BF6F0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43200" y="3905250"/>
            <a:ext cx="3048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CD008D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44E8961-FDCA-585B-B6D9-0E59D10AF6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67100" y="3905250"/>
            <a:ext cx="207645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CD008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01FD405-78C1-745B-7256-59634F76B13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53200" y="3789363"/>
            <a:ext cx="495300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48235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90818F-B3BA-E837-DBC1-DCA52A81C5C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219950" y="3738563"/>
            <a:ext cx="2552700" cy="1004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b="0" kern="1200" dirty="0">
                <a:solidFill>
                  <a:srgbClr val="70AD47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A984B7A-6B5B-6FF7-D5FD-C643416C6A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71750" y="5562600"/>
            <a:ext cx="6096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70C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1080B62-C5F6-7ED1-5BA7-17985ED9BF9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67100" y="5562600"/>
            <a:ext cx="18669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4A74C6-9687-19AD-475F-3CF91A8B6FB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53200" y="5562600"/>
            <a:ext cx="381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F1563A-B4AE-A2EB-A85B-E0C198428DA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219950" y="5516563"/>
            <a:ext cx="2065338" cy="731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FDC2E8-72A9-4232-2A7B-2282AC4045B0}"/>
              </a:ext>
            </a:extLst>
          </p:cNvPr>
          <p:cNvSpPr/>
          <p:nvPr userDrawn="1"/>
        </p:nvSpPr>
        <p:spPr>
          <a:xfrm>
            <a:off x="2743200" y="213360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0601B7-A4A1-57A1-E394-3B5F2DD4713A}"/>
              </a:ext>
            </a:extLst>
          </p:cNvPr>
          <p:cNvSpPr/>
          <p:nvPr userDrawn="1"/>
        </p:nvSpPr>
        <p:spPr>
          <a:xfrm>
            <a:off x="6553200" y="2133600"/>
            <a:ext cx="3810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94A741-5555-C275-8F14-541B8AAF12B3}"/>
              </a:ext>
            </a:extLst>
          </p:cNvPr>
          <p:cNvSpPr/>
          <p:nvPr userDrawn="1"/>
        </p:nvSpPr>
        <p:spPr>
          <a:xfrm>
            <a:off x="2743200" y="390525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DEB18B-CBA8-1833-B0AB-910530F8B8AF}"/>
              </a:ext>
            </a:extLst>
          </p:cNvPr>
          <p:cNvSpPr/>
          <p:nvPr userDrawn="1"/>
        </p:nvSpPr>
        <p:spPr>
          <a:xfrm>
            <a:off x="6553200" y="3905250"/>
            <a:ext cx="3810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6071D8-5248-8398-8551-A0DC205BCFAB}"/>
              </a:ext>
            </a:extLst>
          </p:cNvPr>
          <p:cNvSpPr/>
          <p:nvPr userDrawn="1"/>
        </p:nvSpPr>
        <p:spPr>
          <a:xfrm>
            <a:off x="2743200" y="5684520"/>
            <a:ext cx="304800" cy="47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86A96-750A-419A-EAA7-EC965435C8D1}"/>
              </a:ext>
            </a:extLst>
          </p:cNvPr>
          <p:cNvSpPr/>
          <p:nvPr userDrawn="1"/>
        </p:nvSpPr>
        <p:spPr>
          <a:xfrm>
            <a:off x="6553200" y="5613400"/>
            <a:ext cx="381000" cy="543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33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70684"/>
            <a:ext cx="6560127" cy="4182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9688DD-3C54-A3FE-C747-BA1D7C4550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906000" y="6153150"/>
            <a:ext cx="1855788" cy="33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0CD07-722A-A9AB-0458-0AA04B935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898" y="1970684"/>
            <a:ext cx="4145501" cy="24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68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944AF703-C97B-1682-32C3-030B8D902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9176" y="1010279"/>
            <a:ext cx="9126071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730" y="319797"/>
            <a:ext cx="114389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944AF703-C97B-1682-32C3-030B8D902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9176" y="1010279"/>
            <a:ext cx="9126071" cy="11448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40B40B-57F0-83C2-3011-F07241ED27E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53550" y="6210300"/>
            <a:ext cx="2000250" cy="328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64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38355">
            <a:off x="6031545" y="4416987"/>
            <a:ext cx="5989353" cy="3247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6820702" y="4285338"/>
            <a:ext cx="1056504" cy="258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4" r:id="rId3"/>
    <p:sldLayoutId id="2147483725" r:id="rId4"/>
    <p:sldLayoutId id="2147483723" r:id="rId5"/>
    <p:sldLayoutId id="2147483722" r:id="rId6"/>
    <p:sldLayoutId id="2147483726" r:id="rId7"/>
    <p:sldLayoutId id="214748372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2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2</a:t>
            </a: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673" y="2451600"/>
            <a:ext cx="6107490" cy="3034723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rPr>
              <a:t>Prevention, Treatment, and Being Drug-Free</a:t>
            </a:r>
            <a:endParaRPr lang="en-US" sz="5400" b="1" spc="-150" dirty="0">
              <a:solidFill>
                <a:srgbClr val="C52039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459E40-EC22-C356-6D67-196765A7A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28280" y="5879137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 dirty="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Being Drug-Free </a:t>
            </a:r>
            <a:r>
              <a:rPr lang="en-US" sz="300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907370" cy="3429000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Schools can help educate teens about the risks of using different substances: alcohol, nicotine, OTC drugs, prescription drugs, and illicit drugs.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Families and adult role models can also play a large part in teen substance use prevention.</a:t>
            </a:r>
            <a:endParaRPr lang="en-US" sz="1600" i="1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8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55" y="509219"/>
            <a:ext cx="10515600" cy="1128714"/>
          </a:xfrm>
        </p:spPr>
        <p:txBody>
          <a:bodyPr/>
          <a:lstStyle/>
          <a:p>
            <a:pPr algn="ctr"/>
            <a:r>
              <a:rPr lang="en-US" sz="5000" dirty="0"/>
              <a:t>Benefits of Being Drug-Free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3E6FA-8854-8132-12F2-1235BD31C7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9383" y="2059785"/>
            <a:ext cx="304800" cy="533400"/>
          </a:xfrm>
        </p:spPr>
        <p:txBody>
          <a:bodyPr/>
          <a:lstStyle/>
          <a:p>
            <a:r>
              <a:rPr lang="en-IN" sz="4300" dirty="0"/>
              <a:t>1</a:t>
            </a:r>
            <a:endParaRPr lang="en-US" sz="4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2FA03-16F2-73C2-E6F7-FDD3FA0637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89960" y="2164080"/>
            <a:ext cx="1866900" cy="5334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9142B5"/>
                </a:solidFill>
              </a:rPr>
              <a:t>Healthier life</a:t>
            </a:r>
            <a:endParaRPr lang="en-US" sz="2400" dirty="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0938E8-18E5-667F-8143-95B713E60A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26" y="2065337"/>
            <a:ext cx="495300" cy="635000"/>
          </a:xfrm>
        </p:spPr>
        <p:txBody>
          <a:bodyPr/>
          <a:lstStyle/>
          <a:p>
            <a:r>
              <a:rPr lang="en-IN" sz="4300" dirty="0"/>
              <a:t>2</a:t>
            </a:r>
            <a:endParaRPr lang="en-US" sz="43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49E725-F8F0-A5D4-8F13-EE971D8CF7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650" y="2165350"/>
            <a:ext cx="2552700" cy="5334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rgbClr val="D62D00"/>
                </a:solidFill>
              </a:rPr>
              <a:t>Clean conscience</a:t>
            </a:r>
            <a:endParaRPr lang="en-US" sz="2400" b="0" dirty="0">
              <a:solidFill>
                <a:srgbClr val="D62D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C9F984-283C-99BA-33CA-13D7B4CCDC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2240" y="3843338"/>
            <a:ext cx="304800" cy="685800"/>
          </a:xfrm>
        </p:spPr>
        <p:txBody>
          <a:bodyPr/>
          <a:lstStyle/>
          <a:p>
            <a:r>
              <a:rPr lang="en-IN" sz="4300" dirty="0"/>
              <a:t>3</a:t>
            </a:r>
            <a:endParaRPr lang="en-US" sz="43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5332AB-B907-E50A-80E8-155FC44537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89960" y="3935730"/>
            <a:ext cx="2076450" cy="5334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rgbClr val="CD008D"/>
                </a:solidFill>
              </a:rPr>
              <a:t>Making friends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CF4511-D4A1-9CE3-41E7-A6E1287E86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18275" y="3830638"/>
            <a:ext cx="495300" cy="635000"/>
          </a:xfrm>
        </p:spPr>
        <p:txBody>
          <a:bodyPr/>
          <a:lstStyle/>
          <a:p>
            <a:r>
              <a:rPr lang="en-IN" sz="4300" dirty="0"/>
              <a:t>4</a:t>
            </a:r>
            <a:endParaRPr lang="en-US" sz="43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B5E210-B07A-3D06-F3EC-A4D4CF8151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53300" y="3757613"/>
            <a:ext cx="2552700" cy="100488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chemeClr val="accent6">
                    <a:lumMod val="75000"/>
                  </a:schemeClr>
                </a:solidFill>
              </a:rPr>
              <a:t>Better school and job opportunities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B817FCF-71BE-62A7-CBCD-42EB6E27F88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81288" y="5610226"/>
            <a:ext cx="609600" cy="685800"/>
          </a:xfrm>
        </p:spPr>
        <p:txBody>
          <a:bodyPr/>
          <a:lstStyle/>
          <a:p>
            <a:r>
              <a:rPr lang="en-IN" sz="4300" dirty="0"/>
              <a:t>5</a:t>
            </a:r>
            <a:endParaRPr lang="en-US" sz="43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6728FE-83ED-2D97-47F9-A4756A37DC3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89960" y="5707380"/>
            <a:ext cx="2305050" cy="685800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</a:rPr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410727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57" y="524783"/>
            <a:ext cx="10515600" cy="1325563"/>
          </a:xfrm>
        </p:spPr>
        <p:txBody>
          <a:bodyPr/>
          <a:lstStyle/>
          <a:p>
            <a:pPr algn="ctr"/>
            <a:r>
              <a:rPr lang="en-US" sz="5000" dirty="0"/>
              <a:t>Barriers to Being Drug-Free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50E4-8270-AB3D-171E-B6E545F0A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66996" y="2057397"/>
            <a:ext cx="304800" cy="533400"/>
          </a:xfrm>
        </p:spPr>
        <p:txBody>
          <a:bodyPr/>
          <a:lstStyle/>
          <a:p>
            <a:r>
              <a:rPr lang="en-IN" sz="4300" dirty="0"/>
              <a:t>1</a:t>
            </a:r>
            <a:endParaRPr lang="en-US" sz="4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1CF78-4121-43F0-2FB5-DAA93F98F0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02270" y="1775315"/>
            <a:ext cx="2423746" cy="1148863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9142B5"/>
                </a:solidFill>
              </a:rPr>
              <a:t>Users don’t feel they need treatment.</a:t>
            </a:r>
            <a:endParaRPr lang="en-US" sz="2400" dirty="0">
              <a:solidFill>
                <a:srgbClr val="9142B5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5F2BAC-1455-DA5F-E84B-026F9C7631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9385" y="2060575"/>
            <a:ext cx="495300" cy="635000"/>
          </a:xfrm>
        </p:spPr>
        <p:txBody>
          <a:bodyPr/>
          <a:lstStyle/>
          <a:p>
            <a:r>
              <a:rPr lang="en-IN" sz="4300" dirty="0"/>
              <a:t>2</a:t>
            </a:r>
            <a:endParaRPr lang="en-US" sz="43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5379ED-646F-2882-F47D-9AB4CEFADC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62825" y="1943099"/>
            <a:ext cx="2552700" cy="904875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rgbClr val="D62D00"/>
                </a:solidFill>
              </a:rPr>
              <a:t>Not ready to stop using</a:t>
            </a:r>
            <a:endParaRPr lang="en-US" sz="2400" b="0" dirty="0">
              <a:solidFill>
                <a:srgbClr val="D62D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7764E-F5F9-2E9B-602A-F971E504D4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3825" y="3841750"/>
            <a:ext cx="304800" cy="685800"/>
          </a:xfrm>
        </p:spPr>
        <p:txBody>
          <a:bodyPr/>
          <a:lstStyle/>
          <a:p>
            <a:r>
              <a:rPr lang="en-IN" sz="4300" dirty="0"/>
              <a:t>3</a:t>
            </a:r>
            <a:endParaRPr lang="en-US" sz="43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D3F360-BAEE-7484-9F9D-472C33547D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05200" y="3714750"/>
            <a:ext cx="2076450" cy="1004886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rgbClr val="CD008D"/>
                </a:solidFill>
              </a:rPr>
              <a:t>Family cannot afford treatment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4C17B2-F231-64CA-9745-A156E99A33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15099" y="3832228"/>
            <a:ext cx="495300" cy="635000"/>
          </a:xfrm>
        </p:spPr>
        <p:txBody>
          <a:bodyPr/>
          <a:lstStyle/>
          <a:p>
            <a:r>
              <a:rPr lang="en-IN" sz="4300" dirty="0"/>
              <a:t>4</a:t>
            </a:r>
            <a:endParaRPr lang="en-US" sz="43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89CF21-F5AC-910F-9696-EB8940C4A94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72350" y="3715703"/>
            <a:ext cx="2552700" cy="100488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GB" sz="2400" b="0" dirty="0">
                <a:solidFill>
                  <a:schemeClr val="accent6">
                    <a:lumMod val="75000"/>
                  </a:schemeClr>
                </a:solidFill>
              </a:rPr>
              <a:t>Negative effect on education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4EAE6D4-CB41-55C8-5870-BDEF342C9B4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76532" y="5610229"/>
            <a:ext cx="609600" cy="685800"/>
          </a:xfrm>
        </p:spPr>
        <p:txBody>
          <a:bodyPr/>
          <a:lstStyle/>
          <a:p>
            <a:r>
              <a:rPr lang="en-IN" sz="4300" dirty="0"/>
              <a:t>5</a:t>
            </a:r>
            <a:endParaRPr lang="en-US" sz="43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CFEAA8-21D1-8D1F-CF4A-AF247CBF5C5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05200" y="5326379"/>
            <a:ext cx="2420816" cy="1181415"/>
          </a:xfrm>
        </p:spPr>
        <p:txBody>
          <a:bodyPr anchor="ctr"/>
          <a:lstStyle/>
          <a:p>
            <a:pPr lvl="0">
              <a:lnSpc>
                <a:spcPct val="100000"/>
              </a:lnSpc>
            </a:pPr>
            <a:r>
              <a:rPr lang="en-GB" sz="2400" dirty="0">
                <a:solidFill>
                  <a:srgbClr val="0070C0"/>
                </a:solidFill>
              </a:rPr>
              <a:t>Concerned with what others will think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24ACEB2-4159-E785-07C5-6970680C029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24625" y="5607050"/>
            <a:ext cx="381000" cy="685800"/>
          </a:xfrm>
        </p:spPr>
        <p:txBody>
          <a:bodyPr/>
          <a:lstStyle/>
          <a:p>
            <a:r>
              <a:rPr lang="en-IN" sz="4300" dirty="0"/>
              <a:t>6</a:t>
            </a:r>
            <a:endParaRPr lang="en-US" sz="43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75783FA-8566-0CB2-649E-5F8FE28983E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353300" y="5497513"/>
            <a:ext cx="2065338" cy="731837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IN" dirty="0">
                <a:solidFill>
                  <a:schemeClr val="bg1">
                    <a:lumMod val="50000"/>
                  </a:schemeClr>
                </a:solidFill>
              </a:rPr>
              <a:t>Don’t know where to go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000" dirty="0"/>
              <a:t>Treating Substance Use </a:t>
            </a:r>
            <a:br>
              <a:rPr lang="en-US" sz="5000" dirty="0"/>
            </a:br>
            <a:r>
              <a:rPr lang="en-US" sz="5000" dirty="0"/>
              <a:t>Disorders</a:t>
            </a:r>
            <a:r>
              <a:rPr lang="en-IN" dirty="0"/>
              <a:t> </a:t>
            </a:r>
            <a:r>
              <a:rPr lang="en-IN" sz="3000" dirty="0"/>
              <a:t>(1 of 2)</a:t>
            </a:r>
            <a:endParaRPr lang="en-US" sz="3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E9974D-F88C-9447-8A2A-4B8F088E747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most effective types of treatment are a combination of medication (when appropriate and available) and behavioral therapy.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IN" dirty="0"/>
              <a:t>Medications are used to treat withdrawal symptoms while the teen stops using prescription drugs.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Behavioral therapy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helps teens learn how to modify their attitudes and behaviors around using drugs.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87BD-03A7-7818-2107-5FC4B68394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53550" y="6021134"/>
            <a:ext cx="2000250" cy="319503"/>
          </a:xfrm>
        </p:spPr>
        <p:txBody>
          <a:bodyPr/>
          <a:lstStyle/>
          <a:p>
            <a:pPr algn="r"/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(Continued)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7992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000" dirty="0"/>
              <a:t>Treating Substance Use </a:t>
            </a:r>
            <a:br>
              <a:rPr lang="en-US" sz="5000" dirty="0"/>
            </a:br>
            <a:r>
              <a:rPr lang="en-US" sz="5000" dirty="0"/>
              <a:t>Disorders</a:t>
            </a:r>
            <a:r>
              <a:rPr lang="en-IN" dirty="0"/>
              <a:t> </a:t>
            </a:r>
            <a:r>
              <a:rPr lang="en-IN" sz="3000" dirty="0"/>
              <a:t>(2 of 2)</a:t>
            </a:r>
            <a:endParaRPr lang="en-US" sz="3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E9974D-F88C-9447-8A2A-4B8F088E747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Treatment must be long enough and strong enough to be effective.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most common treatment settings for teens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Outpatient treatment programs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Intensive outpatient treatment programs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Day treatment and partial hospitalization treatment programs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Residential treatment programs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0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School Policies</a:t>
            </a:r>
            <a:endParaRPr lang="en-US" sz="3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E9974D-F88C-9447-8A2A-4B8F088E74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10302224" cy="3814654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All schools have specific policies related to the use, possession, and sale of drugs on school grounds and at school functions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on or off school grounds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They also have policies for the use, possession, and sale of illicit drugs off school grounds if you are an athlete or represent the school in clubs or organizations. 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How schools handle the use, possession, and sale of illicit drugs is described in their student handbook.</a:t>
            </a:r>
          </a:p>
        </p:txBody>
      </p:sp>
    </p:spTree>
    <p:extLst>
      <p:ext uri="{BB962C8B-B14F-4D97-AF65-F5344CB8AC3E}">
        <p14:creationId xmlns:p14="http://schemas.microsoft.com/office/powerpoint/2010/main" val="1335890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Community Laws</a:t>
            </a:r>
            <a:endParaRPr lang="en-US" sz="3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E9974D-F88C-9447-8A2A-4B8F088E74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3"/>
            <a:ext cx="10302224" cy="4623547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Juvenile courts have a much wider range of options when dealing with offenders. (A juvenile is an individual under the age of 18.)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Possession of an illicit substance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Sale of an illicit substance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Intent to distribute an illicit substance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Transportation of an illicit substance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  <a:cs typeface="Aptos Light" panose="020F0302020204030204" pitchFamily="34" charset="0"/>
              </a:rPr>
              <a:t>Cultivation of an illicit substance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Even a small amount of illicit drugs can result in serious legal charges being filed</a:t>
            </a:r>
          </a:p>
        </p:txBody>
      </p:sp>
    </p:spTree>
    <p:extLst>
      <p:ext uri="{BB962C8B-B14F-4D97-AF65-F5344CB8AC3E}">
        <p14:creationId xmlns:p14="http://schemas.microsoft.com/office/powerpoint/2010/main" val="300579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09"/>
            <a:ext cx="9332192" cy="3075875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What would be the consequences if you were found using or possessing marijuana at school?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Are you aware of your school’s policies related to the use, possession, and sale of illicit drugs? If so, list them.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don’t know what they are, where do you think </a:t>
            </a:r>
            <a:b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</a:b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you could find this information?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4667"/>
            <a:ext cx="11804071" cy="818834"/>
          </a:xfrm>
        </p:spPr>
        <p:txBody>
          <a:bodyPr/>
          <a:lstStyle/>
          <a:p>
            <a:pPr algn="ctr"/>
            <a:r>
              <a:rPr lang="en-US" sz="5000" spc="-150" dirty="0"/>
              <a:t>Substance Use Disorder</a:t>
            </a:r>
            <a:r>
              <a:rPr kumimoji="0" lang="en-US" sz="5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(1 of 2)</a:t>
            </a:r>
            <a:endParaRPr lang="en-US" sz="5000" spc="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032060" cy="458251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A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substance use disorder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is a pattern of symptoms resulting from the use of a substance that you continue to take, even though you experience problems as a result.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substance use disorder means the use of a drug is changing how a person lives their life.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Even when they know the drug is causing problems at school or with their family or friends, the person continues to use.</a:t>
            </a:r>
          </a:p>
          <a:p>
            <a:pPr marL="685800" marR="0" lvl="1" indent="0" algn="r" defTabSz="914400" rtl="0" eaLnBrk="1" fontAlgn="auto" latinLnBrk="0" hangingPunct="1">
              <a:lnSpc>
                <a:spcPct val="114000"/>
              </a:lnSpc>
              <a:spcBef>
                <a:spcPts val="5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(continued)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514667"/>
            <a:ext cx="11804071" cy="818834"/>
          </a:xfrm>
        </p:spPr>
        <p:txBody>
          <a:bodyPr/>
          <a:lstStyle/>
          <a:p>
            <a:pPr algn="ctr"/>
            <a:r>
              <a:rPr lang="en-US" sz="5000" spc="-150" dirty="0"/>
              <a:t>Substance Use Disorder</a:t>
            </a:r>
            <a:r>
              <a:rPr kumimoji="0" lang="en-US" sz="5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(2 of 2)</a:t>
            </a:r>
            <a:endParaRPr lang="en-US" sz="5000" spc="-150" dirty="0"/>
          </a:p>
        </p:txBody>
      </p:sp>
      <p:pic>
        <p:nvPicPr>
          <p:cNvPr id="6" name="Picture 5" descr="Hazardous use; social and personal problems; neglecting major roles; withdrawal; tolerance; using larger amounts; trying to stop but not being able to; spending a lot of time using; physical or psychological problems; giving up activities to use; cravings.">
            <a:extLst>
              <a:ext uri="{FF2B5EF4-FFF2-40B4-BE49-F238E27FC236}">
                <a16:creationId xmlns:a16="http://schemas.microsoft.com/office/drawing/2014/main" id="{C220481A-7DE1-7D4F-982E-2D46B7207E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82" y="1789318"/>
            <a:ext cx="10016836" cy="45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5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6"/>
            <a:ext cx="11353799" cy="1276033"/>
          </a:xfrm>
        </p:spPr>
        <p:txBody>
          <a:bodyPr/>
          <a:lstStyle/>
          <a:p>
            <a:pPr algn="ctr"/>
            <a:r>
              <a:rPr lang="en-US" sz="5000" dirty="0"/>
              <a:t>Addictive Potential of Drugs </a:t>
            </a:r>
            <a:r>
              <a:rPr lang="en-US" sz="30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10323006" cy="437265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drug’s </a:t>
            </a:r>
            <a:r>
              <a:rPr lang="en-US" b="1" dirty="0">
                <a:solidFill>
                  <a:srgbClr val="BF0071"/>
                </a:solidFill>
              </a:rPr>
              <a:t>addictive potential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determined by the drug’s ability to provide the following characteristics:</a:t>
            </a:r>
          </a:p>
          <a:p>
            <a:pPr marL="800100" lvl="2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The effects of the drug happen quickly.</a:t>
            </a:r>
          </a:p>
          <a:p>
            <a:pPr marL="800100" lvl="2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The feeling of great happiness and excitement go beyond normal expectations.</a:t>
            </a:r>
          </a:p>
          <a:p>
            <a:pPr marL="800100" lvl="2" indent="-342900">
              <a:lnSpc>
                <a:spcPct val="113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Both tolerance and withdrawal are effects of the drug.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more of these characteristics a drug has, the higher its addictive potential. 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1" indent="0" algn="r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  <a:cs typeface="Aptos Light" panose="020F030202020403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421177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6"/>
            <a:ext cx="11353799" cy="1199833"/>
          </a:xfrm>
        </p:spPr>
        <p:txBody>
          <a:bodyPr/>
          <a:lstStyle/>
          <a:p>
            <a:pPr algn="ctr"/>
            <a:r>
              <a:rPr lang="en-US" sz="5000" dirty="0"/>
              <a:t>Addictive Potential of Drugs </a:t>
            </a:r>
            <a:r>
              <a:rPr lang="en-US" sz="300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10007611" cy="342900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Tolerance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means the user will require higher doses of the drug to have the same effect and they will want to continue use of the drug to prevent withdrawal symptoms.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Withdrawal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is a group of symptoms that a person experiences when the quantity of the substance is reduced.</a:t>
            </a:r>
          </a:p>
        </p:txBody>
      </p:sp>
    </p:spTree>
    <p:extLst>
      <p:ext uri="{BB962C8B-B14F-4D97-AF65-F5344CB8AC3E}">
        <p14:creationId xmlns:p14="http://schemas.microsoft.com/office/powerpoint/2010/main" val="86028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Effects of Drugs on the Brain </a:t>
            </a:r>
            <a:r>
              <a:rPr lang="en-US" sz="30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4"/>
            <a:ext cx="9934713" cy="4582516"/>
          </a:xfrm>
        </p:spPr>
        <p:txBody>
          <a:bodyPr lIns="91440" tIns="45720" rIns="91440" bIns="45720" anchor="t"/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Drugs with an addictive potential flood the brain with dopamine, the chemical responsible for feelings of excitement, relaxation, and stress relief.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If you continue to use drugs, the brain reduces the amount of dopamine it produces, which reduces the ability to be happy.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To get the happy feeling back, dopamine encourages the brain to make you want to take more drugs to feel good again.</a:t>
            </a:r>
            <a:endParaRPr lang="en-IN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1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82E03-2068-4B1F-1B84-A945E280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D6C7-53A7-E43C-3F14-48A7E42A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sz="5000" dirty="0"/>
              <a:t>Effects of Drugs on the Brain </a:t>
            </a:r>
            <a:r>
              <a:rPr lang="en-US" sz="3000" dirty="0"/>
              <a:t>(2 of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C3584-5B87-17BD-C8BA-EFA4C2D57B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787" y="1833188"/>
            <a:ext cx="8568425" cy="42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08563"/>
            <a:ext cx="10515600" cy="1144025"/>
          </a:xfrm>
        </p:spPr>
        <p:txBody>
          <a:bodyPr/>
          <a:lstStyle/>
          <a:p>
            <a:pPr algn="ctr"/>
            <a:r>
              <a:rPr lang="en-US" sz="5000" dirty="0"/>
              <a:t>Being Drug-Free </a:t>
            </a:r>
            <a:r>
              <a:rPr lang="en-US" sz="30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250" y="1970684"/>
            <a:ext cx="6560127" cy="4182466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Being drug-free is a behavior that teens choose to practice.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The choice to be drug-free can be difficult because peers and friends may encourage you to use with them and make it hard to say no.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Being aware of why you are choosing not to use drugs is an important step in practicing healthy behaviors.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DEAE2-B099-5817-4D3F-580D02BC3E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730740" y="5962650"/>
            <a:ext cx="2107248" cy="339725"/>
          </a:xfrm>
        </p:spPr>
        <p:txBody>
          <a:bodyPr/>
          <a:lstStyle/>
          <a:p>
            <a:pPr lvl="1" indent="0" algn="r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  <a:cs typeface="Aptos Light" panose="020F030202020403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42854891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15148</TotalTime>
  <Words>881</Words>
  <Application>Microsoft Office PowerPoint</Application>
  <PresentationFormat>Widescreen</PresentationFormat>
  <Paragraphs>92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Century Gothic</vt:lpstr>
      <vt:lpstr>CenturyGothicStd</vt:lpstr>
      <vt:lpstr>HelveticaLTStd</vt:lpstr>
      <vt:lpstr>ITC Garamond Std Lt</vt:lpstr>
      <vt:lpstr>Rockwell</vt:lpstr>
      <vt:lpstr>1_Office Theme</vt:lpstr>
      <vt:lpstr>Custom Design</vt:lpstr>
      <vt:lpstr>Prevention, Treatment, and Being Drug-Free</vt:lpstr>
      <vt:lpstr>Write About It</vt:lpstr>
      <vt:lpstr>Substance Use Disorder (1 of 2)</vt:lpstr>
      <vt:lpstr>Substance Use Disorder (2 of 2)</vt:lpstr>
      <vt:lpstr>Addictive Potential of Drugs (1 of 2)</vt:lpstr>
      <vt:lpstr>Addictive Potential of Drugs (2 of 2)</vt:lpstr>
      <vt:lpstr>Effects of Drugs on the Brain (1 of 2)</vt:lpstr>
      <vt:lpstr>Effects of Drugs on the Brain (2 of 2)</vt:lpstr>
      <vt:lpstr>Being Drug-Free (1 of 2)</vt:lpstr>
      <vt:lpstr>Being Drug-Free (2 of 2)</vt:lpstr>
      <vt:lpstr>Benefits of Being Drug-Free</vt:lpstr>
      <vt:lpstr>Barriers to Being Drug-Free</vt:lpstr>
      <vt:lpstr>Treating Substance Use  Disorders (1 of 2)</vt:lpstr>
      <vt:lpstr>Treating Substance Use  Disorders (2 of 2)</vt:lpstr>
      <vt:lpstr>School Policies</vt:lpstr>
      <vt:lpstr>Community Laws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12: Lesson 12.4: Prevention, Treatment, and Being Drug-Free</dc:title>
  <dc:creator>Joanne Brummett</dc:creator>
  <cp:lastModifiedBy>Laura Farrell</cp:lastModifiedBy>
  <cp:revision>191</cp:revision>
  <dcterms:created xsi:type="dcterms:W3CDTF">2024-04-04T14:49:27Z</dcterms:created>
  <dcterms:modified xsi:type="dcterms:W3CDTF">2024-10-08T17:38:40Z</dcterms:modified>
</cp:coreProperties>
</file>