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277" r:id="rId3"/>
    <p:sldId id="257" r:id="rId4"/>
    <p:sldId id="259" r:id="rId5"/>
    <p:sldId id="296" r:id="rId6"/>
    <p:sldId id="324" r:id="rId7"/>
    <p:sldId id="321" r:id="rId8"/>
    <p:sldId id="325" r:id="rId9"/>
    <p:sldId id="326" r:id="rId10"/>
    <p:sldId id="32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5FE70E16-5445-046E-D88B-776AFB394D67}" name="Copy Editor" initials="CE" userId="Copy Editor" providerId="None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6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3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editor" initials="CE" lastIdx="3" clrIdx="3">
    <p:extLst>
      <p:ext uri="{19B8F6BF-5375-455C-9EA6-DF929625EA0E}">
        <p15:presenceInfo xmlns:p15="http://schemas.microsoft.com/office/powerpoint/2012/main" userId="Copy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62D00"/>
    <a:srgbClr val="9142B5"/>
    <a:srgbClr val="00A800"/>
    <a:srgbClr val="C52039"/>
    <a:srgbClr val="CD008D"/>
    <a:srgbClr val="DB5407"/>
    <a:srgbClr val="F55D00"/>
    <a:srgbClr val="D86A30"/>
    <a:srgbClr val="E16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62" autoAdjust="0"/>
    <p:restoredTop sz="80352" autoAdjust="0"/>
  </p:normalViewPr>
  <p:slideViewPr>
    <p:cSldViewPr snapToGrid="0" snapToObjects="1">
      <p:cViewPr varScale="1">
        <p:scale>
          <a:sx n="102" d="100"/>
          <a:sy n="102" d="100"/>
        </p:scale>
        <p:origin x="15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1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Fricker" userId="5139194f-ddb1-4217-97d0-a5a6d0e1af53" providerId="ADAL" clId="{866B7CEE-4BE0-47A5-A958-1D331E0EB2CA}"/>
    <pc:docChg chg="modSld">
      <pc:chgData name="Ian Fricker" userId="5139194f-ddb1-4217-97d0-a5a6d0e1af53" providerId="ADAL" clId="{866B7CEE-4BE0-47A5-A958-1D331E0EB2CA}" dt="2024-09-03T14:18:28.478" v="130"/>
      <pc:docMkLst>
        <pc:docMk/>
      </pc:docMkLst>
      <pc:sldChg chg="modSp mod">
        <pc:chgData name="Ian Fricker" userId="5139194f-ddb1-4217-97d0-a5a6d0e1af53" providerId="ADAL" clId="{866B7CEE-4BE0-47A5-A958-1D331E0EB2CA}" dt="2024-08-29T19:13:52.926" v="0" actId="20577"/>
        <pc:sldMkLst>
          <pc:docMk/>
          <pc:sldMk cId="1460147337" sldId="277"/>
        </pc:sldMkLst>
        <pc:spChg chg="mod">
          <ac:chgData name="Ian Fricker" userId="5139194f-ddb1-4217-97d0-a5a6d0e1af53" providerId="ADAL" clId="{866B7CEE-4BE0-47A5-A958-1D331E0EB2CA}" dt="2024-08-29T19:13:52.926" v="0" actId="20577"/>
          <ac:spMkLst>
            <pc:docMk/>
            <pc:sldMk cId="1460147337" sldId="277"/>
            <ac:spMk id="5" creationId="{F4459E40-EC22-C356-6D67-196765A7A0D4}"/>
          </ac:spMkLst>
        </pc:spChg>
      </pc:sldChg>
      <pc:sldChg chg="modSp mod addCm delCm">
        <pc:chgData name="Ian Fricker" userId="5139194f-ddb1-4217-97d0-a5a6d0e1af53" providerId="ADAL" clId="{866B7CEE-4BE0-47A5-A958-1D331E0EB2CA}" dt="2024-09-03T14:18:28.478" v="130"/>
        <pc:sldMkLst>
          <pc:docMk/>
          <pc:sldMk cId="1243850301" sldId="325"/>
        </pc:sldMkLst>
        <pc:spChg chg="mod">
          <ac:chgData name="Ian Fricker" userId="5139194f-ddb1-4217-97d0-a5a6d0e1af53" providerId="ADAL" clId="{866B7CEE-4BE0-47A5-A958-1D331E0EB2CA}" dt="2024-08-29T19:33:25.966" v="127" actId="20577"/>
          <ac:spMkLst>
            <pc:docMk/>
            <pc:sldMk cId="1243850301" sldId="325"/>
            <ac:spMk id="3" creationId="{06DDC65F-FF60-9E88-9A04-DC35A647156C}"/>
          </ac:spMkLst>
        </pc:spChg>
        <pc:picChg chg="mod">
          <ac:chgData name="Ian Fricker" userId="5139194f-ddb1-4217-97d0-a5a6d0e1af53" providerId="ADAL" clId="{866B7CEE-4BE0-47A5-A958-1D331E0EB2CA}" dt="2024-08-29T19:25:48.135" v="108" actId="962"/>
          <ac:picMkLst>
            <pc:docMk/>
            <pc:sldMk cId="1243850301" sldId="325"/>
            <ac:picMk id="4" creationId="{1BF6E64A-CCEB-A748-84B0-B5C575829F2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866B7CEE-4BE0-47A5-A958-1D331E0EB2CA}" dt="2024-09-03T14:18:28.478" v="130"/>
              <pc2:cmMkLst xmlns:pc2="http://schemas.microsoft.com/office/powerpoint/2019/9/main/command">
                <pc:docMk/>
                <pc:sldMk cId="1243850301" sldId="325"/>
                <pc2:cmMk id="{93A65E41-9FEB-4AF6-A4CB-77B00345E75B}"/>
              </pc2:cmMkLst>
            </pc226:cmChg>
            <pc226:cmChg xmlns:pc226="http://schemas.microsoft.com/office/powerpoint/2022/06/main/command" chg="add">
              <pc226:chgData name="Ian Fricker" userId="5139194f-ddb1-4217-97d0-a5a6d0e1af53" providerId="ADAL" clId="{866B7CEE-4BE0-47A5-A958-1D331E0EB2CA}" dt="2024-08-29T19:27:43.476" v="120"/>
              <pc2:cmMkLst xmlns:pc2="http://schemas.microsoft.com/office/powerpoint/2019/9/main/command">
                <pc:docMk/>
                <pc:sldMk cId="1243850301" sldId="325"/>
                <pc2:cmMk id="{7CFAC3E7-0F3D-4EE6-A3CC-2244775ACF6D}"/>
              </pc2:cmMkLst>
            </pc226:cmChg>
          </p:ext>
        </pc:extLst>
      </pc:sldChg>
      <pc:sldChg chg="modNotesTx">
        <pc:chgData name="Ian Fricker" userId="5139194f-ddb1-4217-97d0-a5a6d0e1af53" providerId="ADAL" clId="{866B7CEE-4BE0-47A5-A958-1D331E0EB2CA}" dt="2024-08-29T19:33:55.353" v="128" actId="20577"/>
        <pc:sldMkLst>
          <pc:docMk/>
          <pc:sldMk cId="3440251338" sldId="326"/>
        </pc:sldMkLst>
      </pc:sldChg>
    </pc:docChg>
  </pc:docChgLst>
  <pc:docChgLst>
    <pc:chgData name="Laura Farrell" userId="S::laurahf@hkusa.com::2e43a550-d27b-4754-a05c-c3cf9e976c93" providerId="AD" clId="Web-{DF038376-3F95-B49A-5A67-7242C4B95B52}"/>
    <pc:docChg chg="">
      <pc:chgData name="Laura Farrell" userId="S::laurahf@hkusa.com::2e43a550-d27b-4754-a05c-c3cf9e976c93" providerId="AD" clId="Web-{DF038376-3F95-B49A-5A67-7242C4B95B52}" dt="2024-06-29T11:31:35.989" v="0"/>
      <pc:docMkLst>
        <pc:docMk/>
      </pc:docMkLst>
      <pc:sldChg chg="addCm">
        <pc:chgData name="Laura Farrell" userId="S::laurahf@hkusa.com::2e43a550-d27b-4754-a05c-c3cf9e976c93" providerId="AD" clId="Web-{DF038376-3F95-B49A-5A67-7242C4B95B52}" dt="2024-06-29T11:31:35.989" v="0"/>
        <pc:sldMkLst>
          <pc:docMk/>
          <pc:sldMk cId="341956996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DF038376-3F95-B49A-5A67-7242C4B95B52}" dt="2024-06-29T11:31:35.989" v="0"/>
              <pc2:cmMkLst xmlns:pc2="http://schemas.microsoft.com/office/powerpoint/2019/9/main/command">
                <pc:docMk/>
                <pc:sldMk cId="3419569964" sldId="275"/>
                <pc2:cmMk id="{A8BF95F2-EE50-47D8-96EC-627CF0738107}"/>
              </pc2:cmMkLst>
            </pc226:cmChg>
          </p:ext>
        </pc:extLst>
      </pc:sldChg>
    </pc:docChg>
  </pc:docChgLst>
  <pc:docChgLst>
    <pc:chgData name="Ink Lynx" userId="43154123f283b917" providerId="LiveId" clId="{39F8DB10-C0F3-C440-A078-567D5C26E25B}"/>
    <pc:docChg chg="delSld modSld">
      <pc:chgData name="Ink Lynx" userId="43154123f283b917" providerId="LiveId" clId="{39F8DB10-C0F3-C440-A078-567D5C26E25B}" dt="2024-07-25T13:25:44.604" v="54" actId="1076"/>
      <pc:docMkLst>
        <pc:docMk/>
      </pc:docMkLst>
      <pc:sldChg chg="modSp">
        <pc:chgData name="Ink Lynx" userId="43154123f283b917" providerId="LiveId" clId="{39F8DB10-C0F3-C440-A078-567D5C26E25B}" dt="2024-07-24T12:28:12.323" v="11" actId="20577"/>
        <pc:sldMkLst>
          <pc:docMk/>
          <pc:sldMk cId="2900287038" sldId="257"/>
        </pc:sldMkLst>
        <pc:spChg chg="mod">
          <ac:chgData name="Ink Lynx" userId="43154123f283b917" providerId="LiveId" clId="{39F8DB10-C0F3-C440-A078-567D5C26E25B}" dt="2024-07-24T12:28:12.323" v="11" actId="20577"/>
          <ac:spMkLst>
            <pc:docMk/>
            <pc:sldMk cId="2900287038" sldId="257"/>
            <ac:spMk id="11" creationId="{53BC4F48-AAD7-FA32-0EC5-DA5B349E53B5}"/>
          </ac:spMkLst>
        </pc:spChg>
      </pc:sldChg>
      <pc:sldChg chg="modSp">
        <pc:chgData name="Ink Lynx" userId="43154123f283b917" providerId="LiveId" clId="{39F8DB10-C0F3-C440-A078-567D5C26E25B}" dt="2024-07-24T12:30:09.292" v="35" actId="20577"/>
        <pc:sldMkLst>
          <pc:docMk/>
          <pc:sldMk cId="2513209944" sldId="259"/>
        </pc:sldMkLst>
        <pc:spChg chg="mod">
          <ac:chgData name="Ink Lynx" userId="43154123f283b917" providerId="LiveId" clId="{39F8DB10-C0F3-C440-A078-567D5C26E25B}" dt="2024-07-24T12:28:42.884" v="13" actId="22"/>
          <ac:spMkLst>
            <pc:docMk/>
            <pc:sldMk cId="2513209944" sldId="259"/>
            <ac:spMk id="2" creationId="{F69EF73D-6899-3B7E-AE5F-D6E09AB7AED8}"/>
          </ac:spMkLst>
        </pc:spChg>
        <pc:spChg chg="mod">
          <ac:chgData name="Ink Lynx" userId="43154123f283b917" providerId="LiveId" clId="{39F8DB10-C0F3-C440-A078-567D5C26E25B}" dt="2024-07-24T12:30:09.292" v="35" actId="20577"/>
          <ac:spMkLst>
            <pc:docMk/>
            <pc:sldMk cId="2513209944" sldId="259"/>
            <ac:spMk id="3" creationId="{06DDC65F-FF60-9E88-9A04-DC35A647156C}"/>
          </ac:spMkLst>
        </pc:spChg>
      </pc:sldChg>
      <pc:sldChg chg="del">
        <pc:chgData name="Ink Lynx" userId="43154123f283b917" providerId="LiveId" clId="{39F8DB10-C0F3-C440-A078-567D5C26E25B}" dt="2024-07-24T12:28:14.789" v="12" actId="2696"/>
        <pc:sldMkLst>
          <pc:docMk/>
          <pc:sldMk cId="1110540363" sldId="269"/>
        </pc:sldMkLst>
      </pc:sldChg>
      <pc:sldChg chg="del">
        <pc:chgData name="Ink Lynx" userId="43154123f283b917" providerId="LiveId" clId="{39F8DB10-C0F3-C440-A078-567D5C26E25B}" dt="2024-07-24T12:32:51.699" v="51" actId="2696"/>
        <pc:sldMkLst>
          <pc:docMk/>
          <pc:sldMk cId="3928300210" sldId="276"/>
        </pc:sldMkLst>
      </pc:sldChg>
      <pc:sldChg chg="modSp">
        <pc:chgData name="Ink Lynx" userId="43154123f283b917" providerId="LiveId" clId="{39F8DB10-C0F3-C440-A078-567D5C26E25B}" dt="2024-07-25T13:25:44.604" v="54" actId="1076"/>
        <pc:sldMkLst>
          <pc:docMk/>
          <pc:sldMk cId="1460147337" sldId="277"/>
        </pc:sldMkLst>
        <pc:spChg chg="mod">
          <ac:chgData name="Ink Lynx" userId="43154123f283b917" providerId="LiveId" clId="{39F8DB10-C0F3-C440-A078-567D5C26E25B}" dt="2024-07-24T12:27:07.113" v="3" actId="20577"/>
          <ac:spMkLst>
            <pc:docMk/>
            <pc:sldMk cId="1460147337" sldId="277"/>
            <ac:spMk id="4" creationId="{9B0F9F82-8392-F0A1-62F4-8DC53C485B11}"/>
          </ac:spMkLst>
        </pc:spChg>
        <pc:spChg chg="mod">
          <ac:chgData name="Ink Lynx" userId="43154123f283b917" providerId="LiveId" clId="{39F8DB10-C0F3-C440-A078-567D5C26E25B}" dt="2024-07-24T12:27:59.777" v="9" actId="20577"/>
          <ac:spMkLst>
            <pc:docMk/>
            <pc:sldMk cId="1460147337" sldId="277"/>
            <ac:spMk id="5" creationId="{F4459E40-EC22-C356-6D67-196765A7A0D4}"/>
          </ac:spMkLst>
        </pc:spChg>
        <pc:picChg chg="mod">
          <ac:chgData name="Ink Lynx" userId="43154123f283b917" providerId="LiveId" clId="{39F8DB10-C0F3-C440-A078-567D5C26E25B}" dt="2024-07-25T13:25:38.843" v="53" actId="14826"/>
          <ac:picMkLst>
            <pc:docMk/>
            <pc:sldMk cId="1460147337" sldId="277"/>
            <ac:picMk id="11" creationId="{BAF32611-B464-1049-8D1F-7EBED9E5975B}"/>
          </ac:picMkLst>
        </pc:picChg>
        <pc:picChg chg="mod">
          <ac:chgData name="Ink Lynx" userId="43154123f283b917" providerId="LiveId" clId="{39F8DB10-C0F3-C440-A078-567D5C26E25B}" dt="2024-07-25T13:25:44.604" v="54" actId="1076"/>
          <ac:picMkLst>
            <pc:docMk/>
            <pc:sldMk cId="1460147337" sldId="277"/>
            <ac:picMk id="12" creationId="{3A0CF5F1-883F-414C-8AB1-9149346CCEB2}"/>
          </ac:picMkLst>
        </pc:picChg>
      </pc:sldChg>
      <pc:sldChg chg="modSp">
        <pc:chgData name="Ink Lynx" userId="43154123f283b917" providerId="LiveId" clId="{39F8DB10-C0F3-C440-A078-567D5C26E25B}" dt="2024-07-24T12:32:21.060" v="47" actId="20577"/>
        <pc:sldMkLst>
          <pc:docMk/>
          <pc:sldMk cId="1245296578" sldId="321"/>
        </pc:sldMkLst>
        <pc:spChg chg="mod">
          <ac:chgData name="Ink Lynx" userId="43154123f283b917" providerId="LiveId" clId="{39F8DB10-C0F3-C440-A078-567D5C26E25B}" dt="2024-07-24T12:32:21.060" v="47" actId="20577"/>
          <ac:spMkLst>
            <pc:docMk/>
            <pc:sldMk cId="1245296578" sldId="321"/>
            <ac:spMk id="3" creationId="{06DDC65F-FF60-9E88-9A04-DC35A647156C}"/>
          </ac:spMkLst>
        </pc:spChg>
      </pc:sldChg>
      <pc:sldChg chg="modSp">
        <pc:chgData name="Ink Lynx" userId="43154123f283b917" providerId="LiveId" clId="{39F8DB10-C0F3-C440-A078-567D5C26E25B}" dt="2024-07-24T12:32:03.118" v="44" actId="20577"/>
        <pc:sldMkLst>
          <pc:docMk/>
          <pc:sldMk cId="1772192222" sldId="324"/>
        </pc:sldMkLst>
        <pc:spChg chg="mod">
          <ac:chgData name="Ink Lynx" userId="43154123f283b917" providerId="LiveId" clId="{39F8DB10-C0F3-C440-A078-567D5C26E25B}" dt="2024-07-24T12:32:03.118" v="44" actId="20577"/>
          <ac:spMkLst>
            <pc:docMk/>
            <pc:sldMk cId="1772192222" sldId="324"/>
            <ac:spMk id="3" creationId="{06DDC65F-FF60-9E88-9A04-DC35A647156C}"/>
          </ac:spMkLst>
        </pc:spChg>
      </pc:sldChg>
      <pc:sldChg chg="modSp">
        <pc:chgData name="Ink Lynx" userId="43154123f283b917" providerId="LiveId" clId="{39F8DB10-C0F3-C440-A078-567D5C26E25B}" dt="2024-07-24T12:32:35.388" v="49" actId="20577"/>
        <pc:sldMkLst>
          <pc:docMk/>
          <pc:sldMk cId="1243850301" sldId="325"/>
        </pc:sldMkLst>
        <pc:spChg chg="mod">
          <ac:chgData name="Ink Lynx" userId="43154123f283b917" providerId="LiveId" clId="{39F8DB10-C0F3-C440-A078-567D5C26E25B}" dt="2024-07-24T12:32:35.388" v="49" actId="20577"/>
          <ac:spMkLst>
            <pc:docMk/>
            <pc:sldMk cId="1243850301" sldId="325"/>
            <ac:spMk id="3" creationId="{06DDC65F-FF60-9E88-9A04-DC35A647156C}"/>
          </ac:spMkLst>
        </pc:spChg>
      </pc:sldChg>
      <pc:sldChg chg="del">
        <pc:chgData name="Ink Lynx" userId="43154123f283b917" providerId="LiveId" clId="{39F8DB10-C0F3-C440-A078-567D5C26E25B}" dt="2024-07-24T12:32:46.161" v="50" actId="2696"/>
        <pc:sldMkLst>
          <pc:docMk/>
          <pc:sldMk cId="1839352802" sldId="327"/>
        </pc:sldMkLst>
      </pc:sldChg>
    </pc:docChg>
  </pc:docChgLst>
  <pc:docChgLst>
    <pc:chgData name="Laura Farrell" userId="2e43a550-d27b-4754-a05c-c3cf9e976c93" providerId="ADAL" clId="{4740ED6C-06C7-4B90-9706-851F8FD59999}"/>
    <pc:docChg chg="modSld">
      <pc:chgData name="Laura Farrell" userId="2e43a550-d27b-4754-a05c-c3cf9e976c93" providerId="ADAL" clId="{4740ED6C-06C7-4B90-9706-851F8FD59999}" dt="2024-09-04T16:16:47.664" v="5" actId="20577"/>
      <pc:docMkLst>
        <pc:docMk/>
      </pc:docMkLst>
      <pc:sldChg chg="modNotesTx">
        <pc:chgData name="Laura Farrell" userId="2e43a550-d27b-4754-a05c-c3cf9e976c93" providerId="ADAL" clId="{4740ED6C-06C7-4B90-9706-851F8FD59999}" dt="2024-09-04T16:15:54.643" v="1"/>
        <pc:sldMkLst>
          <pc:docMk/>
          <pc:sldMk cId="1460147337" sldId="277"/>
        </pc:sldMkLst>
      </pc:sldChg>
      <pc:sldChg chg="modNotesTx">
        <pc:chgData name="Laura Farrell" userId="2e43a550-d27b-4754-a05c-c3cf9e976c93" providerId="ADAL" clId="{4740ED6C-06C7-4B90-9706-851F8FD59999}" dt="2024-09-04T16:16:11.591" v="2"/>
        <pc:sldMkLst>
          <pc:docMk/>
          <pc:sldMk cId="4211778279" sldId="296"/>
        </pc:sldMkLst>
      </pc:sldChg>
      <pc:sldChg chg="modCm modNotesTx">
        <pc:chgData name="Laura Farrell" userId="2e43a550-d27b-4754-a05c-c3cf9e976c93" providerId="ADAL" clId="{4740ED6C-06C7-4B90-9706-851F8FD59999}" dt="2024-09-04T16:16:47.664" v="5" actId="20577"/>
        <pc:sldMkLst>
          <pc:docMk/>
          <pc:sldMk cId="1243850301" sldId="32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aura Farrell" userId="2e43a550-d27b-4754-a05c-c3cf9e976c93" providerId="ADAL" clId="{4740ED6C-06C7-4B90-9706-851F8FD59999}" dt="2024-09-03T12:48:47.593" v="0"/>
              <pc2:cmMkLst xmlns:pc2="http://schemas.microsoft.com/office/powerpoint/2019/9/main/command">
                <pc:docMk/>
                <pc:sldMk cId="1243850301" sldId="325"/>
                <pc2:cmMk id="{93A65E41-9FEB-4AF6-A4CB-77B00345E75B}"/>
              </pc2:cmMkLst>
              <pc226:cmRplyChg chg="add">
                <pc226:chgData name="Laura Farrell" userId="2e43a550-d27b-4754-a05c-c3cf9e976c93" providerId="ADAL" clId="{4740ED6C-06C7-4B90-9706-851F8FD59999}" dt="2024-09-03T12:48:47.593" v="0"/>
                <pc2:cmRplyMkLst xmlns:pc2="http://schemas.microsoft.com/office/powerpoint/2019/9/main/command">
                  <pc:docMk/>
                  <pc:sldMk cId="1243850301" sldId="325"/>
                  <pc2:cmMk id="{93A65E41-9FEB-4AF6-A4CB-77B00345E75B}"/>
                  <pc2:cmRplyMk id="{9A6F2009-2427-4ADE-9BF1-0358D242D441}"/>
                </pc2:cmRplyMkLst>
              </pc226:cmRplyChg>
            </pc226:cmChg>
          </p:ext>
        </pc:extLst>
      </pc:sldChg>
    </pc:docChg>
  </pc:docChgLst>
  <pc:docChgLst>
    <pc:chgData name="Laura Farrell" userId="S::laurahf@hkusa.com::2e43a550-d27b-4754-a05c-c3cf9e976c93" providerId="AD" clId="Web-{6E0D972F-B419-741D-F0A0-F9995056F097}"/>
    <pc:docChg chg="mod modSld">
      <pc:chgData name="Laura Farrell" userId="S::laurahf@hkusa.com::2e43a550-d27b-4754-a05c-c3cf9e976c93" providerId="AD" clId="Web-{6E0D972F-B419-741D-F0A0-F9995056F097}" dt="2024-06-29T11:19:59.943" v="16"/>
      <pc:docMkLst>
        <pc:docMk/>
      </pc:docMkLst>
      <pc:sldChg chg="modSp addCm">
        <pc:chgData name="Laura Farrell" userId="S::laurahf@hkusa.com::2e43a550-d27b-4754-a05c-c3cf9e976c93" providerId="AD" clId="Web-{6E0D972F-B419-741D-F0A0-F9995056F097}" dt="2024-06-29T11:18:11.300" v="8" actId="20577"/>
        <pc:sldMkLst>
          <pc:docMk/>
          <pc:sldMk cId="2513209944" sldId="259"/>
        </pc:sldMkLst>
        <pc:spChg chg="mod">
          <ac:chgData name="Laura Farrell" userId="S::laurahf@hkusa.com::2e43a550-d27b-4754-a05c-c3cf9e976c93" providerId="AD" clId="Web-{6E0D972F-B419-741D-F0A0-F9995056F097}" dt="2024-06-29T11:18:11.300" v="8" actId="20577"/>
          <ac:spMkLst>
            <pc:docMk/>
            <pc:sldMk cId="2513209944" sldId="259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3:13.735" v="2"/>
              <pc2:cmMkLst xmlns:pc2="http://schemas.microsoft.com/office/powerpoint/2019/9/main/command">
                <pc:docMk/>
                <pc:sldMk cId="2513209944" sldId="259"/>
                <pc2:cmMk id="{2039EED2-6A40-4556-8D5F-BA75BF4A8570}"/>
              </pc2:cmMkLst>
            </pc226:cmChg>
          </p:ext>
        </pc:extLst>
      </pc:sldChg>
      <pc:sldChg chg="modSp addCm modCm">
        <pc:chgData name="Laura Farrell" userId="S::laurahf@hkusa.com::2e43a550-d27b-4754-a05c-c3cf9e976c93" providerId="AD" clId="Web-{6E0D972F-B419-741D-F0A0-F9995056F097}" dt="2024-06-29T11:18:53.098" v="15" actId="20577"/>
        <pc:sldMkLst>
          <pc:docMk/>
          <pc:sldMk cId="1979017778" sldId="260"/>
        </pc:sldMkLst>
        <pc:spChg chg="mod">
          <ac:chgData name="Laura Farrell" userId="S::laurahf@hkusa.com::2e43a550-d27b-4754-a05c-c3cf9e976c93" providerId="AD" clId="Web-{6E0D972F-B419-741D-F0A0-F9995056F097}" dt="2024-06-29T11:18:40.269" v="11" actId="20577"/>
          <ac:spMkLst>
            <pc:docMk/>
            <pc:sldMk cId="1979017778" sldId="260"/>
            <ac:spMk id="14" creationId="{B4915B3A-B353-C63A-EC0F-6AB11925A246}"/>
          </ac:spMkLst>
        </pc:spChg>
        <pc:spChg chg="mod">
          <ac:chgData name="Laura Farrell" userId="S::laurahf@hkusa.com::2e43a550-d27b-4754-a05c-c3cf9e976c93" providerId="AD" clId="Web-{6E0D972F-B419-741D-F0A0-F9995056F097}" dt="2024-06-29T11:18:45.207" v="13" actId="20577"/>
          <ac:spMkLst>
            <pc:docMk/>
            <pc:sldMk cId="1979017778" sldId="260"/>
            <ac:spMk id="25" creationId="{FBAC2120-FBD5-67C4-6917-9DD9F58B0259}"/>
          </ac:spMkLst>
        </pc:spChg>
        <pc:spChg chg="mod">
          <ac:chgData name="Laura Farrell" userId="S::laurahf@hkusa.com::2e43a550-d27b-4754-a05c-c3cf9e976c93" providerId="AD" clId="Web-{6E0D972F-B419-741D-F0A0-F9995056F097}" dt="2024-06-29T11:18:53.098" v="15" actId="20577"/>
          <ac:spMkLst>
            <pc:docMk/>
            <pc:sldMk cId="1979017778" sldId="260"/>
            <ac:spMk id="29" creationId="{2E693C9C-3B2C-C0CC-8018-CAC519B8E3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8:36.972" v="10"/>
              <pc2:cmMkLst xmlns:pc2="http://schemas.microsoft.com/office/powerpoint/2019/9/main/command">
                <pc:docMk/>
                <pc:sldMk cId="1979017778" sldId="260"/>
                <pc2:cmMk id="{ED0BB953-18FC-4C78-A1E1-00780F1AC107}"/>
              </pc2:cmMkLst>
            </pc226:cmChg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6:14.412" v="5"/>
              <pc2:cmMkLst xmlns:pc2="http://schemas.microsoft.com/office/powerpoint/2019/9/main/command">
                <pc:docMk/>
                <pc:sldMk cId="1979017778" sldId="260"/>
                <pc2:cmMk id="{2F4CFE8B-53D5-4007-9DE4-112F608FFD5D}"/>
              </pc2:cmMkLst>
            </pc226:cmChg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6:23.787" v="6"/>
              <pc2:cmMkLst xmlns:pc2="http://schemas.microsoft.com/office/powerpoint/2019/9/main/command">
                <pc:docMk/>
                <pc:sldMk cId="1979017778" sldId="260"/>
                <pc2:cmMk id="{84EAB997-55B7-4C11-BE84-A72B714444D1}"/>
              </pc2:cmMkLst>
            </pc226:cmChg>
          </p:ext>
        </pc:extLst>
      </pc:sldChg>
      <pc:sldChg chg="addCm">
        <pc:chgData name="Laura Farrell" userId="S::laurahf@hkusa.com::2e43a550-d27b-4754-a05c-c3cf9e976c93" providerId="AD" clId="Web-{6E0D972F-B419-741D-F0A0-F9995056F097}" dt="2024-06-29T11:19:59.943" v="16"/>
        <pc:sldMkLst>
          <pc:docMk/>
          <pc:sldMk cId="192313237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9:59.943" v="16"/>
              <pc2:cmMkLst xmlns:pc2="http://schemas.microsoft.com/office/powerpoint/2019/9/main/command">
                <pc:docMk/>
                <pc:sldMk cId="1923132370" sldId="270"/>
                <pc2:cmMk id="{E894392B-3B35-4035-A14B-A5652BA5E04F}"/>
              </pc2:cmMkLst>
            </pc226:cmChg>
          </p:ext>
        </pc:extLst>
      </pc:sldChg>
      <pc:sldChg chg="modSp addCm">
        <pc:chgData name="Laura Farrell" userId="S::laurahf@hkusa.com::2e43a550-d27b-4754-a05c-c3cf9e976c93" providerId="AD" clId="Web-{6E0D972F-B419-741D-F0A0-F9995056F097}" dt="2024-06-29T11:17:55.580" v="7" actId="20577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6E0D972F-B419-741D-F0A0-F9995056F097}" dt="2024-06-29T11:17:55.580" v="7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07:37.804" v="1"/>
              <pc2:cmMkLst xmlns:pc2="http://schemas.microsoft.com/office/powerpoint/2019/9/main/command">
                <pc:docMk/>
                <pc:sldMk cId="1460147337" sldId="277"/>
                <pc2:cmMk id="{B56F5C3F-2D0F-4F3D-8A62-3D8FABC1819D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D87F5-D721-43E6-A7D4-50B5E78ABB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C7F3C-C620-8091-E3A6-D1589913A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5CA5-D553-458B-927E-70034B0ED96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FE673-A798-C44D-0A0F-33F2E07A2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8FE35-3101-6B5B-AF9E-5573AFB9C2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B8DD-9A56-45BC-9D8C-E886C243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zimmytws/fotolia.com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9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Tanya Constantine/Getty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3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9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13.1 </a:t>
            </a:r>
            <a:r>
              <a:rPr lang="en-IN" sz="1800" b="0" dirty="0">
                <a:effectLst/>
                <a:latin typeface="HelveticaLTStd"/>
              </a:rPr>
              <a:t>The fire triangle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800" b="0" dirty="0">
              <a:effectLst/>
              <a:latin typeface="HelveticaLT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Rookman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99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0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5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3350" y="2673349"/>
            <a:ext cx="5002213" cy="3034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00" b="1">
                <a:solidFill>
                  <a:srgbClr val="C5203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4" y="875290"/>
            <a:ext cx="4759036" cy="1463675"/>
          </a:xfrm>
          <a:prstGeom prst="rect">
            <a:avLst/>
          </a:prstGeom>
        </p:spPr>
        <p:txBody>
          <a:bodyPr anchor="ctr"/>
          <a:lstStyle>
            <a:lvl1pPr algn="ctr"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C57C7-5142-5C91-A57A-6BBD8A2CB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00" y="342000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D64E85-0F20-B1EF-89BC-7E4644D98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31" y="502071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7062216" cy="4071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95FA0-7FDB-2BC2-FBFA-3DB58C365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927" y="2004002"/>
            <a:ext cx="2992582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9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89989"/>
            <a:ext cx="7095540" cy="46218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A5460-F082-0D94-B6EE-6B17198DA3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803" y="1969610"/>
            <a:ext cx="3065759" cy="298652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943C25-FEA6-ECFF-1F73-0D604D9A50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82025" y="2601913"/>
            <a:ext cx="2514600" cy="153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87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9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B3F91-AA90-FEB5-FF51-AE7F05335A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38355">
            <a:off x="6974910" y="4722665"/>
            <a:ext cx="5102717" cy="2766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8833F-E5A5-ECDE-62BE-8199133B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280645" flipV="1">
            <a:off x="7387064" y="4642735"/>
            <a:ext cx="912055" cy="223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0"/>
            <a:ext cx="8944429" cy="4547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6C5E2-5598-872C-D879-2A79F22DF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147235">
            <a:off x="3373030" y="3619274"/>
            <a:ext cx="7217592" cy="3913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3" r:id="rId3"/>
    <p:sldLayoutId id="2147483722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5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Chapter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3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LESSON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3</a:t>
            </a: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.1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673" y="2451600"/>
            <a:ext cx="6107490" cy="3034723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6400" b="1" spc="-15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Injury Prevention and Safety at Home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459E40-EC22-C356-6D67-196765A7A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8280" y="5879137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 dirty="0">
                <a:latin typeface="Century Gothic"/>
              </a:rPr>
              <a:t>Live Well: </a:t>
            </a:r>
            <a:r>
              <a:rPr lang="en-IN" sz="2800" dirty="0">
                <a:latin typeface="Century Gothic"/>
              </a:rPr>
              <a:t>Middle</a:t>
            </a:r>
            <a:r>
              <a:rPr lang="en-US" sz="2800" dirty="0">
                <a:latin typeface="Century Gothic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46014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653F4F0-95C0-7F10-FA97-D5FD48FF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32" y="450806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BC4F48-AAD7-FA32-0EC5-DA5B349E53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900" y="1970909"/>
            <a:ext cx="8760933" cy="2390075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If you have been in a natural disaster, describe what happened.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If you haven’t been in a natural disaster, explain what natural disaster could strike where you live and what you are most worried about.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514667"/>
            <a:ext cx="11804071" cy="818834"/>
          </a:xfrm>
        </p:spPr>
        <p:txBody>
          <a:bodyPr/>
          <a:lstStyle/>
          <a:p>
            <a:pPr algn="ctr"/>
            <a:r>
              <a:rPr lang="en-US" sz="5000" spc="-150" dirty="0"/>
              <a:t>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10115187" cy="3867408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Two types of injuries</a:t>
            </a:r>
            <a:endParaRPr lang="en-IN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 marL="457200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Unintentional injuries: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caused by accidental or unplanned events</a:t>
            </a:r>
            <a:endParaRPr lang="en-IN" dirty="0"/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Caused by motor vehicle crashes, drowning, poisoning, fires, and falls</a:t>
            </a:r>
          </a:p>
          <a:p>
            <a:pPr marL="457200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Intentional injuries: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caused by another person or self-inflicted to cause injury 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Caused by another person or is self-inflicted to cause injury, such as violence, suicide, self-injury, and homicide</a:t>
            </a:r>
          </a:p>
        </p:txBody>
      </p:sp>
    </p:spTree>
    <p:extLst>
      <p:ext uri="{BB962C8B-B14F-4D97-AF65-F5344CB8AC3E}">
        <p14:creationId xmlns:p14="http://schemas.microsoft.com/office/powerpoint/2010/main" val="251320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529717"/>
            <a:ext cx="10515600" cy="1325563"/>
          </a:xfrm>
        </p:spPr>
        <p:txBody>
          <a:bodyPr/>
          <a:lstStyle/>
          <a:p>
            <a:pPr algn="ctr"/>
            <a:r>
              <a:rPr lang="en-US" sz="5000" dirty="0"/>
              <a:t>Falls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487" y="1967484"/>
            <a:ext cx="7677913" cy="4597908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Falls are the leading cause of nonfatal injuries for children and teens.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Follow these tips for preventing falls:</a:t>
            </a:r>
          </a:p>
          <a:p>
            <a:pPr marL="10287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Clear objects from the floor to remove tripping hazards.</a:t>
            </a:r>
          </a:p>
          <a:p>
            <a:pPr marL="10287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Have good lighting outside.</a:t>
            </a:r>
          </a:p>
          <a:p>
            <a:pPr marL="10287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Use night-lights to avoid tripping in the dark.</a:t>
            </a:r>
          </a:p>
          <a:p>
            <a:pPr marL="10287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Don’t stand on a chair or table to reach something.</a:t>
            </a:r>
          </a:p>
          <a:p>
            <a:pPr marL="10287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If using a ladder, make sure someone is there to steady it for you.</a:t>
            </a:r>
            <a:endParaRPr lang="en-US" sz="1400" i="1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78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55" y="509952"/>
            <a:ext cx="10515600" cy="969719"/>
          </a:xfrm>
        </p:spPr>
        <p:txBody>
          <a:bodyPr/>
          <a:lstStyle/>
          <a:p>
            <a:pPr algn="ctr"/>
            <a:r>
              <a:rPr lang="en-US" sz="5000" dirty="0"/>
              <a:t>Poisoning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5785" y="1972405"/>
            <a:ext cx="7095540" cy="4085496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Poison is a substance that causes harm to a person if too much is eaten, inhaled, injected, or absorbed through the skin.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Children under six can be poisoned by personal care products or household cleaning supplies such as detergent pods</a:t>
            </a: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 laundry and dishwashers. </a:t>
            </a:r>
            <a:endParaRPr lang="en-US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Preteens and teens are unintentionally</a:t>
            </a: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poisoned when they mix different prescription medicines.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47BEFD-6A22-8904-CEBC-8FBE05245C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6855" y="2726473"/>
            <a:ext cx="2514600" cy="153035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Poison Control </a:t>
            </a:r>
          </a:p>
          <a:p>
            <a:pPr algn="ctr">
              <a:spcBef>
                <a:spcPts val="400"/>
              </a:spcBef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Center:</a:t>
            </a:r>
            <a:endParaRPr lang="en-US" sz="1600" dirty="0"/>
          </a:p>
          <a:p>
            <a:pPr algn="ctr">
              <a:spcBef>
                <a:spcPts val="1800"/>
              </a:spcBef>
            </a:pPr>
            <a:r>
              <a:rPr lang="en-US" dirty="0"/>
              <a:t>800-222-1222</a:t>
            </a:r>
          </a:p>
        </p:txBody>
      </p:sp>
    </p:spTree>
    <p:extLst>
      <p:ext uri="{BB962C8B-B14F-4D97-AF65-F5344CB8AC3E}">
        <p14:creationId xmlns:p14="http://schemas.microsoft.com/office/powerpoint/2010/main" val="177219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Firearm Safety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9860007" cy="3429000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Keep firearms unloaded and locked up.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Add gun locks and lock ammunition separately from the firearms.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If you see or hear about someone having a gun at school, tell an adult right away. Even if it is not true, it’s better to be cautious and report it.</a:t>
            </a:r>
          </a:p>
        </p:txBody>
      </p:sp>
    </p:spTree>
    <p:extLst>
      <p:ext uri="{BB962C8B-B14F-4D97-AF65-F5344CB8AC3E}">
        <p14:creationId xmlns:p14="http://schemas.microsoft.com/office/powerpoint/2010/main" val="124529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Fire Safety 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3"/>
            <a:ext cx="6053551" cy="4372649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Fire safety involves both planning to prevent fires from ever starting and what to do if a fire does happen.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The fire triangle is a simple way to understand the elements of fire.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Each side of the triangle represents one of the elements needed for fire: heat, fuel, and oxygen.</a:t>
            </a:r>
          </a:p>
        </p:txBody>
      </p:sp>
      <p:pic>
        <p:nvPicPr>
          <p:cNvPr id="4" name="Picture 3" descr="The fire triangle is orange and red triangle with a lit match in the middle. The sides of the triangle are labeled Oxygen, Heat, and Fuel.">
            <a:extLst>
              <a:ext uri="{FF2B5EF4-FFF2-40B4-BE49-F238E27FC236}">
                <a16:creationId xmlns:a16="http://schemas.microsoft.com/office/drawing/2014/main" id="{1BF6E64A-CCEB-A748-84B0-B5C575829F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851" y="1970684"/>
            <a:ext cx="4047537" cy="40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5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Natural Disasters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9732416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b="1" dirty="0">
                <a:solidFill>
                  <a:srgbClr val="BF0071"/>
                </a:solidFill>
              </a:rPr>
              <a:t>Natural disasters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are any type of severe weather or natural event that has the potential to threaten human health, safety, and property.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Types of natural disasters include winter storms, floods, thunderstorms, tornadoes, hurricanes, earthquakes, volcano eruptions, wildfires, and tsunamis.</a:t>
            </a:r>
          </a:p>
        </p:txBody>
      </p:sp>
    </p:spTree>
    <p:extLst>
      <p:ext uri="{BB962C8B-B14F-4D97-AF65-F5344CB8AC3E}">
        <p14:creationId xmlns:p14="http://schemas.microsoft.com/office/powerpoint/2010/main" val="344025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Preparing for Disasters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9860007" cy="3572866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Create a disaster preparedness plan.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Sign up for your community or state warning system.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Make sure you have food that will keep if power goes out, extra water, first aid supplies, flashlights, and batteries.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Make sure you have food and water for your animals.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Plan how you will communicate with your family members after a disaster.</a:t>
            </a:r>
          </a:p>
        </p:txBody>
      </p:sp>
    </p:spTree>
    <p:extLst>
      <p:ext uri="{BB962C8B-B14F-4D97-AF65-F5344CB8AC3E}">
        <p14:creationId xmlns:p14="http://schemas.microsoft.com/office/powerpoint/2010/main" val="3312741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15033</TotalTime>
  <Words>523</Words>
  <Application>Microsoft Office PowerPoint</Application>
  <PresentationFormat>Widescreen</PresentationFormat>
  <Paragraphs>57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Injury Prevention and Safety at Home</vt:lpstr>
      <vt:lpstr>Write About It</vt:lpstr>
      <vt:lpstr>Injuries</vt:lpstr>
      <vt:lpstr>Falls</vt:lpstr>
      <vt:lpstr>Poisoning</vt:lpstr>
      <vt:lpstr>Firearm Safety</vt:lpstr>
      <vt:lpstr>Fire Safety </vt:lpstr>
      <vt:lpstr>Natural Disasters</vt:lpstr>
      <vt:lpstr>Preparing for Disasters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13: Lesson 13.1: Injury Prevention and Safety at Home</dc:title>
  <dc:creator>Joanne Brummett</dc:creator>
  <cp:lastModifiedBy>Laura Farrell</cp:lastModifiedBy>
  <cp:revision>181</cp:revision>
  <dcterms:created xsi:type="dcterms:W3CDTF">2024-04-04T14:49:27Z</dcterms:created>
  <dcterms:modified xsi:type="dcterms:W3CDTF">2024-10-08T17:40:21Z</dcterms:modified>
</cp:coreProperties>
</file>