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2"/>
  </p:notesMasterIdLst>
  <p:handoutMasterIdLst>
    <p:handoutMasterId r:id="rId13"/>
  </p:handoutMasterIdLst>
  <p:sldIdLst>
    <p:sldId id="277" r:id="rId3"/>
    <p:sldId id="257" r:id="rId4"/>
    <p:sldId id="259" r:id="rId5"/>
    <p:sldId id="337" r:id="rId6"/>
    <p:sldId id="334" r:id="rId7"/>
    <p:sldId id="335" r:id="rId8"/>
    <p:sldId id="328" r:id="rId9"/>
    <p:sldId id="322" r:id="rId10"/>
    <p:sldId id="33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3" clrIdx="3">
    <p:extLst>
      <p:ext uri="{19B8F6BF-5375-455C-9EA6-DF929625EA0E}">
        <p15:presenceInfo xmlns:p15="http://schemas.microsoft.com/office/powerpoint/2012/main" userId="Copy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C00000"/>
    <a:srgbClr val="D62D00"/>
    <a:srgbClr val="9142B5"/>
    <a:srgbClr val="00A800"/>
    <a:srgbClr val="C52039"/>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97" autoAdjust="0"/>
    <p:restoredTop sz="80352" autoAdjust="0"/>
  </p:normalViewPr>
  <p:slideViewPr>
    <p:cSldViewPr snapToGrid="0" snapToObjects="1">
      <p:cViewPr varScale="1">
        <p:scale>
          <a:sx n="102" d="100"/>
          <a:sy n="102" d="100"/>
        </p:scale>
        <p:origin x="15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CECE8086-94AE-5E46-AAEE-92BF54B2A631}"/>
    <pc:docChg chg="addSld delSld modSld">
      <pc:chgData name="Ink Lynx" userId="43154123f283b917" providerId="LiveId" clId="{CECE8086-94AE-5E46-AAEE-92BF54B2A631}" dt="2024-07-24T12:41:42.044" v="55" actId="2696"/>
      <pc:docMkLst>
        <pc:docMk/>
      </pc:docMkLst>
      <pc:sldChg chg="modSp">
        <pc:chgData name="Ink Lynx" userId="43154123f283b917" providerId="LiveId" clId="{CECE8086-94AE-5E46-AAEE-92BF54B2A631}" dt="2024-07-24T12:38:30.481" v="17" actId="20577"/>
        <pc:sldMkLst>
          <pc:docMk/>
          <pc:sldMk cId="2900287038" sldId="257"/>
        </pc:sldMkLst>
        <pc:spChg chg="mod">
          <ac:chgData name="Ink Lynx" userId="43154123f283b917" providerId="LiveId" clId="{CECE8086-94AE-5E46-AAEE-92BF54B2A631}" dt="2024-07-24T12:38:30.481" v="17" actId="20577"/>
          <ac:spMkLst>
            <pc:docMk/>
            <pc:sldMk cId="2900287038" sldId="257"/>
            <ac:spMk id="11" creationId="{53BC4F48-AAD7-FA32-0EC5-DA5B349E53B5}"/>
          </ac:spMkLst>
        </pc:spChg>
      </pc:sldChg>
      <pc:sldChg chg="modSp">
        <pc:chgData name="Ink Lynx" userId="43154123f283b917" providerId="LiveId" clId="{CECE8086-94AE-5E46-AAEE-92BF54B2A631}" dt="2024-07-24T12:38:59.859" v="26" actId="20577"/>
        <pc:sldMkLst>
          <pc:docMk/>
          <pc:sldMk cId="2513209944" sldId="259"/>
        </pc:sldMkLst>
        <pc:spChg chg="mod">
          <ac:chgData name="Ink Lynx" userId="43154123f283b917" providerId="LiveId" clId="{CECE8086-94AE-5E46-AAEE-92BF54B2A631}" dt="2024-07-24T12:38:59.859" v="26" actId="20577"/>
          <ac:spMkLst>
            <pc:docMk/>
            <pc:sldMk cId="2513209944" sldId="259"/>
            <ac:spMk id="3" creationId="{06DDC65F-FF60-9E88-9A04-DC35A647156C}"/>
          </ac:spMkLst>
        </pc:spChg>
      </pc:sldChg>
      <pc:sldChg chg="del">
        <pc:chgData name="Ink Lynx" userId="43154123f283b917" providerId="LiveId" clId="{CECE8086-94AE-5E46-AAEE-92BF54B2A631}" dt="2024-07-24T12:38:32.892" v="18" actId="2696"/>
        <pc:sldMkLst>
          <pc:docMk/>
          <pc:sldMk cId="1110540363" sldId="269"/>
        </pc:sldMkLst>
      </pc:sldChg>
      <pc:sldChg chg="del">
        <pc:chgData name="Ink Lynx" userId="43154123f283b917" providerId="LiveId" clId="{CECE8086-94AE-5E46-AAEE-92BF54B2A631}" dt="2024-07-24T12:41:42.044" v="55" actId="2696"/>
        <pc:sldMkLst>
          <pc:docMk/>
          <pc:sldMk cId="3928300210" sldId="276"/>
        </pc:sldMkLst>
      </pc:sldChg>
      <pc:sldChg chg="modSp">
        <pc:chgData name="Ink Lynx" userId="43154123f283b917" providerId="LiveId" clId="{CECE8086-94AE-5E46-AAEE-92BF54B2A631}" dt="2024-07-24T12:38:18.276" v="14" actId="20577"/>
        <pc:sldMkLst>
          <pc:docMk/>
          <pc:sldMk cId="1460147337" sldId="277"/>
        </pc:sldMkLst>
        <pc:spChg chg="mod">
          <ac:chgData name="Ink Lynx" userId="43154123f283b917" providerId="LiveId" clId="{CECE8086-94AE-5E46-AAEE-92BF54B2A631}" dt="2024-07-24T12:38:11.746" v="3" actId="20577"/>
          <ac:spMkLst>
            <pc:docMk/>
            <pc:sldMk cId="1460147337" sldId="277"/>
            <ac:spMk id="4" creationId="{9B0F9F82-8392-F0A1-62F4-8DC53C485B11}"/>
          </ac:spMkLst>
        </pc:spChg>
        <pc:spChg chg="mod">
          <ac:chgData name="Ink Lynx" userId="43154123f283b917" providerId="LiveId" clId="{CECE8086-94AE-5E46-AAEE-92BF54B2A631}" dt="2024-07-24T12:38:18.276" v="14" actId="20577"/>
          <ac:spMkLst>
            <pc:docMk/>
            <pc:sldMk cId="1460147337" sldId="277"/>
            <ac:spMk id="5" creationId="{F4459E40-EC22-C356-6D67-196765A7A0D4}"/>
          </ac:spMkLst>
        </pc:spChg>
      </pc:sldChg>
      <pc:sldChg chg="modSp">
        <pc:chgData name="Ink Lynx" userId="43154123f283b917" providerId="LiveId" clId="{CECE8086-94AE-5E46-AAEE-92BF54B2A631}" dt="2024-07-24T12:41:33.944" v="54" actId="20577"/>
        <pc:sldMkLst>
          <pc:docMk/>
          <pc:sldMk cId="865583177" sldId="328"/>
        </pc:sldMkLst>
        <pc:spChg chg="mod">
          <ac:chgData name="Ink Lynx" userId="43154123f283b917" providerId="LiveId" clId="{CECE8086-94AE-5E46-AAEE-92BF54B2A631}" dt="2024-07-24T12:41:33.944" v="54" actId="20577"/>
          <ac:spMkLst>
            <pc:docMk/>
            <pc:sldMk cId="865583177" sldId="328"/>
            <ac:spMk id="2" creationId="{F69EF73D-6899-3B7E-AE5F-D6E09AB7AED8}"/>
          </ac:spMkLst>
        </pc:spChg>
      </pc:sldChg>
      <pc:sldChg chg="modSp">
        <pc:chgData name="Ink Lynx" userId="43154123f283b917" providerId="LiveId" clId="{CECE8086-94AE-5E46-AAEE-92BF54B2A631}" dt="2024-07-24T12:40:58.523" v="49" actId="20577"/>
        <pc:sldMkLst>
          <pc:docMk/>
          <pc:sldMk cId="3305139870" sldId="334"/>
        </pc:sldMkLst>
        <pc:spChg chg="mod">
          <ac:chgData name="Ink Lynx" userId="43154123f283b917" providerId="LiveId" clId="{CECE8086-94AE-5E46-AAEE-92BF54B2A631}" dt="2024-07-24T12:40:58.523" v="49" actId="20577"/>
          <ac:spMkLst>
            <pc:docMk/>
            <pc:sldMk cId="3305139870" sldId="334"/>
            <ac:spMk id="3" creationId="{06DDC65F-FF60-9E88-9A04-DC35A647156C}"/>
          </ac:spMkLst>
        </pc:spChg>
      </pc:sldChg>
      <pc:sldChg chg="modSp">
        <pc:chgData name="Ink Lynx" userId="43154123f283b917" providerId="LiveId" clId="{CECE8086-94AE-5E46-AAEE-92BF54B2A631}" dt="2024-07-24T12:41:24.058" v="50" actId="20577"/>
        <pc:sldMkLst>
          <pc:docMk/>
          <pc:sldMk cId="4012847569" sldId="335"/>
        </pc:sldMkLst>
        <pc:spChg chg="mod">
          <ac:chgData name="Ink Lynx" userId="43154123f283b917" providerId="LiveId" clId="{CECE8086-94AE-5E46-AAEE-92BF54B2A631}" dt="2024-07-24T12:41:24.058" v="50" actId="20577"/>
          <ac:spMkLst>
            <pc:docMk/>
            <pc:sldMk cId="4012847569" sldId="335"/>
            <ac:spMk id="3" creationId="{06DDC65F-FF60-9E88-9A04-DC35A647156C}"/>
          </ac:spMkLst>
        </pc:spChg>
      </pc:sldChg>
      <pc:sldChg chg="modSp new">
        <pc:chgData name="Ink Lynx" userId="43154123f283b917" providerId="LiveId" clId="{CECE8086-94AE-5E46-AAEE-92BF54B2A631}" dt="2024-07-24T12:40:23.504" v="43" actId="207"/>
        <pc:sldMkLst>
          <pc:docMk/>
          <pc:sldMk cId="147091299" sldId="337"/>
        </pc:sldMkLst>
        <pc:spChg chg="mod">
          <ac:chgData name="Ink Lynx" userId="43154123f283b917" providerId="LiveId" clId="{CECE8086-94AE-5E46-AAEE-92BF54B2A631}" dt="2024-07-24T12:39:25.886" v="29" actId="122"/>
          <ac:spMkLst>
            <pc:docMk/>
            <pc:sldMk cId="147091299" sldId="337"/>
            <ac:spMk id="2" creationId="{B5EDB757-AC8B-ACA0-F92F-D0FD3C723760}"/>
          </ac:spMkLst>
        </pc:spChg>
        <pc:spChg chg="mod">
          <ac:chgData name="Ink Lynx" userId="43154123f283b917" providerId="LiveId" clId="{CECE8086-94AE-5E46-AAEE-92BF54B2A631}" dt="2024-07-24T12:40:23.504" v="43" actId="207"/>
          <ac:spMkLst>
            <pc:docMk/>
            <pc:sldMk cId="147091299" sldId="337"/>
            <ac:spMk id="3" creationId="{0B290637-6BD8-8CF7-B19F-A642F41C5A13}"/>
          </ac:spMkLst>
        </pc:spChg>
      </pc:sldChg>
    </pc:docChg>
  </pc:docChgLst>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Ian Fricker" userId="5139194f-ddb1-4217-97d0-a5a6d0e1af53" providerId="ADAL" clId="{385A61FC-1D14-4EE4-8D18-638A3882A873}"/>
    <pc:docChg chg="undo custSel modSld">
      <pc:chgData name="Ian Fricker" userId="5139194f-ddb1-4217-97d0-a5a6d0e1af53" providerId="ADAL" clId="{385A61FC-1D14-4EE4-8D18-638A3882A873}" dt="2024-08-30T14:23:31.487" v="2" actId="20577"/>
      <pc:docMkLst>
        <pc:docMk/>
      </pc:docMkLst>
      <pc:sldChg chg="modSp mod">
        <pc:chgData name="Ian Fricker" userId="5139194f-ddb1-4217-97d0-a5a6d0e1af53" providerId="ADAL" clId="{385A61FC-1D14-4EE4-8D18-638A3882A873}" dt="2024-08-30T14:22:06.344" v="0" actId="20577"/>
        <pc:sldMkLst>
          <pc:docMk/>
          <pc:sldMk cId="1460147337" sldId="277"/>
        </pc:sldMkLst>
        <pc:spChg chg="mod">
          <ac:chgData name="Ian Fricker" userId="5139194f-ddb1-4217-97d0-a5a6d0e1af53" providerId="ADAL" clId="{385A61FC-1D14-4EE4-8D18-638A3882A873}" dt="2024-08-30T14:22:06.344" v="0" actId="20577"/>
          <ac:spMkLst>
            <pc:docMk/>
            <pc:sldMk cId="1460147337" sldId="277"/>
            <ac:spMk id="5" creationId="{F4459E40-EC22-C356-6D67-196765A7A0D4}"/>
          </ac:spMkLst>
        </pc:spChg>
      </pc:sldChg>
      <pc:sldChg chg="modSp mod">
        <pc:chgData name="Ian Fricker" userId="5139194f-ddb1-4217-97d0-a5a6d0e1af53" providerId="ADAL" clId="{385A61FC-1D14-4EE4-8D18-638A3882A873}" dt="2024-08-30T14:23:31.487" v="2" actId="20577"/>
        <pc:sldMkLst>
          <pc:docMk/>
          <pc:sldMk cId="3305139870" sldId="334"/>
        </pc:sldMkLst>
        <pc:spChg chg="mod">
          <ac:chgData name="Ian Fricker" userId="5139194f-ddb1-4217-97d0-a5a6d0e1af53" providerId="ADAL" clId="{385A61FC-1D14-4EE4-8D18-638A3882A873}" dt="2024-08-30T14:23:31.487" v="2" actId="20577"/>
          <ac:spMkLst>
            <pc:docMk/>
            <pc:sldMk cId="3305139870" sldId="334"/>
            <ac:spMk id="3" creationId="{06DDC65F-FF60-9E88-9A04-DC35A647156C}"/>
          </ac:spMkLst>
        </pc:spChg>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Laura Farrell" userId="2e43a550-d27b-4754-a05c-c3cf9e976c93" providerId="ADAL" clId="{287BC1F8-3C23-4AE1-865C-4FD6A58CD012}"/>
    <pc:docChg chg="modSld">
      <pc:chgData name="Laura Farrell" userId="2e43a550-d27b-4754-a05c-c3cf9e976c93" providerId="ADAL" clId="{287BC1F8-3C23-4AE1-865C-4FD6A58CD012}" dt="2024-09-04T16:18:44.808" v="1"/>
      <pc:docMkLst>
        <pc:docMk/>
      </pc:docMkLst>
      <pc:sldChg chg="modNotesTx">
        <pc:chgData name="Laura Farrell" userId="2e43a550-d27b-4754-a05c-c3cf9e976c93" providerId="ADAL" clId="{287BC1F8-3C23-4AE1-865C-4FD6A58CD012}" dt="2024-09-04T16:18:44.808" v="1"/>
        <pc:sldMkLst>
          <pc:docMk/>
          <pc:sldMk cId="2513209944" sldId="259"/>
        </pc:sldMkLst>
      </pc:sldChg>
      <pc:sldChg chg="modNotesTx">
        <pc:chgData name="Laura Farrell" userId="2e43a550-d27b-4754-a05c-c3cf9e976c93" providerId="ADAL" clId="{287BC1F8-3C23-4AE1-865C-4FD6A58CD012}" dt="2024-09-04T16:18:30.158" v="0"/>
        <pc:sldMkLst>
          <pc:docMk/>
          <pc:sldMk cId="1460147337" sldId="2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Francesco Carta </a:t>
            </a:r>
            <a:r>
              <a:rPr lang="en-US" sz="1800" b="0" i="0" u="none" strike="noStrike" baseline="0" dirty="0" err="1">
                <a:solidFill>
                  <a:srgbClr val="000000"/>
                </a:solidFill>
                <a:latin typeface="ITC Garamond Std Lt"/>
              </a:rPr>
              <a:t>fotografo</a:t>
            </a:r>
            <a:r>
              <a:rPr lang="en-US" sz="1800" b="0" i="0" u="none" strike="noStrike" baseline="0" dirty="0">
                <a:solidFill>
                  <a:srgbClr val="000000"/>
                </a:solidFill>
                <a:latin typeface="ITC Garamond Std Lt"/>
              </a:rPr>
              <a:t>/ Moment/Getty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253340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Huntley Paton/Moment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63369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386851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73333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Figure 13.6 </a:t>
            </a:r>
            <a:r>
              <a:rPr lang="en-US" dirty="0">
                <a:cs typeface="Arial"/>
              </a:rPr>
              <a:t>Tips for creating a strong password.</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3289585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3" name="Picture 2">
            <a:extLst>
              <a:ext uri="{FF2B5EF4-FFF2-40B4-BE49-F238E27FC236}">
                <a16:creationId xmlns:a16="http://schemas.microsoft.com/office/drawing/2014/main" id="{F33DC4A4-43AC-0742-E46D-D3B875C977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38"/>
          <a:stretch/>
        </p:blipFill>
        <p:spPr>
          <a:xfrm>
            <a:off x="504000" y="342000"/>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9C0A03A9-784B-8752-4CFA-DC8AFC0013A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90955" y="470634"/>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926125" y="1954822"/>
            <a:ext cx="6775938"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6" name="Picture 5">
            <a:extLst>
              <a:ext uri="{FF2B5EF4-FFF2-40B4-BE49-F238E27FC236}">
                <a16:creationId xmlns:a16="http://schemas.microsoft.com/office/drawing/2014/main" id="{AF969F11-BBDE-44A0-9DE0-6DCD926EFE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09889" y="1954822"/>
            <a:ext cx="2955637" cy="4433455"/>
          </a:xfrm>
          <a:prstGeom prst="rect">
            <a:avLst/>
          </a:prstGeom>
        </p:spPr>
      </p:pic>
    </p:spTree>
    <p:extLst>
      <p:ext uri="{BB962C8B-B14F-4D97-AF65-F5344CB8AC3E}">
        <p14:creationId xmlns:p14="http://schemas.microsoft.com/office/powerpoint/2010/main" val="73059062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338355">
            <a:off x="6031545" y="4416987"/>
            <a:ext cx="5989353" cy="3247560"/>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6820702" y="4285338"/>
            <a:ext cx="1056504" cy="258439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3373031" y="3619631"/>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2" r:id="rId3"/>
    <p:sldLayoutId id="214748372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a:t>
            </a:r>
            <a:r>
              <a:rPr lang="en-IN" sz="4000" b="0" dirty="0">
                <a:solidFill>
                  <a:schemeClr val="tx1"/>
                </a:solidFill>
                <a:latin typeface="Rockwell" panose="02060603020205020403" pitchFamily="18" charset="77"/>
              </a:rPr>
              <a:t>3</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3</a:t>
            </a:r>
            <a:r>
              <a:rPr lang="en-US" sz="4000" b="0" dirty="0">
                <a:solidFill>
                  <a:schemeClr val="tx1"/>
                </a:solidFill>
                <a:latin typeface="Rockwell" panose="02060603020205020403" pitchFamily="18" charset="77"/>
              </a:rPr>
              <a:t>.3</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nchor="t"/>
          <a:lstStyle/>
          <a:p>
            <a:pPr>
              <a:lnSpc>
                <a:spcPct val="100000"/>
              </a:lnSpc>
              <a:spcBef>
                <a:spcPts val="0"/>
              </a:spcBef>
            </a:pPr>
            <a:r>
              <a:rPr lang="en-US" sz="6600" b="1" dirty="0">
                <a:solidFill>
                  <a:srgbClr val="C52039"/>
                </a:solidFill>
                <a:latin typeface="Century Gothic" panose="020B0502020202020204" pitchFamily="34" charset="0"/>
                <a:ea typeface="+mn-ea"/>
                <a:cs typeface="+mn-cs"/>
              </a:rPr>
              <a:t>Safety Online</a:t>
            </a:r>
            <a:endParaRPr lang="en-US" sz="6600" b="1" spc="-150" dirty="0">
              <a:solidFill>
                <a:srgbClr val="C52039"/>
              </a:solidFill>
              <a:latin typeface="Century Gothic" panose="020B0502020202020204" pitchFamily="34" charset="0"/>
              <a:ea typeface="+mn-ea"/>
              <a:cs typeface="+mn-cs"/>
            </a:endParaRP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dirty="0">
                <a:latin typeface="Century Gothic"/>
              </a:rPr>
              <a:t>Middle </a:t>
            </a:r>
            <a:r>
              <a:rPr lang="en-US" sz="2800" dirty="0">
                <a:latin typeface="Century Gothic"/>
              </a:rPr>
              <a:t>School Health</a:t>
            </a:r>
          </a:p>
        </p:txBody>
      </p:sp>
    </p:spTree>
    <p:extLst>
      <p:ext uri="{BB962C8B-B14F-4D97-AF65-F5344CB8AC3E}">
        <p14:creationId xmlns:p14="http://schemas.microsoft.com/office/powerpoint/2010/main" val="146014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899" y="1970910"/>
            <a:ext cx="9678555"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How could you be safer on the Internet or on your phone?</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List at least three ways you could be safer. </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03032" y="523389"/>
            <a:ext cx="10515600" cy="1325563"/>
          </a:xfrm>
        </p:spPr>
        <p:txBody>
          <a:bodyPr/>
          <a:lstStyle/>
          <a:p>
            <a:pPr algn="ctr"/>
            <a:r>
              <a:rPr lang="en-US" sz="5000" spc="-150" dirty="0"/>
              <a:t>Internet Safety</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784" y="1972407"/>
            <a:ext cx="7623197" cy="3953608"/>
          </a:xfrm>
        </p:spPr>
        <p:txBody>
          <a:bodyPr lIns="91440" tIns="45720" rIns="91440" bIns="45720" anchor="t"/>
          <a:lstStyle/>
          <a:p>
            <a:pPr>
              <a:lnSpc>
                <a:spcPct val="112000"/>
              </a:lnSpc>
              <a:spcBef>
                <a:spcPts val="1200"/>
              </a:spcBef>
            </a:pPr>
            <a:r>
              <a:rPr lang="en-US" dirty="0"/>
              <a:t>There are so many things we can do on the Internet, such as search for information, get help with homework, listen to music, stream shows and movies, and interact on social media. </a:t>
            </a:r>
          </a:p>
          <a:p>
            <a:pPr>
              <a:lnSpc>
                <a:spcPct val="112000"/>
              </a:lnSpc>
              <a:spcBef>
                <a:spcPts val="1200"/>
              </a:spcBef>
            </a:pPr>
            <a:r>
              <a:rPr lang="en-US" dirty="0"/>
              <a:t>With so many options also come risks you need to be aware of. Some of the risks include social media sharing, identity theft, and phishing attacks. </a:t>
            </a:r>
            <a:endParaRPr lang="en-US" sz="24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B757-AC8B-ACA0-F92F-D0FD3C723760}"/>
              </a:ext>
            </a:extLst>
          </p:cNvPr>
          <p:cNvSpPr>
            <a:spLocks noGrp="1"/>
          </p:cNvSpPr>
          <p:nvPr>
            <p:ph type="title"/>
          </p:nvPr>
        </p:nvSpPr>
        <p:spPr>
          <a:xfrm>
            <a:off x="838200" y="514800"/>
            <a:ext cx="10515600" cy="1325563"/>
          </a:xfrm>
        </p:spPr>
        <p:txBody>
          <a:bodyPr/>
          <a:lstStyle/>
          <a:p>
            <a:pPr algn="ctr"/>
            <a:r>
              <a:rPr lang="en-US" dirty="0"/>
              <a:t>Social Media Sharing</a:t>
            </a:r>
          </a:p>
        </p:txBody>
      </p:sp>
      <p:sp>
        <p:nvSpPr>
          <p:cNvPr id="3" name="Content Placeholder 2">
            <a:extLst>
              <a:ext uri="{FF2B5EF4-FFF2-40B4-BE49-F238E27FC236}">
                <a16:creationId xmlns:a16="http://schemas.microsoft.com/office/drawing/2014/main" id="{0B290637-6BD8-8CF7-B19F-A642F41C5A13}"/>
              </a:ext>
            </a:extLst>
          </p:cNvPr>
          <p:cNvSpPr>
            <a:spLocks noGrp="1"/>
          </p:cNvSpPr>
          <p:nvPr>
            <p:ph sz="quarter" idx="10"/>
          </p:nvPr>
        </p:nvSpPr>
        <p:spPr>
          <a:xfrm>
            <a:off x="838200" y="2095500"/>
            <a:ext cx="10515600" cy="3777762"/>
          </a:xfrm>
        </p:spPr>
        <p:txBody>
          <a:bodyPr/>
          <a:lstStyle/>
          <a:p>
            <a:pPr>
              <a:lnSpc>
                <a:spcPct val="113000"/>
              </a:lnSpc>
              <a:spcBef>
                <a:spcPts val="1200"/>
              </a:spcBef>
            </a:pPr>
            <a:r>
              <a:rPr lang="en-US" b="1" dirty="0">
                <a:solidFill>
                  <a:srgbClr val="CD008D"/>
                </a:solidFill>
              </a:rPr>
              <a:t>Social media</a:t>
            </a:r>
            <a:r>
              <a:rPr lang="en-US" dirty="0"/>
              <a:t> is electronic communication in which users create online communities to share information, ideas, personal messages, and other content. </a:t>
            </a:r>
          </a:p>
          <a:p>
            <a:pPr>
              <a:lnSpc>
                <a:spcPct val="113000"/>
              </a:lnSpc>
              <a:spcBef>
                <a:spcPts val="1200"/>
              </a:spcBef>
            </a:pPr>
            <a:r>
              <a:rPr lang="en-US" dirty="0"/>
              <a:t>Social media sharing is when you share your current location through pictures or checking in to a specific building or event. </a:t>
            </a:r>
          </a:p>
          <a:p>
            <a:pPr>
              <a:lnSpc>
                <a:spcPct val="113000"/>
              </a:lnSpc>
              <a:spcBef>
                <a:spcPts val="1200"/>
              </a:spcBef>
            </a:pPr>
            <a:r>
              <a:rPr lang="en-US" dirty="0"/>
              <a:t>Social media criminals can easily find where you are when you are sharing so much information. They will also know where you aren’t, such as your home, which can lead to break-ins. </a:t>
            </a:r>
          </a:p>
        </p:txBody>
      </p:sp>
    </p:spTree>
    <p:extLst>
      <p:ext uri="{BB962C8B-B14F-4D97-AF65-F5344CB8AC3E}">
        <p14:creationId xmlns:p14="http://schemas.microsoft.com/office/powerpoint/2010/main" val="147091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Identity Theft</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774527" cy="3920162"/>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Identity theft</a:t>
            </a:r>
            <a:r>
              <a:rPr lang="en-US" sz="2400" dirty="0">
                <a:latin typeface="Century Gothic" panose="020B0502020202020204" pitchFamily="34" charset="0"/>
                <a:cs typeface="Aptos Light" panose="020F0302020204030204" pitchFamily="34" charset="0"/>
              </a:rPr>
              <a:t> occurs when someone uses your identity or personal information without your permission in order to commit a crime.</a:t>
            </a:r>
          </a:p>
          <a:p>
            <a:pPr>
              <a:lnSpc>
                <a:spcPct val="114000"/>
              </a:lnSpc>
              <a:spcBef>
                <a:spcPts val="1200"/>
              </a:spcBef>
            </a:pPr>
            <a:r>
              <a:rPr lang="en-US" sz="2400" dirty="0">
                <a:latin typeface="Century Gothic" panose="020B0502020202020204" pitchFamily="34" charset="0"/>
                <a:cs typeface="Aptos Light" panose="020F0302020204030204" pitchFamily="34" charset="0"/>
              </a:rPr>
              <a:t>Your identity can be stolen, and you may not know about it until you are older and applying for student loans or a credit card and are denied because your identity was stolen.</a:t>
            </a:r>
            <a:endParaRPr lang="en-IN" sz="2400" dirty="0">
              <a:latin typeface="Century Gothic" panose="020B0502020202020204" pitchFamily="34" charset="0"/>
              <a:cs typeface="Aptos Light" panose="020F0302020204030204" pitchFamily="34" charset="0"/>
            </a:endParaRPr>
          </a:p>
          <a:p>
            <a:pPr>
              <a:lnSpc>
                <a:spcPct val="114000"/>
              </a:lnSpc>
              <a:spcBef>
                <a:spcPts val="1200"/>
              </a:spcBef>
            </a:pPr>
            <a:r>
              <a:rPr lang="en-US" sz="2400" dirty="0">
                <a:latin typeface="Century Gothic" panose="020B0502020202020204" pitchFamily="34" charset="0"/>
                <a:cs typeface="Aptos Light" panose="020F0302020204030204" pitchFamily="34" charset="0"/>
              </a:rPr>
              <a:t>Make sure your computer and cell phone are protected with a password, fingerprint scan, or facial recognition.</a:t>
            </a:r>
          </a:p>
        </p:txBody>
      </p:sp>
    </p:spTree>
    <p:extLst>
      <p:ext uri="{BB962C8B-B14F-4D97-AF65-F5344CB8AC3E}">
        <p14:creationId xmlns:p14="http://schemas.microsoft.com/office/powerpoint/2010/main" val="330513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Phishing Attacks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774527" cy="3429000"/>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Phishing attacks</a:t>
            </a:r>
            <a:r>
              <a:rPr lang="en-US" sz="2400" dirty="0">
                <a:latin typeface="Century Gothic" panose="020B0502020202020204" pitchFamily="34" charset="0"/>
                <a:cs typeface="Aptos Light" panose="020F0302020204030204" pitchFamily="34" charset="0"/>
              </a:rPr>
              <a:t> involve dishonest websites, apps, or emails that look legitimate but are not.</a:t>
            </a:r>
          </a:p>
          <a:p>
            <a:pPr>
              <a:lnSpc>
                <a:spcPct val="114000"/>
              </a:lnSpc>
              <a:spcBef>
                <a:spcPts val="1200"/>
              </a:spcBef>
            </a:pPr>
            <a:r>
              <a:rPr lang="en-US" sz="2400" dirty="0">
                <a:latin typeface="Century Gothic" panose="020B0502020202020204" pitchFamily="34" charset="0"/>
                <a:cs typeface="Aptos Light" panose="020F0302020204030204" pitchFamily="34" charset="0"/>
              </a:rPr>
              <a:t>Phishing attacks often appear as a link in an email that you are asked to click on to fix a problem with your password or a credit card.</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The link takes you to a website that looks real. When you log in, all your personal information has been given to the attacker.</a:t>
            </a:r>
          </a:p>
        </p:txBody>
      </p:sp>
    </p:spTree>
    <p:extLst>
      <p:ext uri="{BB962C8B-B14F-4D97-AF65-F5344CB8AC3E}">
        <p14:creationId xmlns:p14="http://schemas.microsoft.com/office/powerpoint/2010/main" val="4012847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Passwords </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907370" cy="3429000"/>
          </a:xfrm>
        </p:spPr>
        <p:txBody>
          <a:bodyPr lIns="91440" tIns="45720" rIns="91440" bIns="45720" anchor="t"/>
          <a:lstStyle/>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Many of the hacks to your social media, email, and online sites are due to weak or stolen passwords.</a:t>
            </a:r>
          </a:p>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Passwords should be complex and multiple types of characters, including numbers, letters, and symbols.</a:t>
            </a:r>
            <a:endParaRPr lang="en-US" sz="1600" i="1"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86558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Password Tips</a:t>
            </a:r>
            <a:endParaRPr lang="en-US" sz="3000" dirty="0"/>
          </a:p>
        </p:txBody>
      </p:sp>
      <p:pic>
        <p:nvPicPr>
          <p:cNvPr id="6" name="Picture 5" descr="Use a unique password for every account. Don’t use personal information in passwords. Make them at least 12 characters long and use letters, numbers, and special characters. Don’t put personal information in security questions. Don’t share passwords.">
            <a:extLst>
              <a:ext uri="{FF2B5EF4-FFF2-40B4-BE49-F238E27FC236}">
                <a16:creationId xmlns:a16="http://schemas.microsoft.com/office/drawing/2014/main" id="{E0D961BD-A851-5448-95D8-DFAF8E639F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345" y="1992746"/>
            <a:ext cx="10543309" cy="3569178"/>
          </a:xfrm>
          <a:prstGeom prst="rect">
            <a:avLst/>
          </a:prstGeom>
        </p:spPr>
      </p:pic>
    </p:spTree>
    <p:extLst>
      <p:ext uri="{BB962C8B-B14F-4D97-AF65-F5344CB8AC3E}">
        <p14:creationId xmlns:p14="http://schemas.microsoft.com/office/powerpoint/2010/main" val="4258611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Technology Safety Tips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1" y="1970683"/>
            <a:ext cx="10468479" cy="4372649"/>
          </a:xfrm>
        </p:spPr>
        <p:txBody>
          <a:bodyPr lIns="91440" tIns="45720" rIns="91440" bIns="45720" anchor="t"/>
          <a:lstStyle/>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Don’t click on unfamiliar links or apps, as they often spread malware, which is a computer virus that invades your computer system.</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Think before you share your location.</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Don’t accept friend requests from people you don’t know in real life.</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Use antivirus software to detect, prevent, and remove malware.</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Don’t meet people in person that you know only from being online.</a:t>
            </a:r>
            <a:endParaRPr lang="en-US" sz="1600" i="1"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27850579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15016</TotalTime>
  <Words>491</Words>
  <Application>Microsoft Office PowerPoint</Application>
  <PresentationFormat>Widescreen</PresentationFormat>
  <Paragraphs>40</Paragraphs>
  <Slides>9</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Aptos</vt:lpstr>
      <vt:lpstr>Arial</vt:lpstr>
      <vt:lpstr>Century Gothic</vt:lpstr>
      <vt:lpstr>ITC Garamond Std Lt</vt:lpstr>
      <vt:lpstr>Rockwell</vt:lpstr>
      <vt:lpstr>1_Office Theme</vt:lpstr>
      <vt:lpstr>Custom Design</vt:lpstr>
      <vt:lpstr>Safety Online</vt:lpstr>
      <vt:lpstr>Write About It</vt:lpstr>
      <vt:lpstr>Internet Safety</vt:lpstr>
      <vt:lpstr>Social Media Sharing</vt:lpstr>
      <vt:lpstr>Identity Theft</vt:lpstr>
      <vt:lpstr>Phishing Attacks</vt:lpstr>
      <vt:lpstr>Passwords </vt:lpstr>
      <vt:lpstr>Password Tips</vt:lpstr>
      <vt:lpstr>Technology Safety 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Lesson 13.3: Safety Online</dc:title>
  <dc:creator>Joanne Brummett</dc:creator>
  <cp:lastModifiedBy>Laura Farrell</cp:lastModifiedBy>
  <cp:revision>180</cp:revision>
  <dcterms:created xsi:type="dcterms:W3CDTF">2024-04-04T14:49:27Z</dcterms:created>
  <dcterms:modified xsi:type="dcterms:W3CDTF">2024-10-08T17:42:53Z</dcterms:modified>
</cp:coreProperties>
</file>