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 id="2147483660" r:id="rId2"/>
  </p:sldMasterIdLst>
  <p:notesMasterIdLst>
    <p:notesMasterId r:id="rId18"/>
  </p:notesMasterIdLst>
  <p:handoutMasterIdLst>
    <p:handoutMasterId r:id="rId19"/>
  </p:handoutMasterIdLst>
  <p:sldIdLst>
    <p:sldId id="277" r:id="rId3"/>
    <p:sldId id="257" r:id="rId4"/>
    <p:sldId id="350" r:id="rId5"/>
    <p:sldId id="334" r:id="rId6"/>
    <p:sldId id="337" r:id="rId7"/>
    <p:sldId id="335" r:id="rId8"/>
    <p:sldId id="345" r:id="rId9"/>
    <p:sldId id="328" r:id="rId10"/>
    <p:sldId id="338" r:id="rId11"/>
    <p:sldId id="351" r:id="rId12"/>
    <p:sldId id="352" r:id="rId13"/>
    <p:sldId id="353" r:id="rId14"/>
    <p:sldId id="354" r:id="rId15"/>
    <p:sldId id="355" r:id="rId16"/>
    <p:sldId id="356"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A1DF04-340B-3450-F99A-8BDC315EA8C1}" name="Laura Farrell" initials="LF" userId="S::laurahf@hkusa.com::2e43a550-d27b-4754-a05c-c3cf9e976c93" providerId="AD"/>
  <p188:author id="{C361460D-7215-A4C9-D48E-A42F83D2172D}" name="Ian Fricker" initials="IF" userId="S::ianf@hkusa.com::5139194f-ddb1-4217-97d0-a5a6d0e1af53" providerId="AD"/>
  <p188:author id="{5FE70E16-5445-046E-D88B-776AFB394D67}" name="Copy Editor" initials="CE" userId="Copy Editor" providerId="None"/>
  <p188:author id="{29EDB9C1-DB70-D46F-995A-03CE1E2C71D4}" name="Laura Farrell" initials="LF" userId="S::LAURAHF@hkusa.com::2e43a550-d27b-4754-a05c-c3cf9e976c9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opy Editor" initials="CE" lastIdx="6" clrIdx="0">
    <p:extLst>
      <p:ext uri="{19B8F6BF-5375-455C-9EA6-DF929625EA0E}">
        <p15:presenceInfo xmlns:p15="http://schemas.microsoft.com/office/powerpoint/2012/main" userId="2e8529772bf0378b" providerId="Windows Live"/>
      </p:ext>
    </p:extLst>
  </p:cmAuthor>
  <p:cmAuthor id="2" name="Rajesh Kumar Vimalamurthy" initials="RKV" lastIdx="14" clrIdx="1">
    <p:extLst>
      <p:ext uri="{19B8F6BF-5375-455C-9EA6-DF929625EA0E}">
        <p15:presenceInfo xmlns:p15="http://schemas.microsoft.com/office/powerpoint/2012/main" userId="Rajesh Kumar Vimalamurthy" providerId="None"/>
      </p:ext>
    </p:extLst>
  </p:cmAuthor>
  <p:cmAuthor id="3" name="Nancy Rasmus" initials="NR" lastIdx="3" clrIdx="2">
    <p:extLst>
      <p:ext uri="{19B8F6BF-5375-455C-9EA6-DF929625EA0E}">
        <p15:presenceInfo xmlns:p15="http://schemas.microsoft.com/office/powerpoint/2012/main" userId="Nancy Rasmus" providerId="None"/>
      </p:ext>
    </p:extLst>
  </p:cmAuthor>
  <p:cmAuthor id="4" name="Copyeditor" initials="CE" lastIdx="6" clrIdx="3">
    <p:extLst>
      <p:ext uri="{19B8F6BF-5375-455C-9EA6-DF929625EA0E}">
        <p15:presenceInfo xmlns:p15="http://schemas.microsoft.com/office/powerpoint/2012/main" userId="Copyedit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D62D00"/>
    <a:srgbClr val="9142B5"/>
    <a:srgbClr val="00A800"/>
    <a:srgbClr val="C52039"/>
    <a:srgbClr val="CD008D"/>
    <a:srgbClr val="DB5407"/>
    <a:srgbClr val="F55D00"/>
    <a:srgbClr val="D86A30"/>
    <a:srgbClr val="E16F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404" autoAdjust="0"/>
    <p:restoredTop sz="81620" autoAdjust="0"/>
  </p:normalViewPr>
  <p:slideViewPr>
    <p:cSldViewPr snapToGrid="0" snapToObjects="1">
      <p:cViewPr varScale="1">
        <p:scale>
          <a:sx n="103" d="100"/>
          <a:sy n="103" d="100"/>
        </p:scale>
        <p:origin x="114" y="114"/>
      </p:cViewPr>
      <p:guideLst/>
    </p:cSldViewPr>
  </p:slideViewPr>
  <p:outlineViewPr>
    <p:cViewPr>
      <p:scale>
        <a:sx n="33" d="100"/>
        <a:sy n="33" d="100"/>
      </p:scale>
      <p:origin x="0" y="-11148"/>
    </p:cViewPr>
  </p:outlineViewPr>
  <p:notesTextViewPr>
    <p:cViewPr>
      <p:scale>
        <a:sx n="1" d="1"/>
        <a:sy n="1" d="1"/>
      </p:scale>
      <p:origin x="0" y="0"/>
    </p:cViewPr>
  </p:notesTextViewPr>
  <p:notesViewPr>
    <p:cSldViewPr snapToGrid="0" snapToObjects="1">
      <p:cViewPr varScale="1">
        <p:scale>
          <a:sx n="52" d="100"/>
          <a:sy n="52" d="100"/>
        </p:scale>
        <p:origin x="2196"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nk Lynx" userId="43154123f283b917" providerId="LiveId" clId="{9FA67E85-9785-0340-8FE2-AB712FD15A65}"/>
    <pc:docChg chg="undo custSel delSld modSld sldOrd">
      <pc:chgData name="Ink Lynx" userId="43154123f283b917" providerId="LiveId" clId="{9FA67E85-9785-0340-8FE2-AB712FD15A65}" dt="2024-07-25T13:35:04.553" v="85" actId="1076"/>
      <pc:docMkLst>
        <pc:docMk/>
      </pc:docMkLst>
      <pc:sldChg chg="modSp">
        <pc:chgData name="Ink Lynx" userId="43154123f283b917" providerId="LiveId" clId="{9FA67E85-9785-0340-8FE2-AB712FD15A65}" dt="2024-07-24T12:43:27.023" v="11" actId="20577"/>
        <pc:sldMkLst>
          <pc:docMk/>
          <pc:sldMk cId="2900287038" sldId="257"/>
        </pc:sldMkLst>
        <pc:spChg chg="mod">
          <ac:chgData name="Ink Lynx" userId="43154123f283b917" providerId="LiveId" clId="{9FA67E85-9785-0340-8FE2-AB712FD15A65}" dt="2024-07-24T12:43:27.023" v="11" actId="20577"/>
          <ac:spMkLst>
            <pc:docMk/>
            <pc:sldMk cId="2900287038" sldId="257"/>
            <ac:spMk id="11" creationId="{53BC4F48-AAD7-FA32-0EC5-DA5B349E53B5}"/>
          </ac:spMkLst>
        </pc:spChg>
      </pc:sldChg>
      <pc:sldChg chg="del">
        <pc:chgData name="Ink Lynx" userId="43154123f283b917" providerId="LiveId" clId="{9FA67E85-9785-0340-8FE2-AB712FD15A65}" dt="2024-07-24T12:47:14.133" v="64" actId="2696"/>
        <pc:sldMkLst>
          <pc:docMk/>
          <pc:sldMk cId="2513209944" sldId="259"/>
        </pc:sldMkLst>
      </pc:sldChg>
      <pc:sldChg chg="del">
        <pc:chgData name="Ink Lynx" userId="43154123f283b917" providerId="LiveId" clId="{9FA67E85-9785-0340-8FE2-AB712FD15A65}" dt="2024-07-24T12:43:29.287" v="12" actId="2696"/>
        <pc:sldMkLst>
          <pc:docMk/>
          <pc:sldMk cId="1110540363" sldId="269"/>
        </pc:sldMkLst>
      </pc:sldChg>
      <pc:sldChg chg="del">
        <pc:chgData name="Ink Lynx" userId="43154123f283b917" providerId="LiveId" clId="{9FA67E85-9785-0340-8FE2-AB712FD15A65}" dt="2024-07-24T12:48:31.483" v="82" actId="2696"/>
        <pc:sldMkLst>
          <pc:docMk/>
          <pc:sldMk cId="3928300210" sldId="276"/>
        </pc:sldMkLst>
      </pc:sldChg>
      <pc:sldChg chg="modSp">
        <pc:chgData name="Ink Lynx" userId="43154123f283b917" providerId="LiveId" clId="{9FA67E85-9785-0340-8FE2-AB712FD15A65}" dt="2024-07-25T13:35:04.553" v="85" actId="1076"/>
        <pc:sldMkLst>
          <pc:docMk/>
          <pc:sldMk cId="1460147337" sldId="277"/>
        </pc:sldMkLst>
        <pc:spChg chg="mod">
          <ac:chgData name="Ink Lynx" userId="43154123f283b917" providerId="LiveId" clId="{9FA67E85-9785-0340-8FE2-AB712FD15A65}" dt="2024-07-24T12:43:01.672" v="3" actId="20577"/>
          <ac:spMkLst>
            <pc:docMk/>
            <pc:sldMk cId="1460147337" sldId="277"/>
            <ac:spMk id="4" creationId="{9B0F9F82-8392-F0A1-62F4-8DC53C485B11}"/>
          </ac:spMkLst>
        </pc:spChg>
        <pc:spChg chg="mod">
          <ac:chgData name="Ink Lynx" userId="43154123f283b917" providerId="LiveId" clId="{9FA67E85-9785-0340-8FE2-AB712FD15A65}" dt="2024-07-24T12:43:09.964" v="9" actId="20577"/>
          <ac:spMkLst>
            <pc:docMk/>
            <pc:sldMk cId="1460147337" sldId="277"/>
            <ac:spMk id="5" creationId="{F4459E40-EC22-C356-6D67-196765A7A0D4}"/>
          </ac:spMkLst>
        </pc:spChg>
        <pc:picChg chg="mod">
          <ac:chgData name="Ink Lynx" userId="43154123f283b917" providerId="LiveId" clId="{9FA67E85-9785-0340-8FE2-AB712FD15A65}" dt="2024-07-25T13:34:50.354" v="84" actId="14826"/>
          <ac:picMkLst>
            <pc:docMk/>
            <pc:sldMk cId="1460147337" sldId="277"/>
            <ac:picMk id="11" creationId="{BAF32611-B464-1049-8D1F-7EBED9E5975B}"/>
          </ac:picMkLst>
        </pc:picChg>
        <pc:picChg chg="mod">
          <ac:chgData name="Ink Lynx" userId="43154123f283b917" providerId="LiveId" clId="{9FA67E85-9785-0340-8FE2-AB712FD15A65}" dt="2024-07-25T13:35:04.553" v="85" actId="1076"/>
          <ac:picMkLst>
            <pc:docMk/>
            <pc:sldMk cId="1460147337" sldId="277"/>
            <ac:picMk id="12" creationId="{3A0CF5F1-883F-414C-8AB1-9149346CCEB2}"/>
          </ac:picMkLst>
        </pc:picChg>
      </pc:sldChg>
      <pc:sldChg chg="modSp">
        <pc:chgData name="Ink Lynx" userId="43154123f283b917" providerId="LiveId" clId="{9FA67E85-9785-0340-8FE2-AB712FD15A65}" dt="2024-07-24T12:47:41.919" v="70" actId="20577"/>
        <pc:sldMkLst>
          <pc:docMk/>
          <pc:sldMk cId="865583177" sldId="328"/>
        </pc:sldMkLst>
        <pc:spChg chg="mod">
          <ac:chgData name="Ink Lynx" userId="43154123f283b917" providerId="LiveId" clId="{9FA67E85-9785-0340-8FE2-AB712FD15A65}" dt="2024-07-24T12:47:41.919" v="70" actId="20577"/>
          <ac:spMkLst>
            <pc:docMk/>
            <pc:sldMk cId="865583177" sldId="328"/>
            <ac:spMk id="3" creationId="{06DDC65F-FF60-9E88-9A04-DC35A647156C}"/>
          </ac:spMkLst>
        </pc:spChg>
      </pc:sldChg>
      <pc:sldChg chg="ord">
        <pc:chgData name="Ink Lynx" userId="43154123f283b917" providerId="LiveId" clId="{9FA67E85-9785-0340-8FE2-AB712FD15A65}" dt="2024-07-24T12:44:23.981" v="15" actId="1076"/>
        <pc:sldMkLst>
          <pc:docMk/>
          <pc:sldMk cId="3305139870" sldId="334"/>
        </pc:sldMkLst>
      </pc:sldChg>
      <pc:sldChg chg="modSp ord">
        <pc:chgData name="Ink Lynx" userId="43154123f283b917" providerId="LiveId" clId="{9FA67E85-9785-0340-8FE2-AB712FD15A65}" dt="2024-07-24T12:46:30.229" v="61" actId="20577"/>
        <pc:sldMkLst>
          <pc:docMk/>
          <pc:sldMk cId="4012847569" sldId="335"/>
        </pc:sldMkLst>
        <pc:spChg chg="mod">
          <ac:chgData name="Ink Lynx" userId="43154123f283b917" providerId="LiveId" clId="{9FA67E85-9785-0340-8FE2-AB712FD15A65}" dt="2024-07-24T12:46:30.229" v="61" actId="20577"/>
          <ac:spMkLst>
            <pc:docMk/>
            <pc:sldMk cId="4012847569" sldId="335"/>
            <ac:spMk id="3" creationId="{06DDC65F-FF60-9E88-9A04-DC35A647156C}"/>
          </ac:spMkLst>
        </pc:spChg>
      </pc:sldChg>
      <pc:sldChg chg="modSp">
        <pc:chgData name="Ink Lynx" userId="43154123f283b917" providerId="LiveId" clId="{9FA67E85-9785-0340-8FE2-AB712FD15A65}" dt="2024-07-24T12:43:42.780" v="14" actId="20577"/>
        <pc:sldMkLst>
          <pc:docMk/>
          <pc:sldMk cId="2785057991" sldId="336"/>
        </pc:sldMkLst>
        <pc:spChg chg="mod">
          <ac:chgData name="Ink Lynx" userId="43154123f283b917" providerId="LiveId" clId="{9FA67E85-9785-0340-8FE2-AB712FD15A65}" dt="2024-07-24T12:43:42.780" v="14" actId="20577"/>
          <ac:spMkLst>
            <pc:docMk/>
            <pc:sldMk cId="2785057991" sldId="336"/>
            <ac:spMk id="3" creationId="{06DDC65F-FF60-9E88-9A04-DC35A647156C}"/>
          </ac:spMkLst>
        </pc:spChg>
      </pc:sldChg>
      <pc:sldChg chg="modSp ord">
        <pc:chgData name="Ink Lynx" userId="43154123f283b917" providerId="LiveId" clId="{9FA67E85-9785-0340-8FE2-AB712FD15A65}" dt="2024-07-24T12:45:23.499" v="34" actId="25668"/>
        <pc:sldMkLst>
          <pc:docMk/>
          <pc:sldMk cId="4245974167" sldId="337"/>
        </pc:sldMkLst>
        <pc:spChg chg="mod">
          <ac:chgData name="Ink Lynx" userId="43154123f283b917" providerId="LiveId" clId="{9FA67E85-9785-0340-8FE2-AB712FD15A65}" dt="2024-07-24T12:45:23.499" v="34" actId="25668"/>
          <ac:spMkLst>
            <pc:docMk/>
            <pc:sldMk cId="4245974167" sldId="337"/>
            <ac:spMk id="3" creationId="{06DDC65F-FF60-9E88-9A04-DC35A647156C}"/>
          </ac:spMkLst>
        </pc:spChg>
      </pc:sldChg>
      <pc:sldChg chg="modSp">
        <pc:chgData name="Ink Lynx" userId="43154123f283b917" providerId="LiveId" clId="{9FA67E85-9785-0340-8FE2-AB712FD15A65}" dt="2024-07-24T12:47:59.020" v="80" actId="20577"/>
        <pc:sldMkLst>
          <pc:docMk/>
          <pc:sldMk cId="3869992778" sldId="338"/>
        </pc:sldMkLst>
        <pc:spChg chg="mod">
          <ac:chgData name="Ink Lynx" userId="43154123f283b917" providerId="LiveId" clId="{9FA67E85-9785-0340-8FE2-AB712FD15A65}" dt="2024-07-24T12:47:59.020" v="80" actId="20577"/>
          <ac:spMkLst>
            <pc:docMk/>
            <pc:sldMk cId="3869992778" sldId="338"/>
            <ac:spMk id="2" creationId="{F69EF73D-6899-3B7E-AE5F-D6E09AB7AED8}"/>
          </ac:spMkLst>
        </pc:spChg>
      </pc:sldChg>
      <pc:sldChg chg="del">
        <pc:chgData name="Ink Lynx" userId="43154123f283b917" providerId="LiveId" clId="{9FA67E85-9785-0340-8FE2-AB712FD15A65}" dt="2024-07-24T12:47:50.723" v="71" actId="2696"/>
        <pc:sldMkLst>
          <pc:docMk/>
          <pc:sldMk cId="1989415740" sldId="343"/>
        </pc:sldMkLst>
      </pc:sldChg>
      <pc:sldChg chg="del">
        <pc:chgData name="Ink Lynx" userId="43154123f283b917" providerId="LiveId" clId="{9FA67E85-9785-0340-8FE2-AB712FD15A65}" dt="2024-07-24T12:47:17.691" v="65" actId="2696"/>
        <pc:sldMkLst>
          <pc:docMk/>
          <pc:sldMk cId="1374687568" sldId="344"/>
        </pc:sldMkLst>
      </pc:sldChg>
      <pc:sldChg chg="ord">
        <pc:chgData name="Ink Lynx" userId="43154123f283b917" providerId="LiveId" clId="{9FA67E85-9785-0340-8FE2-AB712FD15A65}" dt="2024-07-24T12:46:44.860" v="63" actId="1076"/>
        <pc:sldMkLst>
          <pc:docMk/>
          <pc:sldMk cId="4133818600" sldId="345"/>
        </pc:sldMkLst>
      </pc:sldChg>
      <pc:sldChg chg="del">
        <pc:chgData name="Ink Lynx" userId="43154123f283b917" providerId="LiveId" clId="{9FA67E85-9785-0340-8FE2-AB712FD15A65}" dt="2024-07-24T12:48:21.312" v="81" actId="2696"/>
        <pc:sldMkLst>
          <pc:docMk/>
          <pc:sldMk cId="703837092" sldId="347"/>
        </pc:sldMkLst>
      </pc:sldChg>
    </pc:docChg>
  </pc:docChgLst>
  <pc:docChgLst>
    <pc:chgData name="Ian Fricker" userId="5139194f-ddb1-4217-97d0-a5a6d0e1af53" providerId="ADAL" clId="{D3B485EA-A8CA-40E0-ADC5-EBB6AC931F22}"/>
    <pc:docChg chg="modSld">
      <pc:chgData name="Ian Fricker" userId="5139194f-ddb1-4217-97d0-a5a6d0e1af53" providerId="ADAL" clId="{D3B485EA-A8CA-40E0-ADC5-EBB6AC931F22}" dt="2024-08-30T14:40:07.917" v="440" actId="20577"/>
      <pc:docMkLst>
        <pc:docMk/>
      </pc:docMkLst>
      <pc:sldChg chg="modSp mod">
        <pc:chgData name="Ian Fricker" userId="5139194f-ddb1-4217-97d0-a5a6d0e1af53" providerId="ADAL" clId="{D3B485EA-A8CA-40E0-ADC5-EBB6AC931F22}" dt="2024-08-30T14:40:07.917" v="440" actId="20577"/>
        <pc:sldMkLst>
          <pc:docMk/>
          <pc:sldMk cId="1460147337" sldId="277"/>
        </pc:sldMkLst>
        <pc:spChg chg="mod">
          <ac:chgData name="Ian Fricker" userId="5139194f-ddb1-4217-97d0-a5a6d0e1af53" providerId="ADAL" clId="{D3B485EA-A8CA-40E0-ADC5-EBB6AC931F22}" dt="2024-08-30T14:40:07.917" v="440" actId="20577"/>
          <ac:spMkLst>
            <pc:docMk/>
            <pc:sldMk cId="1460147337" sldId="277"/>
            <ac:spMk id="5" creationId="{F4459E40-EC22-C356-6D67-196765A7A0D4}"/>
          </ac:spMkLst>
        </pc:spChg>
      </pc:sldChg>
      <pc:sldChg chg="addCm">
        <pc:chgData name="Ian Fricker" userId="5139194f-ddb1-4217-97d0-a5a6d0e1af53" providerId="ADAL" clId="{D3B485EA-A8CA-40E0-ADC5-EBB6AC931F22}" dt="2024-08-30T14:36:48.844" v="439"/>
        <pc:sldMkLst>
          <pc:docMk/>
          <pc:sldMk cId="3869992778" sldId="338"/>
        </pc:sldMkLst>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3B485EA-A8CA-40E0-ADC5-EBB6AC931F22}" dt="2024-08-30T14:36:48.844" v="439"/>
              <pc2:cmMkLst xmlns:pc2="http://schemas.microsoft.com/office/powerpoint/2019/9/main/command">
                <pc:docMk/>
                <pc:sldMk cId="3869992778" sldId="338"/>
                <pc2:cmMk id="{F904238D-E357-4AEA-9B7D-3EF67A1455F4}"/>
              </pc2:cmMkLst>
            </pc226:cmChg>
          </p:ext>
        </pc:extLst>
      </pc:sldChg>
      <pc:sldChg chg="modSp mod addCm modNotesTx">
        <pc:chgData name="Ian Fricker" userId="5139194f-ddb1-4217-97d0-a5a6d0e1af53" providerId="ADAL" clId="{D3B485EA-A8CA-40E0-ADC5-EBB6AC931F22}" dt="2024-08-30T14:34:32.918" v="438" actId="20577"/>
        <pc:sldMkLst>
          <pc:docMk/>
          <pc:sldMk cId="4133818600" sldId="345"/>
        </pc:sldMkLst>
        <pc:picChg chg="mod">
          <ac:chgData name="Ian Fricker" userId="5139194f-ddb1-4217-97d0-a5a6d0e1af53" providerId="ADAL" clId="{D3B485EA-A8CA-40E0-ADC5-EBB6AC931F22}" dt="2024-08-30T14:32:45.057" v="435" actId="962"/>
          <ac:picMkLst>
            <pc:docMk/>
            <pc:sldMk cId="4133818600" sldId="345"/>
            <ac:picMk id="4" creationId="{713719FD-064D-2A48-8F53-2F5CB34BD28F}"/>
          </ac:picMkLst>
        </pc:picChg>
        <pc:extLst>
          <p:ext xmlns:p="http://schemas.openxmlformats.org/presentationml/2006/main" uri="{D6D511B9-2390-475A-947B-AFAB55BFBCF1}">
            <pc226:cmChg xmlns:pc226="http://schemas.microsoft.com/office/powerpoint/2022/06/main/command" chg="add">
              <pc226:chgData name="Ian Fricker" userId="5139194f-ddb1-4217-97d0-a5a6d0e1af53" providerId="ADAL" clId="{D3B485EA-A8CA-40E0-ADC5-EBB6AC931F22}" dt="2024-08-30T14:34:26.860" v="436"/>
              <pc2:cmMkLst xmlns:pc2="http://schemas.microsoft.com/office/powerpoint/2019/9/main/command">
                <pc:docMk/>
                <pc:sldMk cId="4133818600" sldId="345"/>
                <pc2:cmMk id="{D1E2556B-EA4A-4E15-902A-3C1E9E9770D1}"/>
              </pc2:cmMkLst>
            </pc226:cmChg>
          </p:ext>
        </pc:extLst>
      </pc:sldChg>
    </pc:docChg>
  </pc:docChgLst>
  <pc:docChgLst>
    <pc:chgData name="Laura Farrell" userId="S::laurahf@hkusa.com::2e43a550-d27b-4754-a05c-c3cf9e976c93" providerId="AD" clId="Web-{DF038376-3F95-B49A-5A67-7242C4B95B52}"/>
    <pc:docChg chg="">
      <pc:chgData name="Laura Farrell" userId="S::laurahf@hkusa.com::2e43a550-d27b-4754-a05c-c3cf9e976c93" providerId="AD" clId="Web-{DF038376-3F95-B49A-5A67-7242C4B95B52}" dt="2024-06-29T11:31:35.989" v="0"/>
      <pc:docMkLst>
        <pc:docMk/>
      </pc:docMkLst>
      <pc:sldChg chg="addCm">
        <pc:chgData name="Laura Farrell" userId="S::laurahf@hkusa.com::2e43a550-d27b-4754-a05c-c3cf9e976c93" providerId="AD" clId="Web-{DF038376-3F95-B49A-5A67-7242C4B95B52}" dt="2024-06-29T11:31:35.989" v="0"/>
        <pc:sldMkLst>
          <pc:docMk/>
          <pc:sldMk cId="3419569964" sldId="275"/>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DF038376-3F95-B49A-5A67-7242C4B95B52}" dt="2024-06-29T11:31:35.989" v="0"/>
              <pc2:cmMkLst xmlns:pc2="http://schemas.microsoft.com/office/powerpoint/2019/9/main/command">
                <pc:docMk/>
                <pc:sldMk cId="3419569964" sldId="275"/>
                <pc2:cmMk id="{A8BF95F2-EE50-47D8-96EC-627CF0738107}"/>
              </pc2:cmMkLst>
            </pc226:cmChg>
          </p:ext>
        </pc:extLst>
      </pc:sldChg>
    </pc:docChg>
  </pc:docChgLst>
  <pc:docChgLst>
    <pc:chgData name="Laura Farrell" userId="S::laurahf@hkusa.com::2e43a550-d27b-4754-a05c-c3cf9e976c93" providerId="AD" clId="Web-{6E0D972F-B419-741D-F0A0-F9995056F097}"/>
    <pc:docChg chg="mod modSld">
      <pc:chgData name="Laura Farrell" userId="S::laurahf@hkusa.com::2e43a550-d27b-4754-a05c-c3cf9e976c93" providerId="AD" clId="Web-{6E0D972F-B419-741D-F0A0-F9995056F097}" dt="2024-06-29T11:19:59.943" v="16"/>
      <pc:docMkLst>
        <pc:docMk/>
      </pc:docMkLst>
      <pc:sldChg chg="modSp addCm">
        <pc:chgData name="Laura Farrell" userId="S::laurahf@hkusa.com::2e43a550-d27b-4754-a05c-c3cf9e976c93" providerId="AD" clId="Web-{6E0D972F-B419-741D-F0A0-F9995056F097}" dt="2024-06-29T11:18:11.300" v="8" actId="20577"/>
        <pc:sldMkLst>
          <pc:docMk/>
          <pc:sldMk cId="2513209944" sldId="259"/>
        </pc:sldMkLst>
        <pc:spChg chg="mod">
          <ac:chgData name="Laura Farrell" userId="S::laurahf@hkusa.com::2e43a550-d27b-4754-a05c-c3cf9e976c93" providerId="AD" clId="Web-{6E0D972F-B419-741D-F0A0-F9995056F097}" dt="2024-06-29T11:18:11.300" v="8" actId="20577"/>
          <ac:spMkLst>
            <pc:docMk/>
            <pc:sldMk cId="2513209944" sldId="259"/>
            <ac:spMk id="3" creationId="{06DDC65F-FF60-9E88-9A04-DC35A647156C}"/>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3:13.735" v="2"/>
              <pc2:cmMkLst xmlns:pc2="http://schemas.microsoft.com/office/powerpoint/2019/9/main/command">
                <pc:docMk/>
                <pc:sldMk cId="2513209944" sldId="259"/>
                <pc2:cmMk id="{2039EED2-6A40-4556-8D5F-BA75BF4A8570}"/>
              </pc2:cmMkLst>
            </pc226:cmChg>
          </p:ext>
        </pc:extLst>
      </pc:sldChg>
      <pc:sldChg chg="modSp addCm modCm">
        <pc:chgData name="Laura Farrell" userId="S::laurahf@hkusa.com::2e43a550-d27b-4754-a05c-c3cf9e976c93" providerId="AD" clId="Web-{6E0D972F-B419-741D-F0A0-F9995056F097}" dt="2024-06-29T11:18:53.098" v="15" actId="20577"/>
        <pc:sldMkLst>
          <pc:docMk/>
          <pc:sldMk cId="1979017778" sldId="260"/>
        </pc:sldMkLst>
        <pc:spChg chg="mod">
          <ac:chgData name="Laura Farrell" userId="S::laurahf@hkusa.com::2e43a550-d27b-4754-a05c-c3cf9e976c93" providerId="AD" clId="Web-{6E0D972F-B419-741D-F0A0-F9995056F097}" dt="2024-06-29T11:18:40.269" v="11" actId="20577"/>
          <ac:spMkLst>
            <pc:docMk/>
            <pc:sldMk cId="1979017778" sldId="260"/>
            <ac:spMk id="14" creationId="{B4915B3A-B353-C63A-EC0F-6AB11925A246}"/>
          </ac:spMkLst>
        </pc:spChg>
        <pc:spChg chg="mod">
          <ac:chgData name="Laura Farrell" userId="S::laurahf@hkusa.com::2e43a550-d27b-4754-a05c-c3cf9e976c93" providerId="AD" clId="Web-{6E0D972F-B419-741D-F0A0-F9995056F097}" dt="2024-06-29T11:18:45.207" v="13" actId="20577"/>
          <ac:spMkLst>
            <pc:docMk/>
            <pc:sldMk cId="1979017778" sldId="260"/>
            <ac:spMk id="25" creationId="{FBAC2120-FBD5-67C4-6917-9DD9F58B0259}"/>
          </ac:spMkLst>
        </pc:spChg>
        <pc:spChg chg="mod">
          <ac:chgData name="Laura Farrell" userId="S::laurahf@hkusa.com::2e43a550-d27b-4754-a05c-c3cf9e976c93" providerId="AD" clId="Web-{6E0D972F-B419-741D-F0A0-F9995056F097}" dt="2024-06-29T11:18:53.098" v="15" actId="20577"/>
          <ac:spMkLst>
            <pc:docMk/>
            <pc:sldMk cId="1979017778" sldId="260"/>
            <ac:spMk id="29" creationId="{2E693C9C-3B2C-C0CC-8018-CAC519B8E339}"/>
          </ac:spMkLst>
        </pc:spChg>
        <pc:extLst>
          <p:ext xmlns:p="http://schemas.openxmlformats.org/presentationml/2006/main" uri="{D6D511B9-2390-475A-947B-AFAB55BFBCF1}">
            <pc226:cmChg xmlns:pc226="http://schemas.microsoft.com/office/powerpoint/2022/06/main/command" chg="add mod">
              <pc226:chgData name="Laura Farrell" userId="S::laurahf@hkusa.com::2e43a550-d27b-4754-a05c-c3cf9e976c93" providerId="AD" clId="Web-{6E0D972F-B419-741D-F0A0-F9995056F097}" dt="2024-06-29T11:18:36.972" v="10"/>
              <pc2:cmMkLst xmlns:pc2="http://schemas.microsoft.com/office/powerpoint/2019/9/main/command">
                <pc:docMk/>
                <pc:sldMk cId="1979017778" sldId="260"/>
                <pc2:cmMk id="{ED0BB953-18FC-4C78-A1E1-00780F1AC107}"/>
              </pc2:cmMkLst>
            </pc226:cmChg>
            <pc226:cmChg xmlns:pc226="http://schemas.microsoft.com/office/powerpoint/2022/06/main/command" chg="add">
              <pc226:chgData name="Laura Farrell" userId="S::laurahf@hkusa.com::2e43a550-d27b-4754-a05c-c3cf9e976c93" providerId="AD" clId="Web-{6E0D972F-B419-741D-F0A0-F9995056F097}" dt="2024-06-29T11:16:14.412" v="5"/>
              <pc2:cmMkLst xmlns:pc2="http://schemas.microsoft.com/office/powerpoint/2019/9/main/command">
                <pc:docMk/>
                <pc:sldMk cId="1979017778" sldId="260"/>
                <pc2:cmMk id="{2F4CFE8B-53D5-4007-9DE4-112F608FFD5D}"/>
              </pc2:cmMkLst>
            </pc226:cmChg>
            <pc226:cmChg xmlns:pc226="http://schemas.microsoft.com/office/powerpoint/2022/06/main/command" chg="add mod">
              <pc226:chgData name="Laura Farrell" userId="S::laurahf@hkusa.com::2e43a550-d27b-4754-a05c-c3cf9e976c93" providerId="AD" clId="Web-{6E0D972F-B419-741D-F0A0-F9995056F097}" dt="2024-06-29T11:16:23.787" v="6"/>
              <pc2:cmMkLst xmlns:pc2="http://schemas.microsoft.com/office/powerpoint/2019/9/main/command">
                <pc:docMk/>
                <pc:sldMk cId="1979017778" sldId="260"/>
                <pc2:cmMk id="{84EAB997-55B7-4C11-BE84-A72B714444D1}"/>
              </pc2:cmMkLst>
            </pc226:cmChg>
          </p:ext>
        </pc:extLst>
      </pc:sldChg>
      <pc:sldChg chg="addCm">
        <pc:chgData name="Laura Farrell" userId="S::laurahf@hkusa.com::2e43a550-d27b-4754-a05c-c3cf9e976c93" providerId="AD" clId="Web-{6E0D972F-B419-741D-F0A0-F9995056F097}" dt="2024-06-29T11:19:59.943" v="16"/>
        <pc:sldMkLst>
          <pc:docMk/>
          <pc:sldMk cId="1923132370" sldId="270"/>
        </pc:sldMkLst>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19:59.943" v="16"/>
              <pc2:cmMkLst xmlns:pc2="http://schemas.microsoft.com/office/powerpoint/2019/9/main/command">
                <pc:docMk/>
                <pc:sldMk cId="1923132370" sldId="270"/>
                <pc2:cmMk id="{E894392B-3B35-4035-A14B-A5652BA5E04F}"/>
              </pc2:cmMkLst>
            </pc226:cmChg>
          </p:ext>
        </pc:extLst>
      </pc:sldChg>
      <pc:sldChg chg="modSp addCm">
        <pc:chgData name="Laura Farrell" userId="S::laurahf@hkusa.com::2e43a550-d27b-4754-a05c-c3cf9e976c93" providerId="AD" clId="Web-{6E0D972F-B419-741D-F0A0-F9995056F097}" dt="2024-06-29T11:17:55.580" v="7" actId="20577"/>
        <pc:sldMkLst>
          <pc:docMk/>
          <pc:sldMk cId="1460147337" sldId="277"/>
        </pc:sldMkLst>
        <pc:spChg chg="mod">
          <ac:chgData name="Laura Farrell" userId="S::laurahf@hkusa.com::2e43a550-d27b-4754-a05c-c3cf9e976c93" providerId="AD" clId="Web-{6E0D972F-B419-741D-F0A0-F9995056F097}" dt="2024-06-29T11:17:55.580" v="7" actId="20577"/>
          <ac:spMkLst>
            <pc:docMk/>
            <pc:sldMk cId="1460147337" sldId="277"/>
            <ac:spMk id="5" creationId="{F4459E40-EC22-C356-6D67-196765A7A0D4}"/>
          </ac:spMkLst>
        </pc:spChg>
        <pc:extLst>
          <p:ext xmlns:p="http://schemas.openxmlformats.org/presentationml/2006/main" uri="{D6D511B9-2390-475A-947B-AFAB55BFBCF1}">
            <pc226:cmChg xmlns:pc226="http://schemas.microsoft.com/office/powerpoint/2022/06/main/command" chg="add">
              <pc226:chgData name="Laura Farrell" userId="S::laurahf@hkusa.com::2e43a550-d27b-4754-a05c-c3cf9e976c93" providerId="AD" clId="Web-{6E0D972F-B419-741D-F0A0-F9995056F097}" dt="2024-06-29T11:07:37.804" v="1"/>
              <pc2:cmMkLst xmlns:pc2="http://schemas.microsoft.com/office/powerpoint/2019/9/main/command">
                <pc:docMk/>
                <pc:sldMk cId="1460147337" sldId="277"/>
                <pc2:cmMk id="{B56F5C3F-2D0F-4F3D-8A62-3D8FABC1819D}"/>
              </pc2:cmMkLst>
            </pc226:cmChg>
          </p:ext>
        </pc:extLst>
      </pc:sldChg>
    </pc:docChg>
  </pc:docChgLst>
  <pc:docChgLst>
    <pc:chgData name="Laura Farrell" userId="2e43a550-d27b-4754-a05c-c3cf9e976c93" providerId="ADAL" clId="{A6409469-2BCE-4847-94E5-FAF325974849}"/>
    <pc:docChg chg="modSld">
      <pc:chgData name="Laura Farrell" userId="2e43a550-d27b-4754-a05c-c3cf9e976c93" providerId="ADAL" clId="{A6409469-2BCE-4847-94E5-FAF325974849}" dt="2024-09-04T16:20:40.967" v="2"/>
      <pc:docMkLst>
        <pc:docMk/>
      </pc:docMkLst>
      <pc:sldChg chg="modNotesTx">
        <pc:chgData name="Laura Farrell" userId="2e43a550-d27b-4754-a05c-c3cf9e976c93" providerId="ADAL" clId="{A6409469-2BCE-4847-94E5-FAF325974849}" dt="2024-09-04T16:19:44.027" v="0"/>
        <pc:sldMkLst>
          <pc:docMk/>
          <pc:sldMk cId="343044391" sldId="351"/>
        </pc:sldMkLst>
      </pc:sldChg>
      <pc:sldChg chg="modNotesTx">
        <pc:chgData name="Laura Farrell" userId="2e43a550-d27b-4754-a05c-c3cf9e976c93" providerId="ADAL" clId="{A6409469-2BCE-4847-94E5-FAF325974849}" dt="2024-09-04T16:20:03.976" v="1"/>
        <pc:sldMkLst>
          <pc:docMk/>
          <pc:sldMk cId="1347638566" sldId="352"/>
        </pc:sldMkLst>
      </pc:sldChg>
      <pc:sldChg chg="modNotesTx">
        <pc:chgData name="Laura Farrell" userId="2e43a550-d27b-4754-a05c-c3cf9e976c93" providerId="ADAL" clId="{A6409469-2BCE-4847-94E5-FAF325974849}" dt="2024-09-04T16:20:40.967" v="2"/>
        <pc:sldMkLst>
          <pc:docMk/>
          <pc:sldMk cId="3037805547" sldId="35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D87F5-D721-43E6-A7D4-50B5E78ABB4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63C7F3C-C620-8091-E3A6-D1589913A1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1D5CA5-D553-458B-927E-70034B0ED966}" type="datetimeFigureOut">
              <a:rPr lang="en-US" smtClean="0"/>
              <a:t>10/8/2024</a:t>
            </a:fld>
            <a:endParaRPr lang="en-US"/>
          </a:p>
        </p:txBody>
      </p:sp>
      <p:sp>
        <p:nvSpPr>
          <p:cNvPr id="4" name="Footer Placeholder 3">
            <a:extLst>
              <a:ext uri="{FF2B5EF4-FFF2-40B4-BE49-F238E27FC236}">
                <a16:creationId xmlns:a16="http://schemas.microsoft.com/office/drawing/2014/main" id="{7F2FE673-A798-C44D-0A0F-33F2E07A21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8FE35-3101-6B5B-AF9E-5573AFB9C2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67B8DD-9A56-45BC-9D8C-E886C2431184}" type="slidenum">
              <a:rPr lang="en-US" smtClean="0"/>
              <a:t>‹#›</a:t>
            </a:fld>
            <a:endParaRPr lang="en-US"/>
          </a:p>
        </p:txBody>
      </p:sp>
    </p:spTree>
    <p:extLst>
      <p:ext uri="{BB962C8B-B14F-4D97-AF65-F5344CB8AC3E}">
        <p14:creationId xmlns:p14="http://schemas.microsoft.com/office/powerpoint/2010/main" val="29112557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CE4BAA-3705-4C9F-93F1-78D0E0227338}"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9BF293-6360-4621-B2FB-E4894153052C}" type="slidenum">
              <a:rPr lang="en-US" smtClean="0"/>
              <a:t>‹#›</a:t>
            </a:fld>
            <a:endParaRPr lang="en-US"/>
          </a:p>
        </p:txBody>
      </p:sp>
    </p:spTree>
    <p:extLst>
      <p:ext uri="{BB962C8B-B14F-4D97-AF65-F5344CB8AC3E}">
        <p14:creationId xmlns:p14="http://schemas.microsoft.com/office/powerpoint/2010/main" val="3509955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4</a:t>
            </a:fld>
            <a:endParaRPr lang="en-US"/>
          </a:p>
        </p:txBody>
      </p:sp>
    </p:spTree>
    <p:extLst>
      <p:ext uri="{BB962C8B-B14F-4D97-AF65-F5344CB8AC3E}">
        <p14:creationId xmlns:p14="http://schemas.microsoft.com/office/powerpoint/2010/main" val="3868519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6</a:t>
            </a:fld>
            <a:endParaRPr lang="en-US"/>
          </a:p>
        </p:txBody>
      </p:sp>
    </p:spTree>
    <p:extLst>
      <p:ext uri="{BB962C8B-B14F-4D97-AF65-F5344CB8AC3E}">
        <p14:creationId xmlns:p14="http://schemas.microsoft.com/office/powerpoint/2010/main" val="733333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dirty="0">
                <a:effectLst/>
                <a:latin typeface="CenturyGothicStd"/>
              </a:rPr>
              <a:t>Figure 13.9 </a:t>
            </a:r>
            <a:r>
              <a:rPr lang="en-IN" sz="1800" b="0" dirty="0">
                <a:effectLst/>
                <a:latin typeface="HelveticaLTStd"/>
              </a:rPr>
              <a:t>Steps for performing CPR.</a:t>
            </a:r>
            <a:endParaRPr lang="en-IN" dirty="0"/>
          </a:p>
          <a:p>
            <a:endParaRPr lang="en-IN" dirty="0"/>
          </a:p>
        </p:txBody>
      </p:sp>
      <p:sp>
        <p:nvSpPr>
          <p:cNvPr id="4" name="Slide Number Placeholder 3"/>
          <p:cNvSpPr>
            <a:spLocks noGrp="1"/>
          </p:cNvSpPr>
          <p:nvPr>
            <p:ph type="sldNum" sz="quarter" idx="5"/>
          </p:nvPr>
        </p:nvSpPr>
        <p:spPr/>
        <p:txBody>
          <a:bodyPr/>
          <a:lstStyle/>
          <a:p>
            <a:fld id="{F49BF293-6360-4621-B2FB-E4894153052C}" type="slidenum">
              <a:rPr lang="en-US" smtClean="0"/>
              <a:t>7</a:t>
            </a:fld>
            <a:endParaRPr lang="en-US"/>
          </a:p>
        </p:txBody>
      </p:sp>
    </p:spTree>
    <p:extLst>
      <p:ext uri="{BB962C8B-B14F-4D97-AF65-F5344CB8AC3E}">
        <p14:creationId xmlns:p14="http://schemas.microsoft.com/office/powerpoint/2010/main" val="22426563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THOMAS SAMSON/AFP via Getty Images (top);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10</a:t>
            </a:fld>
            <a:endParaRPr lang="en-US"/>
          </a:p>
        </p:txBody>
      </p:sp>
    </p:spTree>
    <p:extLst>
      <p:ext uri="{BB962C8B-B14F-4D97-AF65-F5344CB8AC3E}">
        <p14:creationId xmlns:p14="http://schemas.microsoft.com/office/powerpoint/2010/main" val="6942079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Science Photo Library/Getty Images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11</a:t>
            </a:fld>
            <a:endParaRPr lang="en-US"/>
          </a:p>
        </p:txBody>
      </p:sp>
    </p:spTree>
    <p:extLst>
      <p:ext uri="{BB962C8B-B14F-4D97-AF65-F5344CB8AC3E}">
        <p14:creationId xmlns:p14="http://schemas.microsoft.com/office/powerpoint/2010/main" val="257819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000000"/>
                </a:solidFill>
                <a:latin typeface="ITC Garamond Std Lt"/>
              </a:rPr>
              <a:t>ROBERTO SCHMIDT/AFP via Getty Images (bottom) </a:t>
            </a:r>
            <a:endParaRPr lang="en-US" dirty="0"/>
          </a:p>
        </p:txBody>
      </p:sp>
      <p:sp>
        <p:nvSpPr>
          <p:cNvPr id="4" name="Slide Number Placeholder 3"/>
          <p:cNvSpPr>
            <a:spLocks noGrp="1"/>
          </p:cNvSpPr>
          <p:nvPr>
            <p:ph type="sldNum" sz="quarter" idx="5"/>
          </p:nvPr>
        </p:nvSpPr>
        <p:spPr/>
        <p:txBody>
          <a:bodyPr/>
          <a:lstStyle/>
          <a:p>
            <a:fld id="{F49BF293-6360-4621-B2FB-E4894153052C}" type="slidenum">
              <a:rPr lang="en-US" smtClean="0"/>
              <a:t>12</a:t>
            </a:fld>
            <a:endParaRPr lang="en-US"/>
          </a:p>
        </p:txBody>
      </p:sp>
    </p:spTree>
    <p:extLst>
      <p:ext uri="{BB962C8B-B14F-4D97-AF65-F5344CB8AC3E}">
        <p14:creationId xmlns:p14="http://schemas.microsoft.com/office/powerpoint/2010/main" val="21240449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F32611-B464-1049-8D1F-7EBED9E5975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4000" y="342000"/>
            <a:ext cx="5156418" cy="5236853"/>
          </a:xfrm>
          <a:prstGeom prst="ellipse">
            <a:avLst/>
          </a:prstGeom>
          <a:effectLst>
            <a:softEdge rad="228021"/>
          </a:effectLst>
        </p:spPr>
      </p:pic>
      <p:pic>
        <p:nvPicPr>
          <p:cNvPr id="7" name="Picture 6">
            <a:extLst>
              <a:ext uri="{FF2B5EF4-FFF2-40B4-BE49-F238E27FC236}">
                <a16:creationId xmlns:a16="http://schemas.microsoft.com/office/drawing/2014/main" id="{3A0CF5F1-883F-414C-8AB1-9149346CCEB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58631" y="502071"/>
            <a:ext cx="5047155" cy="4916709"/>
          </a:xfrm>
          <a:prstGeom prst="rect">
            <a:avLst/>
          </a:prstGeom>
        </p:spPr>
      </p:pic>
      <p:sp>
        <p:nvSpPr>
          <p:cNvPr id="4" name="Content Placeholder 3">
            <a:extLst>
              <a:ext uri="{FF2B5EF4-FFF2-40B4-BE49-F238E27FC236}">
                <a16:creationId xmlns:a16="http://schemas.microsoft.com/office/drawing/2014/main" id="{F1561AEE-8BB6-C9AB-C101-70261833914E}"/>
              </a:ext>
            </a:extLst>
          </p:cNvPr>
          <p:cNvSpPr>
            <a:spLocks noGrp="1"/>
          </p:cNvSpPr>
          <p:nvPr>
            <p:ph sz="quarter" idx="10"/>
          </p:nvPr>
        </p:nvSpPr>
        <p:spPr>
          <a:xfrm>
            <a:off x="6483350" y="2673349"/>
            <a:ext cx="5002213" cy="3034723"/>
          </a:xfrm>
          <a:prstGeom prst="rect">
            <a:avLst/>
          </a:prstGeom>
        </p:spPr>
        <p:txBody>
          <a:bodyPr anchor="ctr"/>
          <a:lstStyle>
            <a:lvl1pPr marL="0" indent="0" algn="ctr">
              <a:buNone/>
              <a:defRPr sz="6400" b="1">
                <a:solidFill>
                  <a:srgbClr val="C52039"/>
                </a:solidFill>
                <a:latin typeface="Century Gothic" panose="020B0502020202020204" pitchFamily="34" charset="0"/>
              </a:defRPr>
            </a:lvl1pPr>
          </a:lstStyle>
          <a:p>
            <a:pPr lvl="0"/>
            <a:endParaRPr lang="en-US" dirty="0"/>
          </a:p>
        </p:txBody>
      </p:sp>
      <p:sp>
        <p:nvSpPr>
          <p:cNvPr id="2" name="Title 1">
            <a:extLst>
              <a:ext uri="{FF2B5EF4-FFF2-40B4-BE49-F238E27FC236}">
                <a16:creationId xmlns:a16="http://schemas.microsoft.com/office/drawing/2014/main" id="{5EAC73EB-18AB-11FA-76EC-9270822044D3}"/>
              </a:ext>
            </a:extLst>
          </p:cNvPr>
          <p:cNvSpPr>
            <a:spLocks noGrp="1"/>
          </p:cNvSpPr>
          <p:nvPr>
            <p:ph type="title"/>
          </p:nvPr>
        </p:nvSpPr>
        <p:spPr>
          <a:xfrm>
            <a:off x="6594764" y="875290"/>
            <a:ext cx="4759036" cy="1463675"/>
          </a:xfrm>
          <a:prstGeom prst="rect">
            <a:avLst/>
          </a:prstGeom>
        </p:spPr>
        <p:txBody>
          <a:bodyPr anchor="ctr"/>
          <a:lstStyle>
            <a:lvl1pPr algn="ctr">
              <a:defRPr sz="4000" b="0" i="0">
                <a:latin typeface="Rockwell" panose="02060603020205020403" pitchFamily="18" charset="77"/>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E98B7D4-2FEF-B390-8C19-6708107DAB62}"/>
              </a:ext>
            </a:extLst>
          </p:cNvPr>
          <p:cNvSpPr>
            <a:spLocks noGrp="1"/>
          </p:cNvSpPr>
          <p:nvPr>
            <p:ph sz="quarter" idx="11"/>
          </p:nvPr>
        </p:nvSpPr>
        <p:spPr>
          <a:xfrm>
            <a:off x="1925565" y="5791199"/>
            <a:ext cx="9338397" cy="638175"/>
          </a:xfrm>
          <a:prstGeom prst="rect">
            <a:avLst/>
          </a:prstGeom>
        </p:spPr>
        <p:txBody>
          <a:bodyPr anchor="ctr"/>
          <a:lstStyle>
            <a:lvl1pPr marL="0" indent="0" algn="ctr">
              <a:buNone/>
              <a:defRPr lang="en-US" sz="28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6499285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3985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2B3F91-AA90-FEB5-FF51-AE7F05335AF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0338355">
            <a:off x="6031545" y="4416987"/>
            <a:ext cx="5989353" cy="3247560"/>
          </a:xfrm>
          <a:prstGeom prst="rect">
            <a:avLst/>
          </a:prstGeom>
        </p:spPr>
      </p:pic>
      <p:pic>
        <p:nvPicPr>
          <p:cNvPr id="3" name="Picture 2">
            <a:extLst>
              <a:ext uri="{FF2B5EF4-FFF2-40B4-BE49-F238E27FC236}">
                <a16:creationId xmlns:a16="http://schemas.microsoft.com/office/drawing/2014/main" id="{1E38833F-E5A5-ECDE-62BE-8199133B1D47}"/>
              </a:ext>
            </a:extLst>
          </p:cNvPr>
          <p:cNvPicPr>
            <a:picLocks noChangeAspect="1"/>
          </p:cNvPicPr>
          <p:nvPr userDrawn="1"/>
        </p:nvPicPr>
        <p:blipFill>
          <a:blip r:embed="rId3"/>
          <a:stretch>
            <a:fillRect/>
          </a:stretch>
        </p:blipFill>
        <p:spPr>
          <a:xfrm rot="6280645" flipV="1">
            <a:off x="6820702" y="4285338"/>
            <a:ext cx="1056504" cy="258439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4BD1075-67FC-E779-3380-6ECB53995986}"/>
              </a:ext>
            </a:extLst>
          </p:cNvPr>
          <p:cNvPicPr>
            <a:picLocks noChangeAspect="1"/>
          </p:cNvPicPr>
          <p:nvPr userDrawn="1"/>
        </p:nvPicPr>
        <p:blipFill>
          <a:blip r:embed="rId4"/>
          <a:stretch>
            <a:fillRect/>
          </a:stretch>
        </p:blipFill>
        <p:spPr>
          <a:xfrm>
            <a:off x="3400981" y="1280461"/>
            <a:ext cx="5331853" cy="340399"/>
          </a:xfrm>
          <a:prstGeom prst="rect">
            <a:avLst/>
          </a:prstGeom>
        </p:spPr>
      </p:pic>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200" y="1620860"/>
            <a:ext cx="7894638" cy="1858940"/>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spTree>
    <p:extLst>
      <p:ext uri="{BB962C8B-B14F-4D97-AF65-F5344CB8AC3E}">
        <p14:creationId xmlns:p14="http://schemas.microsoft.com/office/powerpoint/2010/main" val="9780796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lide3">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683A3E-38BA-7F5E-106E-EEE6CB7A6953}"/>
              </a:ext>
            </a:extLst>
          </p:cNvPr>
          <p:cNvSpPr>
            <a:spLocks noGrp="1"/>
          </p:cNvSpPr>
          <p:nvPr>
            <p:ph type="title"/>
          </p:nvPr>
        </p:nvSpPr>
        <p:spPr>
          <a:xfrm>
            <a:off x="2552700" y="365126"/>
            <a:ext cx="6438900" cy="915336"/>
          </a:xfrm>
          <a:prstGeom prst="rect">
            <a:avLst/>
          </a:prstGeom>
        </p:spPr>
        <p:txBody>
          <a:bodyPr anchor="ctr"/>
          <a:lstStyle>
            <a:lvl1pPr algn="ctr">
              <a:defRPr sz="5000" b="0" i="0">
                <a:latin typeface="Rockwell" panose="02060603020205020403" pitchFamily="18" charset="77"/>
              </a:defRPr>
            </a:lvl1pPr>
          </a:lstStyle>
          <a:p>
            <a:r>
              <a:rPr lang="en-GB" dirty="0"/>
              <a:t>Click to edit Master title style</a:t>
            </a:r>
            <a:endParaRPr lang="en-US" dirty="0"/>
          </a:p>
        </p:txBody>
      </p:sp>
      <p:sp>
        <p:nvSpPr>
          <p:cNvPr id="7" name="Content Placeholder 6">
            <a:extLst>
              <a:ext uri="{FF2B5EF4-FFF2-40B4-BE49-F238E27FC236}">
                <a16:creationId xmlns:a16="http://schemas.microsoft.com/office/drawing/2014/main" id="{0FF5C0E6-14A9-9519-CE7D-A785CDE7EC11}"/>
              </a:ext>
            </a:extLst>
          </p:cNvPr>
          <p:cNvSpPr>
            <a:spLocks noGrp="1"/>
          </p:cNvSpPr>
          <p:nvPr>
            <p:ph sz="quarter" idx="10"/>
          </p:nvPr>
        </p:nvSpPr>
        <p:spPr>
          <a:xfrm>
            <a:off x="838199" y="1620860"/>
            <a:ext cx="8944429" cy="4547711"/>
          </a:xfrm>
          <a:prstGeom prst="rect">
            <a:avLst/>
          </a:prstGeom>
        </p:spPr>
        <p:txBody>
          <a:bodyPr/>
          <a:lstStyle>
            <a:lvl1pPr marL="0" indent="0">
              <a:buNone/>
              <a:defRPr sz="2400">
                <a:latin typeface="Century Gothic" panose="020B0502020202020204" pitchFamily="34" charset="0"/>
              </a:defRPr>
            </a:lvl1pPr>
          </a:lstStyle>
          <a:p>
            <a:pPr lvl="0"/>
            <a:endParaRPr lang="en-US" dirty="0"/>
          </a:p>
        </p:txBody>
      </p:sp>
      <p:pic>
        <p:nvPicPr>
          <p:cNvPr id="6" name="Picture 5">
            <a:extLst>
              <a:ext uri="{FF2B5EF4-FFF2-40B4-BE49-F238E27FC236}">
                <a16:creationId xmlns:a16="http://schemas.microsoft.com/office/drawing/2014/main" id="{04F23B57-C6B0-35D8-EC55-CCFB52D20EA2}"/>
              </a:ext>
            </a:extLst>
          </p:cNvPr>
          <p:cNvPicPr>
            <a:picLocks noChangeAspect="1"/>
          </p:cNvPicPr>
          <p:nvPr userDrawn="1"/>
        </p:nvPicPr>
        <p:blipFill>
          <a:blip r:embed="rId2"/>
          <a:stretch>
            <a:fillRect/>
          </a:stretch>
        </p:blipFill>
        <p:spPr>
          <a:xfrm>
            <a:off x="3400981" y="1280461"/>
            <a:ext cx="5331853" cy="340399"/>
          </a:xfrm>
          <a:prstGeom prst="rect">
            <a:avLst/>
          </a:prstGeom>
        </p:spPr>
      </p:pic>
    </p:spTree>
    <p:extLst>
      <p:ext uri="{BB962C8B-B14F-4D97-AF65-F5344CB8AC3E}">
        <p14:creationId xmlns:p14="http://schemas.microsoft.com/office/powerpoint/2010/main" val="226696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86C5E2-5598-872C-D879-2A79F22DF10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21147235">
            <a:off x="4300813" y="4089590"/>
            <a:ext cx="6221217" cy="3373282"/>
          </a:xfrm>
          <a:prstGeom prst="rect">
            <a:avLst/>
          </a:prstGeom>
        </p:spPr>
      </p:pic>
      <p:pic>
        <p:nvPicPr>
          <p:cNvPr id="3" name="Picture 2">
            <a:extLst>
              <a:ext uri="{FF2B5EF4-FFF2-40B4-BE49-F238E27FC236}">
                <a16:creationId xmlns:a16="http://schemas.microsoft.com/office/drawing/2014/main" id="{ED467FB3-8A84-8BD7-DD1A-5701C396A86C}"/>
              </a:ext>
            </a:extLst>
          </p:cNvPr>
          <p:cNvPicPr>
            <a:picLocks/>
          </p:cNvPicPr>
          <p:nvPr userDrawn="1"/>
        </p:nvPicPr>
        <p:blipFill>
          <a:blip r:embed="rId3"/>
          <a:stretch>
            <a:fillRect/>
          </a:stretch>
        </p:blipFill>
        <p:spPr>
          <a:xfrm>
            <a:off x="2136000" y="1281600"/>
            <a:ext cx="7920000" cy="340383"/>
          </a:xfrm>
          <a:prstGeom prst="rect">
            <a:avLst/>
          </a:prstGeom>
        </p:spPr>
      </p:pic>
      <p:sp>
        <p:nvSpPr>
          <p:cNvPr id="4" name="Title 3">
            <a:extLst>
              <a:ext uri="{FF2B5EF4-FFF2-40B4-BE49-F238E27FC236}">
                <a16:creationId xmlns:a16="http://schemas.microsoft.com/office/drawing/2014/main" id="{E2B1C657-5853-9B52-5CDD-7502DF4E897D}"/>
              </a:ext>
            </a:extLst>
          </p:cNvPr>
          <p:cNvSpPr>
            <a:spLocks noGrp="1"/>
          </p:cNvSpPr>
          <p:nvPr>
            <p:ph type="title"/>
          </p:nvPr>
        </p:nvSpPr>
        <p:spPr>
          <a:xfrm>
            <a:off x="838200" y="365125"/>
            <a:ext cx="10515600" cy="1063625"/>
          </a:xfrm>
          <a:prstGeom prst="rect">
            <a:avLst/>
          </a:prstGeom>
        </p:spPr>
        <p:txBody>
          <a:bodyPr/>
          <a:lstStyle>
            <a:lvl1pPr algn="ct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6" name="Content Placeholder 5">
            <a:extLst>
              <a:ext uri="{FF2B5EF4-FFF2-40B4-BE49-F238E27FC236}">
                <a16:creationId xmlns:a16="http://schemas.microsoft.com/office/drawing/2014/main" id="{E871286A-C39F-2DE3-4D5D-DB044B4E8474}"/>
              </a:ext>
            </a:extLst>
          </p:cNvPr>
          <p:cNvSpPr>
            <a:spLocks noGrp="1"/>
          </p:cNvSpPr>
          <p:nvPr>
            <p:ph sz="quarter" idx="10"/>
          </p:nvPr>
        </p:nvSpPr>
        <p:spPr>
          <a:xfrm>
            <a:off x="838200" y="2209800"/>
            <a:ext cx="4371975" cy="9525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8" name="Content Placeholder 7">
            <a:extLst>
              <a:ext uri="{FF2B5EF4-FFF2-40B4-BE49-F238E27FC236}">
                <a16:creationId xmlns:a16="http://schemas.microsoft.com/office/drawing/2014/main" id="{7C4E2CA6-E295-279F-9843-CF379D5275D9}"/>
              </a:ext>
            </a:extLst>
          </p:cNvPr>
          <p:cNvSpPr>
            <a:spLocks noGrp="1"/>
          </p:cNvSpPr>
          <p:nvPr>
            <p:ph sz="quarter" idx="11"/>
          </p:nvPr>
        </p:nvSpPr>
        <p:spPr>
          <a:xfrm>
            <a:off x="5962650" y="2098675"/>
            <a:ext cx="5391150" cy="4149725"/>
          </a:xfrm>
          <a:prstGeom prst="rect">
            <a:avLst/>
          </a:prstGeom>
        </p:spPr>
        <p:txBody>
          <a:bodyPr/>
          <a:lstStyle>
            <a:lvl1pPr marL="0" indent="0">
              <a:buNone/>
              <a:defRPr lang="en-US" sz="2400" kern="1200" dirty="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2966251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lide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225783328"/>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11">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pic>
        <p:nvPicPr>
          <p:cNvPr id="6" name="Picture 5">
            <a:extLst>
              <a:ext uri="{FF2B5EF4-FFF2-40B4-BE49-F238E27FC236}">
                <a16:creationId xmlns:a16="http://schemas.microsoft.com/office/drawing/2014/main" id="{11BC6F3D-EA1F-4241-A510-A44D76DAF95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88199" y="1879600"/>
            <a:ext cx="4648200" cy="3098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389572"/>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49922410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12">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pic>
        <p:nvPicPr>
          <p:cNvPr id="7" name="Picture 6">
            <a:extLst>
              <a:ext uri="{FF2B5EF4-FFF2-40B4-BE49-F238E27FC236}">
                <a16:creationId xmlns:a16="http://schemas.microsoft.com/office/drawing/2014/main" id="{B51F7C4B-EF5B-9748-A9F9-8F4A6E82C2F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666646" y="1970683"/>
            <a:ext cx="5169753" cy="34290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389572"/>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544653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13">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pic>
        <p:nvPicPr>
          <p:cNvPr id="6" name="Picture 5" descr="Third-degree or full thickness burns&#10;Epidermis, dermis, and the subcutaneous tissue (fat, muscle, bone, nerves)&#10;White or charred skin&#10;Nerve endings are destroyed, so there may be no pain at the site; however, surrounding tissue that has superficial or partial thickness burns will still be painful.">
            <a:extLst>
              <a:ext uri="{FF2B5EF4-FFF2-40B4-BE49-F238E27FC236}">
                <a16:creationId xmlns:a16="http://schemas.microsoft.com/office/drawing/2014/main" id="{89F9C3EF-B6ED-5943-88F8-D2DAF30B7EC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368568" y="1970683"/>
            <a:ext cx="4467831" cy="31496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389572"/>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7273014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14">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pic>
        <p:nvPicPr>
          <p:cNvPr id="7" name="Picture 6">
            <a:extLst>
              <a:ext uri="{FF2B5EF4-FFF2-40B4-BE49-F238E27FC236}">
                <a16:creationId xmlns:a16="http://schemas.microsoft.com/office/drawing/2014/main" id="{3E415673-803B-E740-B26C-BF5F8AE5FB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539180" y="1996593"/>
            <a:ext cx="4297219" cy="2864813"/>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389572"/>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303394297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16">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pic>
        <p:nvPicPr>
          <p:cNvPr id="6" name="Picture 5">
            <a:extLst>
              <a:ext uri="{FF2B5EF4-FFF2-40B4-BE49-F238E27FC236}">
                <a16:creationId xmlns:a16="http://schemas.microsoft.com/office/drawing/2014/main" id="{B5322D22-8649-3145-B10F-55B743560C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949112" y="2012402"/>
            <a:ext cx="2887287" cy="4330931"/>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389572"/>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640291837"/>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17">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pic>
        <p:nvPicPr>
          <p:cNvPr id="7" name="Picture 6">
            <a:extLst>
              <a:ext uri="{FF2B5EF4-FFF2-40B4-BE49-F238E27FC236}">
                <a16:creationId xmlns:a16="http://schemas.microsoft.com/office/drawing/2014/main" id="{73F77AF4-990A-CE41-BC16-BB4D6CBADA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878865" y="1970683"/>
            <a:ext cx="2455523" cy="4430684"/>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1389572"/>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Tree>
    <p:extLst>
      <p:ext uri="{BB962C8B-B14F-4D97-AF65-F5344CB8AC3E}">
        <p14:creationId xmlns:p14="http://schemas.microsoft.com/office/powerpoint/2010/main" val="146441195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3">
    <p:spTree>
      <p:nvGrpSpPr>
        <p:cNvPr id="1" name=""/>
        <p:cNvGrpSpPr/>
        <p:nvPr/>
      </p:nvGrpSpPr>
      <p:grpSpPr>
        <a:xfrm>
          <a:off x="0" y="0"/>
          <a:ext cx="0" cy="0"/>
          <a:chOff x="0" y="0"/>
          <a:chExt cx="0" cy="0"/>
        </a:xfrm>
      </p:grpSpPr>
      <p:pic>
        <p:nvPicPr>
          <p:cNvPr id="2" name="Picture 1" descr="A green and black rectangle&#10;&#10;Description automatically generated">
            <a:extLst>
              <a:ext uri="{FF2B5EF4-FFF2-40B4-BE49-F238E27FC236}">
                <a16:creationId xmlns:a16="http://schemas.microsoft.com/office/drawing/2014/main" id="{01247FFA-71AE-B5D5-796B-0C8CFFFB9D4A}"/>
              </a:ext>
            </a:extLst>
          </p:cNvPr>
          <p:cNvPicPr>
            <a:picLocks noChangeAspect="1"/>
          </p:cNvPicPr>
          <p:nvPr userDrawn="1"/>
        </p:nvPicPr>
        <p:blipFill>
          <a:blip r:embed="rId2"/>
          <a:stretch>
            <a:fillRect/>
          </a:stretch>
        </p:blipFill>
        <p:spPr>
          <a:xfrm>
            <a:off x="1095375" y="319797"/>
            <a:ext cx="10001250" cy="1144800"/>
          </a:xfrm>
          <a:prstGeom prst="rect">
            <a:avLst/>
          </a:prstGeom>
        </p:spPr>
      </p:pic>
      <p:sp>
        <p:nvSpPr>
          <p:cNvPr id="3" name="Title 2">
            <a:extLst>
              <a:ext uri="{FF2B5EF4-FFF2-40B4-BE49-F238E27FC236}">
                <a16:creationId xmlns:a16="http://schemas.microsoft.com/office/drawing/2014/main" id="{50E14C4D-D0A9-0F13-F839-EC5E94C0E8A0}"/>
              </a:ext>
            </a:extLst>
          </p:cNvPr>
          <p:cNvSpPr>
            <a:spLocks noGrp="1"/>
          </p:cNvSpPr>
          <p:nvPr>
            <p:ph type="title"/>
          </p:nvPr>
        </p:nvSpPr>
        <p:spPr>
          <a:xfrm>
            <a:off x="838200" y="365125"/>
            <a:ext cx="10515600" cy="1325563"/>
          </a:xfrm>
          <a:prstGeom prst="rect">
            <a:avLst/>
          </a:prstGeom>
        </p:spPr>
        <p:txBody>
          <a:bodyPr/>
          <a:lstStyle>
            <a:lvl1pPr>
              <a:defRPr lang="en-GB" sz="5000" b="0" i="0" kern="1200" smtClean="0">
                <a:solidFill>
                  <a:schemeClr val="tx1"/>
                </a:solidFill>
                <a:latin typeface="Rockwell" panose="02060603020205020403" pitchFamily="18" charset="77"/>
                <a:ea typeface="+mn-ea"/>
                <a:cs typeface="+mn-cs"/>
              </a:defRPr>
            </a:lvl1pPr>
          </a:lstStyle>
          <a:p>
            <a:r>
              <a:rPr lang="en-GB" dirty="0"/>
              <a:t>Click to edit Master title style</a:t>
            </a:r>
            <a:endParaRPr lang="en-US" dirty="0"/>
          </a:p>
        </p:txBody>
      </p:sp>
      <p:sp>
        <p:nvSpPr>
          <p:cNvPr id="5" name="Content Placeholder 4">
            <a:extLst>
              <a:ext uri="{FF2B5EF4-FFF2-40B4-BE49-F238E27FC236}">
                <a16:creationId xmlns:a16="http://schemas.microsoft.com/office/drawing/2014/main" id="{725CA9BD-3818-4BC7-BFEF-8CB6D54FF82A}"/>
              </a:ext>
            </a:extLst>
          </p:cNvPr>
          <p:cNvSpPr>
            <a:spLocks noGrp="1"/>
          </p:cNvSpPr>
          <p:nvPr>
            <p:ph sz="quarter" idx="10"/>
          </p:nvPr>
        </p:nvSpPr>
        <p:spPr>
          <a:xfrm>
            <a:off x="838200" y="2095500"/>
            <a:ext cx="10515600" cy="3429000"/>
          </a:xfrm>
          <a:prstGeom prst="rect">
            <a:avLst/>
          </a:prstGeom>
        </p:spPr>
        <p:txBody>
          <a:bodyPr/>
          <a:lstStyle>
            <a:lvl1pPr marL="0" indent="0">
              <a:buNone/>
              <a:defRPr lang="en-US" sz="2400" kern="1200">
                <a:solidFill>
                  <a:schemeClr val="tx1"/>
                </a:solidFill>
                <a:latin typeface="Century Gothic" panose="020B0502020202020204" pitchFamily="34" charset="0"/>
                <a:ea typeface="+mn-ea"/>
                <a:cs typeface="Aptos Light" panose="020F0302020204030204" pitchFamily="34" charset="0"/>
              </a:defRPr>
            </a:lvl1pPr>
          </a:lstStyle>
          <a:p>
            <a:pPr lvl="0"/>
            <a:endParaRPr lang="en-US" dirty="0"/>
          </a:p>
        </p:txBody>
      </p:sp>
      <p:sp>
        <p:nvSpPr>
          <p:cNvPr id="6" name="Content Placeholder 5"/>
          <p:cNvSpPr>
            <a:spLocks noGrp="1"/>
          </p:cNvSpPr>
          <p:nvPr>
            <p:ph sz="quarter" idx="11"/>
          </p:nvPr>
        </p:nvSpPr>
        <p:spPr>
          <a:xfrm>
            <a:off x="8126413" y="5524500"/>
            <a:ext cx="3227387" cy="617538"/>
          </a:xfrm>
          <a:prstGeom prst="rect">
            <a:avLst/>
          </a:prstGeom>
        </p:spPr>
        <p:txBody>
          <a:bodyPr/>
          <a:lstStyle>
            <a:lvl1pPr marL="0" indent="0">
              <a:buNone/>
              <a:defRPr/>
            </a:lvl1pPr>
          </a:lstStyle>
          <a:p>
            <a:pPr lvl="0"/>
            <a:endParaRPr lang="en-IN" dirty="0"/>
          </a:p>
        </p:txBody>
      </p:sp>
    </p:spTree>
    <p:extLst>
      <p:ext uri="{BB962C8B-B14F-4D97-AF65-F5344CB8AC3E}">
        <p14:creationId xmlns:p14="http://schemas.microsoft.com/office/powerpoint/2010/main" val="301674744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image" Target="../media/image1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green and white background&#10;&#10;Description automatically generated">
            <a:extLst>
              <a:ext uri="{FF2B5EF4-FFF2-40B4-BE49-F238E27FC236}">
                <a16:creationId xmlns:a16="http://schemas.microsoft.com/office/drawing/2014/main" id="{0C6A7BD8-C4F3-CE08-0A5F-6746ED2F44E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62090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723" r:id="rId3"/>
    <p:sldLayoutId id="2147483724" r:id="rId4"/>
    <p:sldLayoutId id="2147483725" r:id="rId5"/>
    <p:sldLayoutId id="2147483726" r:id="rId6"/>
    <p:sldLayoutId id="2147483727" r:id="rId7"/>
    <p:sldLayoutId id="2147483728" r:id="rId8"/>
    <p:sldLayoutId id="2147483722" r:id="rId9"/>
    <p:sldLayoutId id="214748372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2118AF-4C6A-68CB-2E88-ADB5325F86E7}"/>
              </a:ext>
            </a:extLst>
          </p:cNvPr>
          <p:cNvPicPr>
            <a:picLocks noChangeAspect="1"/>
          </p:cNvPicPr>
          <p:nvPr userDrawn="1"/>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97658583"/>
      </p:ext>
    </p:extLst>
  </p:cSld>
  <p:clrMap bg1="lt1" tx1="dk1" bg2="lt2" tx2="dk2" accent1="accent1" accent2="accent2" accent3="accent3" accent4="accent4" accent5="accent5" accent6="accent6" hlink="hlink" folHlink="folHlink"/>
  <p:sldLayoutIdLst>
    <p:sldLayoutId id="2147483667" r:id="rId1"/>
    <p:sldLayoutId id="2147483715" r:id="rId2"/>
    <p:sldLayoutId id="214748368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0F9F82-8392-F0A1-62F4-8DC53C485B11}"/>
              </a:ext>
            </a:extLst>
          </p:cNvPr>
          <p:cNvSpPr>
            <a:spLocks noGrp="1"/>
          </p:cNvSpPr>
          <p:nvPr>
            <p:ph sz="quarter" idx="10"/>
          </p:nvPr>
        </p:nvSpPr>
        <p:spPr>
          <a:xfrm>
            <a:off x="6491312" y="760304"/>
            <a:ext cx="5002213" cy="1805562"/>
          </a:xfrm>
        </p:spPr>
        <p:txBody>
          <a:bodyPr/>
          <a:lstStyle/>
          <a:p>
            <a:pPr>
              <a:lnSpc>
                <a:spcPct val="113000"/>
              </a:lnSpc>
              <a:spcBef>
                <a:spcPts val="1200"/>
              </a:spcBef>
            </a:pPr>
            <a:r>
              <a:rPr lang="en-US" sz="4000" b="0" dirty="0">
                <a:solidFill>
                  <a:schemeClr val="tx1"/>
                </a:solidFill>
                <a:latin typeface="Rockwell" panose="02060603020205020403" pitchFamily="18" charset="77"/>
              </a:rPr>
              <a:t>Chapter 1</a:t>
            </a:r>
            <a:r>
              <a:rPr lang="en-IN" sz="4000" b="0" dirty="0">
                <a:solidFill>
                  <a:schemeClr val="tx1"/>
                </a:solidFill>
                <a:latin typeface="Rockwell" panose="02060603020205020403" pitchFamily="18" charset="77"/>
              </a:rPr>
              <a:t>3</a:t>
            </a:r>
            <a:endParaRPr lang="en-US" sz="4000" b="0" dirty="0">
              <a:solidFill>
                <a:schemeClr val="tx1"/>
              </a:solidFill>
              <a:latin typeface="Rockwell" panose="02060603020205020403" pitchFamily="18" charset="77"/>
            </a:endParaRPr>
          </a:p>
          <a:p>
            <a:pPr>
              <a:lnSpc>
                <a:spcPct val="113000"/>
              </a:lnSpc>
              <a:spcBef>
                <a:spcPts val="1200"/>
              </a:spcBef>
            </a:pPr>
            <a:r>
              <a:rPr lang="en-US" sz="4000" b="0" dirty="0">
                <a:solidFill>
                  <a:schemeClr val="tx1"/>
                </a:solidFill>
                <a:latin typeface="Rockwell" panose="02060603020205020403" pitchFamily="18" charset="77"/>
              </a:rPr>
              <a:t>LESSON 1</a:t>
            </a:r>
            <a:r>
              <a:rPr lang="en-IN" sz="4000" b="0" dirty="0">
                <a:solidFill>
                  <a:schemeClr val="tx1"/>
                </a:solidFill>
                <a:latin typeface="Rockwell" panose="02060603020205020403" pitchFamily="18" charset="77"/>
              </a:rPr>
              <a:t>3</a:t>
            </a:r>
            <a:r>
              <a:rPr lang="en-US" sz="4000" b="0" dirty="0">
                <a:solidFill>
                  <a:schemeClr val="tx1"/>
                </a:solidFill>
                <a:latin typeface="Rockwell" panose="02060603020205020403" pitchFamily="18" charset="77"/>
              </a:rPr>
              <a:t>.4</a:t>
            </a:r>
          </a:p>
        </p:txBody>
      </p:sp>
      <p:sp>
        <p:nvSpPr>
          <p:cNvPr id="3" name="Title 2">
            <a:extLst>
              <a:ext uri="{FF2B5EF4-FFF2-40B4-BE49-F238E27FC236}">
                <a16:creationId xmlns:a16="http://schemas.microsoft.com/office/drawing/2014/main" id="{87012567-5EF1-F630-AB2D-B77047AD3D0C}"/>
              </a:ext>
            </a:extLst>
          </p:cNvPr>
          <p:cNvSpPr>
            <a:spLocks noGrp="1"/>
          </p:cNvSpPr>
          <p:nvPr>
            <p:ph type="title"/>
          </p:nvPr>
        </p:nvSpPr>
        <p:spPr>
          <a:xfrm>
            <a:off x="5938673" y="2451600"/>
            <a:ext cx="6107490" cy="3034723"/>
          </a:xfrm>
        </p:spPr>
        <p:txBody>
          <a:bodyPr anchor="t"/>
          <a:lstStyle/>
          <a:p>
            <a:pPr>
              <a:lnSpc>
                <a:spcPct val="100000"/>
              </a:lnSpc>
              <a:spcBef>
                <a:spcPts val="0"/>
              </a:spcBef>
            </a:pPr>
            <a:r>
              <a:rPr lang="en-US" sz="6000" b="1" dirty="0">
                <a:solidFill>
                  <a:srgbClr val="C52039"/>
                </a:solidFill>
                <a:latin typeface="Century Gothic" panose="020B0502020202020204" pitchFamily="34" charset="0"/>
                <a:ea typeface="+mn-ea"/>
                <a:cs typeface="+mn-cs"/>
              </a:rPr>
              <a:t>First Aid</a:t>
            </a:r>
            <a:br>
              <a:rPr lang="en-US" sz="6000" b="1" dirty="0">
                <a:solidFill>
                  <a:srgbClr val="C52039"/>
                </a:solidFill>
                <a:latin typeface="Century Gothic" panose="020B0502020202020204" pitchFamily="34" charset="0"/>
                <a:ea typeface="+mn-ea"/>
                <a:cs typeface="+mn-cs"/>
              </a:rPr>
            </a:br>
            <a:r>
              <a:rPr lang="en-US" sz="6000" b="1" dirty="0">
                <a:solidFill>
                  <a:srgbClr val="C52039"/>
                </a:solidFill>
                <a:latin typeface="Century Gothic" panose="020B0502020202020204" pitchFamily="34" charset="0"/>
                <a:ea typeface="+mn-ea"/>
                <a:cs typeface="+mn-cs"/>
              </a:rPr>
              <a:t>and Emergency Procedures</a:t>
            </a:r>
            <a:endParaRPr lang="en-US" sz="6000" b="1" spc="-150" dirty="0">
              <a:solidFill>
                <a:srgbClr val="C52039"/>
              </a:solidFill>
              <a:latin typeface="Century Gothic" panose="020B0502020202020204" pitchFamily="34" charset="0"/>
              <a:ea typeface="+mn-ea"/>
              <a:cs typeface="+mn-cs"/>
            </a:endParaRPr>
          </a:p>
        </p:txBody>
      </p:sp>
      <p:sp>
        <p:nvSpPr>
          <p:cNvPr id="5" name="Content Placeholder 4">
            <a:extLst>
              <a:ext uri="{FF2B5EF4-FFF2-40B4-BE49-F238E27FC236}">
                <a16:creationId xmlns:a16="http://schemas.microsoft.com/office/drawing/2014/main" id="{F4459E40-EC22-C356-6D67-196765A7A0D4}"/>
              </a:ext>
            </a:extLst>
          </p:cNvPr>
          <p:cNvSpPr>
            <a:spLocks noGrp="1"/>
          </p:cNvSpPr>
          <p:nvPr>
            <p:ph sz="quarter" idx="11"/>
          </p:nvPr>
        </p:nvSpPr>
        <p:spPr>
          <a:xfrm>
            <a:off x="1428280" y="5879137"/>
            <a:ext cx="9338397" cy="638175"/>
          </a:xfrm>
        </p:spPr>
        <p:txBody>
          <a:bodyPr lIns="91440" tIns="45720" rIns="91440" bIns="45720" anchor="ctr"/>
          <a:lstStyle/>
          <a:p>
            <a:pPr algn="ctr"/>
            <a:r>
              <a:rPr lang="en-US" sz="2800" dirty="0">
                <a:latin typeface="Century Gothic"/>
              </a:rPr>
              <a:t>Live Well: </a:t>
            </a:r>
            <a:r>
              <a:rPr lang="en-IN" sz="2800" dirty="0">
                <a:latin typeface="Century Gothic"/>
              </a:rPr>
              <a:t>Middle</a:t>
            </a:r>
            <a:r>
              <a:rPr lang="en-US" sz="2800" dirty="0">
                <a:latin typeface="Century Gothic"/>
              </a:rPr>
              <a:t> School Health</a:t>
            </a:r>
          </a:p>
        </p:txBody>
      </p:sp>
    </p:spTree>
    <p:extLst>
      <p:ext uri="{BB962C8B-B14F-4D97-AF65-F5344CB8AC3E}">
        <p14:creationId xmlns:p14="http://schemas.microsoft.com/office/powerpoint/2010/main" val="14601473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89959" y="503149"/>
            <a:ext cx="10515600" cy="808067"/>
          </a:xfrm>
        </p:spPr>
        <p:txBody>
          <a:bodyPr/>
          <a:lstStyle/>
          <a:p>
            <a:pPr algn="ctr"/>
            <a:r>
              <a:rPr lang="en-US" sz="5000" dirty="0"/>
              <a:t>Heat-Related Emergencies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453" y="1974728"/>
            <a:ext cx="5478845" cy="3459913"/>
          </a:xfrm>
        </p:spPr>
        <p:txBody>
          <a:bodyPr lIns="91440" tIns="45720" rIns="91440" bIns="45720" anchor="t"/>
          <a:lstStyle/>
          <a:p>
            <a:pPr>
              <a:lnSpc>
                <a:spcPct val="113000"/>
              </a:lnSpc>
              <a:spcBef>
                <a:spcPts val="1200"/>
              </a:spcBef>
            </a:pPr>
            <a:r>
              <a:rPr lang="en-US" sz="2400" dirty="0">
                <a:latin typeface="Century Gothic" panose="020B0502020202020204" pitchFamily="34" charset="0"/>
                <a:cs typeface="Aptos Light" panose="020F0302020204030204" pitchFamily="34" charset="0"/>
              </a:rPr>
              <a:t>Caused by overexposure to heat and hydration</a:t>
            </a:r>
          </a:p>
          <a:p>
            <a:pPr marL="1028700" lvl="1" indent="-342900">
              <a:lnSpc>
                <a:spcPct val="113000"/>
              </a:lnSpc>
              <a:spcBef>
                <a:spcPts val="1200"/>
              </a:spcBef>
            </a:pPr>
            <a:r>
              <a:rPr lang="en-US" sz="2000" dirty="0">
                <a:latin typeface="Century Gothic" panose="020B0502020202020204" pitchFamily="34" charset="0"/>
                <a:cs typeface="Aptos Light" panose="020F0302020204030204" pitchFamily="34" charset="0"/>
              </a:rPr>
              <a:t>Heat cramps: painful muscle spasms</a:t>
            </a:r>
          </a:p>
          <a:p>
            <a:pPr marL="1028700" lvl="1" indent="-342900">
              <a:lnSpc>
                <a:spcPct val="113000"/>
              </a:lnSpc>
              <a:spcBef>
                <a:spcPts val="1200"/>
              </a:spcBef>
            </a:pPr>
            <a:r>
              <a:rPr lang="en-US" sz="2000" dirty="0">
                <a:latin typeface="Century Gothic" panose="020B0502020202020204" pitchFamily="34" charset="0"/>
                <a:cs typeface="Aptos Light" panose="020F0302020204030204" pitchFamily="34" charset="0"/>
              </a:rPr>
              <a:t>Heat exhaustion: more severe than heat cramps</a:t>
            </a:r>
          </a:p>
          <a:p>
            <a:pPr marL="1028700" lvl="1" indent="-342900">
              <a:lnSpc>
                <a:spcPct val="113000"/>
              </a:lnSpc>
              <a:spcBef>
                <a:spcPts val="1200"/>
              </a:spcBef>
            </a:pPr>
            <a:r>
              <a:rPr lang="en-US" sz="2000" dirty="0">
                <a:latin typeface="Century Gothic" panose="020B0502020202020204" pitchFamily="34" charset="0"/>
                <a:cs typeface="Aptos Light" panose="020F0302020204030204" pitchFamily="34" charset="0"/>
              </a:rPr>
              <a:t>Heatstroke: most severe and least common</a:t>
            </a:r>
          </a:p>
        </p:txBody>
      </p:sp>
    </p:spTree>
    <p:extLst>
      <p:ext uri="{BB962C8B-B14F-4D97-AF65-F5344CB8AC3E}">
        <p14:creationId xmlns:p14="http://schemas.microsoft.com/office/powerpoint/2010/main" val="343044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7211" y="503148"/>
            <a:ext cx="10515600" cy="842573"/>
          </a:xfrm>
        </p:spPr>
        <p:txBody>
          <a:bodyPr/>
          <a:lstStyle/>
          <a:p>
            <a:pPr algn="ctr"/>
            <a:r>
              <a:rPr lang="en-US" sz="5000" dirty="0"/>
              <a:t>Cold-Related Emergencies </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453" y="1974729"/>
            <a:ext cx="5412972" cy="3699126"/>
          </a:xfrm>
        </p:spPr>
        <p:txBody>
          <a:bodyPr lIns="91440" tIns="45720" rIns="91440" bIns="45720" anchor="t"/>
          <a:lstStyle/>
          <a:p>
            <a:pPr>
              <a:lnSpc>
                <a:spcPct val="100000"/>
              </a:lnSpc>
              <a:spcBef>
                <a:spcPts val="1200"/>
              </a:spcBef>
            </a:pPr>
            <a:r>
              <a:rPr lang="en-US" sz="2400" dirty="0">
                <a:latin typeface="Century Gothic" panose="020B0502020202020204" pitchFamily="34" charset="0"/>
                <a:cs typeface="Aptos Light" panose="020F0302020204030204" pitchFamily="34" charset="0"/>
              </a:rPr>
              <a:t>Caused by overexposure to cold</a:t>
            </a:r>
          </a:p>
          <a:p>
            <a:pPr marL="1028700" lvl="1" indent="-342900">
              <a:lnSpc>
                <a:spcPct val="113000"/>
              </a:lnSpc>
              <a:spcBef>
                <a:spcPts val="1200"/>
              </a:spcBef>
            </a:pPr>
            <a:r>
              <a:rPr lang="en-US" sz="2000" dirty="0">
                <a:latin typeface="Century Gothic" panose="020B0502020202020204" pitchFamily="34" charset="0"/>
                <a:cs typeface="Aptos Light" panose="020F0302020204030204" pitchFamily="34" charset="0"/>
              </a:rPr>
              <a:t>Frostbite: freezing of the skin and underlying tissues as a result of prolonged exposure to freezing or below freezing temperatures</a:t>
            </a:r>
          </a:p>
          <a:p>
            <a:pPr marL="1028700" lvl="1" indent="-342900">
              <a:lnSpc>
                <a:spcPct val="113000"/>
              </a:lnSpc>
              <a:spcBef>
                <a:spcPts val="1200"/>
              </a:spcBef>
            </a:pPr>
            <a:r>
              <a:rPr lang="en-US" sz="2000" dirty="0">
                <a:latin typeface="Century Gothic" panose="020B0502020202020204" pitchFamily="34" charset="0"/>
                <a:cs typeface="Aptos Light" panose="020F0302020204030204" pitchFamily="34" charset="0"/>
              </a:rPr>
              <a:t>Hypothermia: lowering of the body’s core temperature to a point at which body function becomes impaired</a:t>
            </a:r>
          </a:p>
        </p:txBody>
      </p:sp>
    </p:spTree>
    <p:extLst>
      <p:ext uri="{BB962C8B-B14F-4D97-AF65-F5344CB8AC3E}">
        <p14:creationId xmlns:p14="http://schemas.microsoft.com/office/powerpoint/2010/main" val="134763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89959" y="503150"/>
            <a:ext cx="10515600" cy="830352"/>
          </a:xfrm>
        </p:spPr>
        <p:txBody>
          <a:bodyPr/>
          <a:lstStyle/>
          <a:p>
            <a:pPr algn="ctr"/>
            <a:r>
              <a:rPr lang="en-US" sz="5000" dirty="0"/>
              <a:t>Burns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453" y="1974728"/>
            <a:ext cx="6094616" cy="4150025"/>
          </a:xfrm>
        </p:spPr>
        <p:txBody>
          <a:bodyPr lIns="91440" tIns="45720" rIns="91440" bIns="45720" anchor="t"/>
          <a:lstStyle/>
          <a:p>
            <a:pPr>
              <a:lnSpc>
                <a:spcPct val="113000"/>
              </a:lnSpc>
              <a:spcBef>
                <a:spcPts val="1200"/>
              </a:spcBef>
            </a:pPr>
            <a:r>
              <a:rPr lang="en-US" sz="2400" dirty="0">
                <a:latin typeface="Century Gothic" panose="020B0502020202020204" pitchFamily="34" charset="0"/>
                <a:cs typeface="Aptos Light" panose="020F0302020204030204" pitchFamily="34" charset="0"/>
              </a:rPr>
              <a:t>Burns are caused by contact with extreme heat, chemicals, radiation, or electricity.</a:t>
            </a:r>
          </a:p>
          <a:p>
            <a:pPr>
              <a:lnSpc>
                <a:spcPct val="113000"/>
              </a:lnSpc>
              <a:spcBef>
                <a:spcPts val="1200"/>
              </a:spcBef>
            </a:pPr>
            <a:r>
              <a:rPr lang="en-US" sz="2400" dirty="0">
                <a:latin typeface="Century Gothic" panose="020B0502020202020204" pitchFamily="34" charset="0"/>
                <a:cs typeface="Aptos Light" panose="020F0302020204030204" pitchFamily="34" charset="0"/>
              </a:rPr>
              <a:t>Burns are classified by how deep they are; the deeper the burn, the greater the severity.</a:t>
            </a:r>
          </a:p>
          <a:p>
            <a:pPr>
              <a:lnSpc>
                <a:spcPct val="113000"/>
              </a:lnSpc>
              <a:spcBef>
                <a:spcPts val="1200"/>
              </a:spcBef>
            </a:pPr>
            <a:r>
              <a:rPr lang="en-US" sz="2400" dirty="0">
                <a:latin typeface="Century Gothic" panose="020B0502020202020204" pitchFamily="34" charset="0"/>
                <a:cs typeface="Aptos Light" panose="020F0302020204030204" pitchFamily="34" charset="0"/>
              </a:rPr>
              <a:t>A sunburn is a heat-related emergency and a type of burn that is caused by overexposure to the sun.</a:t>
            </a:r>
          </a:p>
        </p:txBody>
      </p:sp>
    </p:spTree>
    <p:extLst>
      <p:ext uri="{BB962C8B-B14F-4D97-AF65-F5344CB8AC3E}">
        <p14:creationId xmlns:p14="http://schemas.microsoft.com/office/powerpoint/2010/main" val="3037805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89959" y="503150"/>
            <a:ext cx="10515600" cy="830352"/>
          </a:xfrm>
        </p:spPr>
        <p:txBody>
          <a:bodyPr/>
          <a:lstStyle/>
          <a:p>
            <a:pPr algn="ctr"/>
            <a:r>
              <a:rPr lang="en-US" sz="5000" dirty="0"/>
              <a:t>Wounds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453" y="1974728"/>
            <a:ext cx="6197600" cy="4081013"/>
          </a:xfrm>
        </p:spPr>
        <p:txBody>
          <a:bodyPr lIns="91440" tIns="45720" rIns="91440" bIns="45720" anchor="t"/>
          <a:lstStyle/>
          <a:p>
            <a:pPr>
              <a:lnSpc>
                <a:spcPct val="113000"/>
              </a:lnSpc>
              <a:spcBef>
                <a:spcPts val="1200"/>
              </a:spcBef>
            </a:pPr>
            <a:r>
              <a:rPr lang="en-US" sz="2400" dirty="0">
                <a:latin typeface="Century Gothic" panose="020B0502020202020204" pitchFamily="34" charset="0"/>
                <a:cs typeface="Aptos Light" panose="020F0302020204030204" pitchFamily="34" charset="0"/>
              </a:rPr>
              <a:t>Wounds are injuries that result when the skin or other tissues of the body are damaged.</a:t>
            </a:r>
          </a:p>
          <a:p>
            <a:pPr>
              <a:lnSpc>
                <a:spcPct val="113000"/>
              </a:lnSpc>
              <a:spcBef>
                <a:spcPts val="1200"/>
              </a:spcBef>
            </a:pPr>
            <a:r>
              <a:rPr lang="en-US" sz="2400" dirty="0">
                <a:latin typeface="Century Gothic" panose="020B0502020202020204" pitchFamily="34" charset="0"/>
                <a:cs typeface="Aptos Light" panose="020F0302020204030204" pitchFamily="34" charset="0"/>
              </a:rPr>
              <a:t>The two types are closed and open wounds:</a:t>
            </a:r>
          </a:p>
          <a:p>
            <a:pPr marL="1028700" lvl="1" indent="-342900">
              <a:lnSpc>
                <a:spcPct val="113000"/>
              </a:lnSpc>
              <a:spcBef>
                <a:spcPts val="1200"/>
              </a:spcBef>
            </a:pPr>
            <a:r>
              <a:rPr lang="en-US" sz="2000" dirty="0">
                <a:latin typeface="Century Gothic" panose="020B0502020202020204" pitchFamily="34" charset="0"/>
                <a:cs typeface="Aptos Light" panose="020F0302020204030204" pitchFamily="34" charset="0"/>
              </a:rPr>
              <a:t>Closed wounds: bruises, internal bleeding</a:t>
            </a:r>
          </a:p>
          <a:p>
            <a:pPr marL="1028700" lvl="1" indent="-342900">
              <a:lnSpc>
                <a:spcPct val="113000"/>
              </a:lnSpc>
              <a:spcBef>
                <a:spcPts val="1200"/>
              </a:spcBef>
            </a:pPr>
            <a:r>
              <a:rPr lang="en-US" sz="2000" dirty="0">
                <a:latin typeface="Century Gothic" panose="020B0502020202020204" pitchFamily="34" charset="0"/>
                <a:cs typeface="Aptos Light" panose="020F0302020204030204" pitchFamily="34" charset="0"/>
              </a:rPr>
              <a:t>Open wounds: abrasions, lacerations, avulsions, amputations, punctures</a:t>
            </a:r>
          </a:p>
        </p:txBody>
      </p:sp>
    </p:spTree>
    <p:extLst>
      <p:ext uri="{BB962C8B-B14F-4D97-AF65-F5344CB8AC3E}">
        <p14:creationId xmlns:p14="http://schemas.microsoft.com/office/powerpoint/2010/main" val="37393384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889959" y="503150"/>
            <a:ext cx="10515600" cy="830352"/>
          </a:xfrm>
        </p:spPr>
        <p:txBody>
          <a:bodyPr/>
          <a:lstStyle/>
          <a:p>
            <a:pPr algn="ctr"/>
            <a:r>
              <a:rPr lang="en-US" sz="5000" dirty="0"/>
              <a:t>Muscle, Bone, and Joint Injuries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453" y="1974729"/>
            <a:ext cx="7374147" cy="3557154"/>
          </a:xfrm>
        </p:spPr>
        <p:txBody>
          <a:bodyPr lIns="91440" tIns="45720" rIns="91440" bIns="45720" anchor="t"/>
          <a:lstStyle/>
          <a:p>
            <a:pPr>
              <a:lnSpc>
                <a:spcPct val="113000"/>
              </a:lnSpc>
              <a:spcBef>
                <a:spcPts val="1200"/>
              </a:spcBef>
            </a:pPr>
            <a:r>
              <a:rPr lang="en-US" sz="2400" dirty="0">
                <a:latin typeface="Century Gothic" panose="020B0502020202020204" pitchFamily="34" charset="0"/>
                <a:cs typeface="Aptos Light" panose="020F0302020204030204" pitchFamily="34" charset="0"/>
              </a:rPr>
              <a:t>Sprains result from a stretched or torn ligament.</a:t>
            </a:r>
          </a:p>
          <a:p>
            <a:pPr>
              <a:lnSpc>
                <a:spcPct val="113000"/>
              </a:lnSpc>
              <a:spcBef>
                <a:spcPts val="1200"/>
              </a:spcBef>
            </a:pPr>
            <a:r>
              <a:rPr lang="en-US" sz="2400" dirty="0">
                <a:latin typeface="Century Gothic" panose="020B0502020202020204" pitchFamily="34" charset="0"/>
                <a:cs typeface="Aptos Light" panose="020F0302020204030204" pitchFamily="34" charset="0"/>
              </a:rPr>
              <a:t>Strains result from a stretched or torn tendon or muscle.</a:t>
            </a:r>
          </a:p>
          <a:p>
            <a:pPr>
              <a:lnSpc>
                <a:spcPct val="113000"/>
              </a:lnSpc>
              <a:spcBef>
                <a:spcPts val="1200"/>
              </a:spcBef>
            </a:pPr>
            <a:r>
              <a:rPr lang="en-US" sz="2400" dirty="0">
                <a:latin typeface="Century Gothic" panose="020B0502020202020204" pitchFamily="34" charset="0"/>
                <a:cs typeface="Aptos Light" panose="020F0302020204030204" pitchFamily="34" charset="0"/>
              </a:rPr>
              <a:t>Dislocations occur when bones that meet at a joint move out of their normal position.</a:t>
            </a:r>
          </a:p>
          <a:p>
            <a:pPr>
              <a:lnSpc>
                <a:spcPct val="113000"/>
              </a:lnSpc>
              <a:spcBef>
                <a:spcPts val="1200"/>
              </a:spcBef>
            </a:pPr>
            <a:r>
              <a:rPr lang="en-US" sz="2400" dirty="0">
                <a:latin typeface="Century Gothic" panose="020B0502020202020204" pitchFamily="34" charset="0"/>
                <a:cs typeface="Aptos Light" panose="020F0302020204030204" pitchFamily="34" charset="0"/>
              </a:rPr>
              <a:t>Fractures are a complete break, chip, or crack in a bone.</a:t>
            </a:r>
            <a:endParaRPr lang="en-US" sz="20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10847224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7212" y="503149"/>
            <a:ext cx="10515600" cy="877077"/>
          </a:xfrm>
        </p:spPr>
        <p:txBody>
          <a:bodyPr/>
          <a:lstStyle/>
          <a:p>
            <a:pPr algn="ctr"/>
            <a:r>
              <a:rPr lang="en-US" sz="5000" dirty="0"/>
              <a:t>Head, Neck, and Spinal Injuries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453" y="1974729"/>
            <a:ext cx="7607530" cy="4184530"/>
          </a:xfrm>
        </p:spPr>
        <p:txBody>
          <a:bodyPr lIns="91440" tIns="45720" rIns="91440" bIns="45720" anchor="t"/>
          <a:lstStyle/>
          <a:p>
            <a:pPr>
              <a:lnSpc>
                <a:spcPct val="113000"/>
              </a:lnSpc>
              <a:spcBef>
                <a:spcPts val="1200"/>
              </a:spcBef>
            </a:pPr>
            <a:r>
              <a:rPr lang="en-US" sz="2400" dirty="0">
                <a:latin typeface="Century Gothic" panose="020B0502020202020204" pitchFamily="34" charset="0"/>
                <a:cs typeface="Aptos Light" panose="020F0302020204030204" pitchFamily="34" charset="0"/>
              </a:rPr>
              <a:t>These injuries are very serious and can leave a person with a permanent disability.</a:t>
            </a:r>
          </a:p>
          <a:p>
            <a:pPr>
              <a:lnSpc>
                <a:spcPct val="113000"/>
              </a:lnSpc>
              <a:spcBef>
                <a:spcPts val="1200"/>
              </a:spcBef>
            </a:pPr>
            <a:r>
              <a:rPr lang="en-US" sz="2400" dirty="0">
                <a:latin typeface="Century Gothic" panose="020B0502020202020204" pitchFamily="34" charset="0"/>
                <a:cs typeface="Aptos Light" panose="020F0302020204030204" pitchFamily="34" charset="0"/>
              </a:rPr>
              <a:t>A </a:t>
            </a:r>
            <a:r>
              <a:rPr lang="en-US" b="1" dirty="0">
                <a:solidFill>
                  <a:srgbClr val="BF0071"/>
                </a:solidFill>
              </a:rPr>
              <a:t>concussion</a:t>
            </a:r>
            <a:r>
              <a:rPr lang="en-US" sz="2400" dirty="0">
                <a:latin typeface="Century Gothic" panose="020B0502020202020204" pitchFamily="34" charset="0"/>
                <a:cs typeface="Aptos Light" panose="020F0302020204030204" pitchFamily="34" charset="0"/>
              </a:rPr>
              <a:t> is a common type of traumatic brain injury that involves a temporary loss of brain function.</a:t>
            </a:r>
          </a:p>
          <a:p>
            <a:pPr>
              <a:lnSpc>
                <a:spcPct val="113000"/>
              </a:lnSpc>
              <a:spcBef>
                <a:spcPts val="1200"/>
              </a:spcBef>
            </a:pPr>
            <a:r>
              <a:rPr lang="en-US" sz="2400" dirty="0">
                <a:latin typeface="Century Gothic" panose="020B0502020202020204" pitchFamily="34" charset="0"/>
                <a:cs typeface="Aptos Light" panose="020F0302020204030204" pitchFamily="34" charset="0"/>
              </a:rPr>
              <a:t>Spinal cord injuries occur when bone fragments from vertebrae press into the soft tissue of the spinal cord or the soft tissue of the spinal cord swells, compressing it against the vertebrae.</a:t>
            </a:r>
            <a:endParaRPr lang="en-US" sz="2000"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13916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653F4F0-95C0-7F10-FA97-D5FD48FF24B5}"/>
              </a:ext>
            </a:extLst>
          </p:cNvPr>
          <p:cNvSpPr>
            <a:spLocks noGrp="1"/>
          </p:cNvSpPr>
          <p:nvPr>
            <p:ph type="title"/>
          </p:nvPr>
        </p:nvSpPr>
        <p:spPr>
          <a:xfrm>
            <a:off x="2876032" y="450806"/>
            <a:ext cx="6438900" cy="915336"/>
          </a:xfrm>
        </p:spPr>
        <p:txBody>
          <a:bodyPr/>
          <a:lstStyle/>
          <a:p>
            <a:r>
              <a:rPr lang="en-US" sz="5000" dirty="0"/>
              <a:t>Write About It</a:t>
            </a:r>
          </a:p>
        </p:txBody>
      </p:sp>
      <p:sp>
        <p:nvSpPr>
          <p:cNvPr id="11" name="Content Placeholder 10">
            <a:extLst>
              <a:ext uri="{FF2B5EF4-FFF2-40B4-BE49-F238E27FC236}">
                <a16:creationId xmlns:a16="http://schemas.microsoft.com/office/drawing/2014/main" id="{53BC4F48-AAD7-FA32-0EC5-DA5B349E53B5}"/>
              </a:ext>
            </a:extLst>
          </p:cNvPr>
          <p:cNvSpPr>
            <a:spLocks noGrp="1"/>
          </p:cNvSpPr>
          <p:nvPr>
            <p:ph sz="quarter" idx="10"/>
          </p:nvPr>
        </p:nvSpPr>
        <p:spPr>
          <a:xfrm>
            <a:off x="850899" y="1970910"/>
            <a:ext cx="9678555" cy="1858940"/>
          </a:xfrm>
        </p:spPr>
        <p:txBody>
          <a:bodyPr/>
          <a:lstStyle/>
          <a:p>
            <a:pPr marL="342900" indent="-342900">
              <a:lnSpc>
                <a:spcPct val="114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What would you do if your guardian said they weren’t feeling well and collapsed onto the floor?</a:t>
            </a:r>
          </a:p>
        </p:txBody>
      </p:sp>
    </p:spTree>
    <p:extLst>
      <p:ext uri="{BB962C8B-B14F-4D97-AF65-F5344CB8AC3E}">
        <p14:creationId xmlns:p14="http://schemas.microsoft.com/office/powerpoint/2010/main" val="29002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907212" y="503150"/>
            <a:ext cx="10515600" cy="830352"/>
          </a:xfrm>
        </p:spPr>
        <p:txBody>
          <a:bodyPr/>
          <a:lstStyle/>
          <a:p>
            <a:pPr algn="ctr"/>
            <a:r>
              <a:rPr lang="en-US" sz="5000" dirty="0"/>
              <a:t>Preparing for Emergencies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5453" y="1974729"/>
            <a:ext cx="9926782" cy="3080350"/>
          </a:xfrm>
        </p:spPr>
        <p:txBody>
          <a:bodyPr lIns="91440" tIns="45720" rIns="91440" bIns="45720" anchor="t"/>
          <a:lstStyle/>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An </a:t>
            </a:r>
            <a:r>
              <a:rPr lang="en-US" b="1" dirty="0">
                <a:solidFill>
                  <a:srgbClr val="BF0071"/>
                </a:solidFill>
              </a:rPr>
              <a:t>emergency</a:t>
            </a:r>
            <a:r>
              <a:rPr lang="en-US" sz="2400" dirty="0">
                <a:latin typeface="Century Gothic" panose="020B0502020202020204" pitchFamily="34" charset="0"/>
                <a:cs typeface="Aptos Light" panose="020F0302020204030204" pitchFamily="34" charset="0"/>
              </a:rPr>
              <a:t> is an unexpected situation that requires immediate action.</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The first thing you should do is call 911.</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In an emergency, you may be able to provide </a:t>
            </a:r>
            <a:r>
              <a:rPr lang="en-US" b="1" dirty="0">
                <a:solidFill>
                  <a:srgbClr val="BF0071"/>
                </a:solidFill>
              </a:rPr>
              <a:t>first aid</a:t>
            </a:r>
            <a:r>
              <a:rPr lang="en-US" sz="2400" dirty="0">
                <a:latin typeface="Century Gothic" panose="020B0502020202020204" pitchFamily="34" charset="0"/>
                <a:cs typeface="Aptos Light" panose="020F0302020204030204" pitchFamily="34" charset="0"/>
              </a:rPr>
              <a:t>, which is providing basic medical care to someone experiencing a sudden injury or illness.</a:t>
            </a:r>
          </a:p>
        </p:txBody>
      </p:sp>
    </p:spTree>
    <p:extLst>
      <p:ext uri="{BB962C8B-B14F-4D97-AF65-F5344CB8AC3E}">
        <p14:creationId xmlns:p14="http://schemas.microsoft.com/office/powerpoint/2010/main" val="31587045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Emergency Action Steps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9774527" cy="3429000"/>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In any emergency situation, use the emergency action steps of check, call, care.</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Check the scene to make sure it is safe and check the person to determine what the illness or injury might be.</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Call 911.</a:t>
            </a:r>
          </a:p>
          <a:p>
            <a:pPr marL="1028700" lvl="1" indent="-342900">
              <a:lnSpc>
                <a:spcPct val="114000"/>
              </a:lnSpc>
              <a:spcBef>
                <a:spcPts val="1200"/>
              </a:spcBef>
            </a:pPr>
            <a:r>
              <a:rPr lang="en-US" sz="2000" dirty="0">
                <a:latin typeface="Century Gothic" panose="020B0502020202020204" pitchFamily="34" charset="0"/>
                <a:cs typeface="Aptos Light" panose="020F0302020204030204" pitchFamily="34" charset="0"/>
              </a:rPr>
              <a:t>Care for the person according to the conditions you find and your level of knowledge and training.</a:t>
            </a:r>
          </a:p>
        </p:txBody>
      </p:sp>
    </p:spTree>
    <p:extLst>
      <p:ext uri="{BB962C8B-B14F-4D97-AF65-F5344CB8AC3E}">
        <p14:creationId xmlns:p14="http://schemas.microsoft.com/office/powerpoint/2010/main" val="3305139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Universal Precautions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3"/>
            <a:ext cx="9907370" cy="4205829"/>
          </a:xfrm>
        </p:spPr>
        <p:txBody>
          <a:bodyPr lIns="91440" tIns="45720" rIns="91440" bIns="45720" anchor="t"/>
          <a:lstStyle/>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Steps taken to reduce the risk of transmitting pathogens from one person to another through close physical contact and/or a contaminated surface or object </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Help protect a person from blood borne pathogens, such as HIV; hepatitis B, C, and D; and airborne pathogens from people coughing and sneezing </a:t>
            </a:r>
          </a:p>
          <a:p>
            <a:pPr marL="342900" indent="-342900">
              <a:lnSpc>
                <a:spcPct val="113000"/>
              </a:lnSpc>
              <a:spcBef>
                <a:spcPts val="1200"/>
              </a:spcBef>
              <a:buFont typeface="Arial" panose="020B0604020202020204" pitchFamily="34" charset="0"/>
              <a:buChar char="•"/>
            </a:pPr>
            <a:r>
              <a:rPr lang="en-US" sz="2400" dirty="0">
                <a:latin typeface="Century Gothic" panose="020B0502020202020204" pitchFamily="34" charset="0"/>
                <a:cs typeface="Aptos Light" panose="020F0302020204030204" pitchFamily="34" charset="0"/>
              </a:rPr>
              <a:t>May include wearing gloves, masks, gowns, and other personal protection equipment as deemed necessary based on the situation</a:t>
            </a:r>
            <a:endParaRPr lang="en-US" sz="1600" i="1" dirty="0">
              <a:latin typeface="Century Gothic" panose="020B0502020202020204" pitchFamily="34" charset="0"/>
              <a:cs typeface="Aptos Light" panose="020F0302020204030204" pitchFamily="34" charset="0"/>
            </a:endParaRPr>
          </a:p>
        </p:txBody>
      </p:sp>
    </p:spTree>
    <p:extLst>
      <p:ext uri="{BB962C8B-B14F-4D97-AF65-F5344CB8AC3E}">
        <p14:creationId xmlns:p14="http://schemas.microsoft.com/office/powerpoint/2010/main" val="4245974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Cardiac Emergencies</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10724787" cy="4464622"/>
          </a:xfrm>
        </p:spPr>
        <p:txBody>
          <a:bodyPr lIns="91440" tIns="45720" rIns="91440" bIns="45720" anchor="t"/>
          <a:lstStyle/>
          <a:p>
            <a:pPr>
              <a:lnSpc>
                <a:spcPct val="114000"/>
              </a:lnSpc>
              <a:spcBef>
                <a:spcPts val="1200"/>
              </a:spcBef>
            </a:pPr>
            <a:r>
              <a:rPr lang="en-US" sz="2400" dirty="0">
                <a:latin typeface="Century Gothic" panose="020B0502020202020204" pitchFamily="34" charset="0"/>
                <a:cs typeface="Aptos Light" panose="020F0302020204030204" pitchFamily="34" charset="0"/>
              </a:rPr>
              <a:t>The two most common cardiac emergencies are heart attack and cardiac arrest:</a:t>
            </a:r>
          </a:p>
          <a:p>
            <a:pPr marL="1028700" lvl="1" indent="-342900">
              <a:lnSpc>
                <a:spcPct val="100000"/>
              </a:lnSpc>
              <a:spcBef>
                <a:spcPts val="1200"/>
              </a:spcBef>
            </a:pPr>
            <a:r>
              <a:rPr lang="en-US" sz="2000" b="1" dirty="0">
                <a:solidFill>
                  <a:srgbClr val="BF0071"/>
                </a:solidFill>
                <a:latin typeface="Century Gothic" panose="020B0502020202020204" pitchFamily="34" charset="0"/>
              </a:rPr>
              <a:t>Heart attack: </a:t>
            </a:r>
            <a:r>
              <a:rPr lang="en-US" sz="2000" dirty="0">
                <a:latin typeface="Century Gothic" panose="020B0502020202020204" pitchFamily="34" charset="0"/>
                <a:cs typeface="Aptos Light" panose="020F0302020204030204" pitchFamily="34" charset="0"/>
              </a:rPr>
              <a:t>occurs when blood flow to part of the heart muscle is blocked</a:t>
            </a:r>
          </a:p>
          <a:p>
            <a:pPr marL="1028700" lvl="1" indent="-342900">
              <a:lnSpc>
                <a:spcPct val="100000"/>
              </a:lnSpc>
              <a:spcBef>
                <a:spcPts val="1200"/>
              </a:spcBef>
            </a:pPr>
            <a:r>
              <a:rPr lang="en-US" sz="2000" b="1" dirty="0">
                <a:solidFill>
                  <a:srgbClr val="BF0071"/>
                </a:solidFill>
                <a:latin typeface="Century Gothic" panose="020B0502020202020204" pitchFamily="34" charset="0"/>
              </a:rPr>
              <a:t>Cardiac arrest: </a:t>
            </a:r>
            <a:r>
              <a:rPr lang="en-US" sz="2000" dirty="0">
                <a:latin typeface="Century Gothic" panose="020B0502020202020204" pitchFamily="34" charset="0"/>
                <a:cs typeface="Aptos Light" panose="020F0302020204030204" pitchFamily="34" charset="0"/>
              </a:rPr>
              <a:t>occurs when the heart stops beating or beats too ineffectively to circulate blood to the brain</a:t>
            </a:r>
          </a:p>
          <a:p>
            <a:pPr>
              <a:lnSpc>
                <a:spcPct val="114000"/>
              </a:lnSpc>
              <a:spcBef>
                <a:spcPts val="1200"/>
              </a:spcBef>
            </a:pPr>
            <a:r>
              <a:rPr lang="en-US" sz="2400" dirty="0">
                <a:latin typeface="Century Gothic" panose="020B0502020202020204" pitchFamily="34" charset="0"/>
                <a:cs typeface="Aptos Light" panose="020F0302020204030204" pitchFamily="34" charset="0"/>
              </a:rPr>
              <a:t>Cardiopulmonary resuscitation (CPR)</a:t>
            </a:r>
            <a:r>
              <a:rPr lang="en-IN" sz="2400" dirty="0">
                <a:latin typeface="Century Gothic" panose="020B0502020202020204" pitchFamily="34" charset="0"/>
                <a:cs typeface="Aptos Light" panose="020F0302020204030204" pitchFamily="34" charset="0"/>
              </a:rPr>
              <a:t> is </a:t>
            </a:r>
            <a:r>
              <a:rPr lang="en-IN" dirty="0">
                <a:latin typeface="Century Gothic" panose="020B0502020202020204" pitchFamily="34" charset="0"/>
                <a:cs typeface="Aptos Light" panose="020F0302020204030204" pitchFamily="34" charset="0"/>
              </a:rPr>
              <a:t>used</a:t>
            </a:r>
            <a:r>
              <a:rPr lang="en-US" dirty="0">
                <a:latin typeface="Century Gothic" panose="020B0502020202020204" pitchFamily="34" charset="0"/>
                <a:cs typeface="Aptos Light" panose="020F0302020204030204" pitchFamily="34" charset="0"/>
              </a:rPr>
              <a:t> when a person is not breathing and doesn't have a heartbeat</a:t>
            </a:r>
          </a:p>
          <a:p>
            <a:pPr marL="1028700" lvl="1" indent="-342900">
              <a:lnSpc>
                <a:spcPct val="100000"/>
              </a:lnSpc>
              <a:spcBef>
                <a:spcPts val="1200"/>
              </a:spcBef>
            </a:pPr>
            <a:r>
              <a:rPr lang="en-US" sz="2000" dirty="0">
                <a:latin typeface="Century Gothic" panose="020B0502020202020204" pitchFamily="34" charset="0"/>
                <a:cs typeface="Aptos Light" panose="020F0302020204030204" pitchFamily="34" charset="0"/>
              </a:rPr>
              <a:t>CPR keeps oxygenated blood moving to the brain and other vital organs until advanced medical help arrives. </a:t>
            </a:r>
          </a:p>
          <a:p>
            <a:pPr marL="1028700" lvl="1" indent="-342900">
              <a:lnSpc>
                <a:spcPct val="100000"/>
              </a:lnSpc>
              <a:spcBef>
                <a:spcPts val="1200"/>
              </a:spcBef>
            </a:pPr>
            <a:r>
              <a:rPr lang="en-US" sz="2000" dirty="0">
                <a:latin typeface="Century Gothic" panose="020B0502020202020204" pitchFamily="34" charset="0"/>
                <a:cs typeface="Aptos Light" panose="020F0302020204030204" pitchFamily="34" charset="0"/>
              </a:rPr>
              <a:t>CPR involves 30 chest compressions and two rescue breaths. </a:t>
            </a:r>
          </a:p>
        </p:txBody>
      </p:sp>
    </p:spTree>
    <p:extLst>
      <p:ext uri="{BB962C8B-B14F-4D97-AF65-F5344CB8AC3E}">
        <p14:creationId xmlns:p14="http://schemas.microsoft.com/office/powerpoint/2010/main" val="4012847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166255" y="514667"/>
            <a:ext cx="11804071" cy="818834"/>
          </a:xfrm>
        </p:spPr>
        <p:txBody>
          <a:bodyPr/>
          <a:lstStyle/>
          <a:p>
            <a:pPr algn="ctr"/>
            <a:r>
              <a:rPr lang="en-US" sz="5000" spc="-150" dirty="0"/>
              <a:t>Cardiopulmonary Resuscitation</a:t>
            </a:r>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3" y="1970684"/>
            <a:ext cx="10863332" cy="927791"/>
          </a:xfrm>
        </p:spPr>
        <p:txBody>
          <a:bodyPr lIns="91440" tIns="45720" rIns="91440" bIns="45720" anchor="t"/>
          <a:lstStyle/>
          <a:p>
            <a:pPr>
              <a:lnSpc>
                <a:spcPct val="114000"/>
              </a:lnSpc>
              <a:spcBef>
                <a:spcPts val="1200"/>
              </a:spcBef>
            </a:pPr>
            <a:r>
              <a:rPr lang="en-US" b="1" dirty="0">
                <a:solidFill>
                  <a:srgbClr val="BF0071"/>
                </a:solidFill>
              </a:rPr>
              <a:t>Cardiopulmonary resuscitation (CPR) </a:t>
            </a:r>
            <a:r>
              <a:rPr lang="en-US" sz="2400" dirty="0">
                <a:latin typeface="Century Gothic" panose="020B0502020202020204" pitchFamily="34" charset="0"/>
                <a:cs typeface="Aptos Light" panose="020F0302020204030204" pitchFamily="34" charset="0"/>
              </a:rPr>
              <a:t>keeps oxygenated blood moving to the brain and other vital organs until advanced medical help arrives.</a:t>
            </a:r>
            <a:endParaRPr lang="en-US" sz="2000" dirty="0">
              <a:latin typeface="Century Gothic" panose="020B0502020202020204" pitchFamily="34" charset="0"/>
              <a:cs typeface="Aptos Light" panose="020F0302020204030204" pitchFamily="34" charset="0"/>
            </a:endParaRPr>
          </a:p>
        </p:txBody>
      </p:sp>
      <p:pic>
        <p:nvPicPr>
          <p:cNvPr id="4" name="Picture 3" descr="The image shows a person lying down and another person kneeling over them performing CPR. If person is not breathing, place one hand on their sternum and place the second hand on top of the first hand, do 30 chest compressions in 18 seconds. Open the airway and give 2 rescue breaths. Repeat chest compressions and rescue breaths until the person starts breathing, and AED is ready, or EMS arrives.">
            <a:extLst>
              <a:ext uri="{FF2B5EF4-FFF2-40B4-BE49-F238E27FC236}">
                <a16:creationId xmlns:a16="http://schemas.microsoft.com/office/drawing/2014/main" id="{713719FD-064D-2A48-8F53-2F5CB34BD2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78784" y="3066702"/>
            <a:ext cx="7220989" cy="3575167"/>
          </a:xfrm>
          <a:prstGeom prst="rect">
            <a:avLst/>
          </a:prstGeom>
        </p:spPr>
      </p:pic>
    </p:spTree>
    <p:extLst>
      <p:ext uri="{BB962C8B-B14F-4D97-AF65-F5344CB8AC3E}">
        <p14:creationId xmlns:p14="http://schemas.microsoft.com/office/powerpoint/2010/main" val="4133818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Sudden Illness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9907370" cy="4136818"/>
          </a:xfrm>
        </p:spPr>
        <p:txBody>
          <a:bodyPr lIns="91440" tIns="45720" rIns="91440" bIns="45720" anchor="t"/>
          <a:lstStyle/>
          <a:p>
            <a:pPr>
              <a:lnSpc>
                <a:spcPct val="100000"/>
              </a:lnSpc>
              <a:spcBef>
                <a:spcPts val="1200"/>
              </a:spcBef>
            </a:pPr>
            <a:r>
              <a:rPr lang="en-US" sz="2400" dirty="0">
                <a:latin typeface="Century Gothic" panose="020B0502020202020204" pitchFamily="34" charset="0"/>
                <a:cs typeface="Aptos Light" panose="020F0302020204030204" pitchFamily="34" charset="0"/>
              </a:rPr>
              <a:t>Examples of sudden illness include </a:t>
            </a:r>
            <a:endParaRPr lang="en-IN" sz="2400" dirty="0">
              <a:latin typeface="Century Gothic" panose="020B0502020202020204" pitchFamily="34" charset="0"/>
              <a:cs typeface="Aptos Light" panose="020F0302020204030204" pitchFamily="34" charset="0"/>
            </a:endParaRPr>
          </a:p>
          <a:p>
            <a:pPr lvl="1">
              <a:lnSpc>
                <a:spcPct val="100000"/>
              </a:lnSpc>
              <a:spcBef>
                <a:spcPts val="1200"/>
              </a:spcBef>
            </a:pPr>
            <a:r>
              <a:rPr lang="en-US" sz="2200" dirty="0">
                <a:latin typeface="Century Gothic" panose="020B0502020202020204" pitchFamily="34" charset="0"/>
                <a:cs typeface="Aptos Light" panose="020F0302020204030204" pitchFamily="34" charset="0"/>
              </a:rPr>
              <a:t>asthma, allergic reactions and anaphylaxis, diabetic emergencies, seizures, and fainting.</a:t>
            </a:r>
          </a:p>
          <a:p>
            <a:pPr>
              <a:lnSpc>
                <a:spcPct val="100000"/>
              </a:lnSpc>
              <a:spcBef>
                <a:spcPts val="1200"/>
              </a:spcBef>
            </a:pPr>
            <a:r>
              <a:rPr lang="en-US" sz="2400" dirty="0">
                <a:latin typeface="Century Gothic" panose="020B0502020202020204" pitchFamily="34" charset="0"/>
                <a:cs typeface="Aptos Light" panose="020F0302020204030204" pitchFamily="34" charset="0"/>
              </a:rPr>
              <a:t>Sudden illness often happens with little or no warning.</a:t>
            </a:r>
          </a:p>
          <a:p>
            <a:pPr>
              <a:lnSpc>
                <a:spcPct val="100000"/>
              </a:lnSpc>
              <a:spcBef>
                <a:spcPts val="1200"/>
              </a:spcBef>
            </a:pPr>
            <a:r>
              <a:rPr lang="en-US" sz="2400" dirty="0">
                <a:latin typeface="Century Gothic" panose="020B0502020202020204" pitchFamily="34" charset="0"/>
                <a:cs typeface="Aptos Light" panose="020F0302020204030204" pitchFamily="34" charset="0"/>
              </a:rPr>
              <a:t>Symptoms may include:</a:t>
            </a:r>
          </a:p>
          <a:p>
            <a:pPr marL="1028700" lvl="1" indent="-342900">
              <a:lnSpc>
                <a:spcPct val="100000"/>
              </a:lnSpc>
              <a:spcBef>
                <a:spcPts val="800"/>
              </a:spcBef>
            </a:pPr>
            <a:r>
              <a:rPr lang="en-US" sz="2000" dirty="0">
                <a:latin typeface="Century Gothic" panose="020B0502020202020204" pitchFamily="34" charset="0"/>
                <a:cs typeface="Aptos Light" panose="020F0302020204030204" pitchFamily="34" charset="0"/>
              </a:rPr>
              <a:t>trouble breathing</a:t>
            </a:r>
          </a:p>
          <a:p>
            <a:pPr marL="1028700" lvl="1" indent="-342900">
              <a:lnSpc>
                <a:spcPct val="100000"/>
              </a:lnSpc>
              <a:spcBef>
                <a:spcPts val="800"/>
              </a:spcBef>
            </a:pPr>
            <a:r>
              <a:rPr lang="en-US" sz="2000" dirty="0">
                <a:latin typeface="Century Gothic" panose="020B0502020202020204" pitchFamily="34" charset="0"/>
                <a:cs typeface="Aptos Light" panose="020F0302020204030204" pitchFamily="34" charset="0"/>
              </a:rPr>
              <a:t>dizziness</a:t>
            </a:r>
          </a:p>
          <a:p>
            <a:pPr marL="1028700" lvl="1" indent="-342900">
              <a:lnSpc>
                <a:spcPct val="100000"/>
              </a:lnSpc>
              <a:spcBef>
                <a:spcPts val="800"/>
              </a:spcBef>
            </a:pPr>
            <a:r>
              <a:rPr lang="en-US" sz="2000" dirty="0">
                <a:latin typeface="Century Gothic" panose="020B0502020202020204" pitchFamily="34" charset="0"/>
                <a:cs typeface="Aptos Light" panose="020F0302020204030204" pitchFamily="34" charset="0"/>
              </a:rPr>
              <a:t>blurred vision or slurred speech</a:t>
            </a:r>
          </a:p>
          <a:p>
            <a:pPr marL="1028700" lvl="1" indent="-342900">
              <a:lnSpc>
                <a:spcPct val="100000"/>
              </a:lnSpc>
              <a:spcBef>
                <a:spcPts val="800"/>
              </a:spcBef>
            </a:pPr>
            <a:r>
              <a:rPr lang="en-US" sz="2000" dirty="0">
                <a:latin typeface="Century Gothic" panose="020B0502020202020204" pitchFamily="34" charset="0"/>
                <a:cs typeface="Aptos Light" panose="020F0302020204030204" pitchFamily="34" charset="0"/>
              </a:rPr>
              <a:t>numbness or weakness</a:t>
            </a:r>
          </a:p>
        </p:txBody>
      </p:sp>
    </p:spTree>
    <p:extLst>
      <p:ext uri="{BB962C8B-B14F-4D97-AF65-F5344CB8AC3E}">
        <p14:creationId xmlns:p14="http://schemas.microsoft.com/office/powerpoint/2010/main" val="8655831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EF73D-6899-3B7E-AE5F-D6E09AB7AED8}"/>
              </a:ext>
            </a:extLst>
          </p:cNvPr>
          <p:cNvSpPr>
            <a:spLocks noGrp="1"/>
          </p:cNvSpPr>
          <p:nvPr>
            <p:ph type="title"/>
          </p:nvPr>
        </p:nvSpPr>
        <p:spPr>
          <a:xfrm>
            <a:off x="482600" y="514667"/>
            <a:ext cx="11353799" cy="818834"/>
          </a:xfrm>
        </p:spPr>
        <p:txBody>
          <a:bodyPr/>
          <a:lstStyle/>
          <a:p>
            <a:pPr algn="ctr"/>
            <a:r>
              <a:rPr lang="en-US" sz="5000" dirty="0"/>
              <a:t>Choking Emergencies</a:t>
            </a:r>
            <a:endParaRPr lang="en-US" sz="3000" dirty="0"/>
          </a:p>
        </p:txBody>
      </p:sp>
      <p:sp>
        <p:nvSpPr>
          <p:cNvPr id="3" name="Content Placeholder 2">
            <a:extLst>
              <a:ext uri="{FF2B5EF4-FFF2-40B4-BE49-F238E27FC236}">
                <a16:creationId xmlns:a16="http://schemas.microsoft.com/office/drawing/2014/main" id="{06DDC65F-FF60-9E88-9A04-DC35A647156C}"/>
              </a:ext>
            </a:extLst>
          </p:cNvPr>
          <p:cNvSpPr>
            <a:spLocks noGrp="1"/>
          </p:cNvSpPr>
          <p:nvPr>
            <p:ph sz="quarter" idx="10"/>
          </p:nvPr>
        </p:nvSpPr>
        <p:spPr>
          <a:xfrm>
            <a:off x="857612" y="1970684"/>
            <a:ext cx="9907370" cy="4550886"/>
          </a:xfrm>
        </p:spPr>
        <p:txBody>
          <a:bodyPr lIns="91440" tIns="45720" rIns="91440" bIns="45720" anchor="t"/>
          <a:lstStyle/>
          <a:p>
            <a:pPr>
              <a:lnSpc>
                <a:spcPct val="100000"/>
              </a:lnSpc>
              <a:spcBef>
                <a:spcPts val="1200"/>
              </a:spcBef>
            </a:pPr>
            <a:r>
              <a:rPr lang="en-US" sz="2400" dirty="0">
                <a:latin typeface="Century Gothic" panose="020B0502020202020204" pitchFamily="34" charset="0"/>
                <a:cs typeface="Aptos Light" panose="020F0302020204030204" pitchFamily="34" charset="0"/>
              </a:rPr>
              <a:t>Occur when the airway becomes either partially or completely blocked</a:t>
            </a:r>
          </a:p>
          <a:p>
            <a:pPr>
              <a:lnSpc>
                <a:spcPct val="100000"/>
              </a:lnSpc>
              <a:spcBef>
                <a:spcPts val="1200"/>
              </a:spcBef>
            </a:pPr>
            <a:r>
              <a:rPr lang="en-US" sz="2400" dirty="0">
                <a:latin typeface="Century Gothic" panose="020B0502020202020204" pitchFamily="34" charset="0"/>
                <a:cs typeface="Aptos Light" panose="020F0302020204030204" pitchFamily="34" charset="0"/>
              </a:rPr>
              <a:t>Signs and symptoms:</a:t>
            </a:r>
          </a:p>
          <a:p>
            <a:pPr marL="1028700" lvl="1" indent="-342900">
              <a:lnSpc>
                <a:spcPct val="100000"/>
              </a:lnSpc>
              <a:spcBef>
                <a:spcPts val="800"/>
              </a:spcBef>
            </a:pPr>
            <a:r>
              <a:rPr lang="en-US" sz="2000" dirty="0">
                <a:latin typeface="Century Gothic" panose="020B0502020202020204" pitchFamily="34" charset="0"/>
                <a:cs typeface="Aptos Light" panose="020F0302020204030204" pitchFamily="34" charset="0"/>
              </a:rPr>
              <a:t>Placing hands around throat (most common sign)</a:t>
            </a:r>
          </a:p>
          <a:p>
            <a:pPr marL="1028700" lvl="1" indent="-342900">
              <a:lnSpc>
                <a:spcPct val="100000"/>
              </a:lnSpc>
              <a:spcBef>
                <a:spcPts val="800"/>
              </a:spcBef>
            </a:pPr>
            <a:r>
              <a:rPr lang="en-US" sz="2000" dirty="0">
                <a:latin typeface="Century Gothic" panose="020B0502020202020204" pitchFamily="34" charset="0"/>
                <a:cs typeface="Aptos Light" panose="020F0302020204030204" pitchFamily="34" charset="0"/>
              </a:rPr>
              <a:t>Trying to cough but unable to</a:t>
            </a:r>
          </a:p>
          <a:p>
            <a:pPr>
              <a:lnSpc>
                <a:spcPct val="100000"/>
              </a:lnSpc>
              <a:spcBef>
                <a:spcPts val="1200"/>
              </a:spcBef>
            </a:pPr>
            <a:r>
              <a:rPr lang="en-US" sz="2400" dirty="0">
                <a:latin typeface="Century Gothic" panose="020B0502020202020204" pitchFamily="34" charset="0"/>
                <a:cs typeface="Aptos Light" panose="020F0302020204030204" pitchFamily="34" charset="0"/>
              </a:rPr>
              <a:t>Care:</a:t>
            </a:r>
          </a:p>
          <a:p>
            <a:pPr marL="1028700" lvl="1" indent="-342900">
              <a:lnSpc>
                <a:spcPct val="100000"/>
              </a:lnSpc>
              <a:spcBef>
                <a:spcPts val="800"/>
              </a:spcBef>
            </a:pPr>
            <a:r>
              <a:rPr lang="en-US" sz="2000" dirty="0">
                <a:latin typeface="Century Gothic" panose="020B0502020202020204" pitchFamily="34" charset="0"/>
                <a:cs typeface="Aptos Light" panose="020F0302020204030204" pitchFamily="34" charset="0"/>
              </a:rPr>
              <a:t>Give five back blows and five abdominal thrusts.</a:t>
            </a:r>
          </a:p>
          <a:p>
            <a:pPr marL="1028700" lvl="1" indent="-342900">
              <a:lnSpc>
                <a:spcPct val="100000"/>
              </a:lnSpc>
              <a:spcBef>
                <a:spcPts val="800"/>
              </a:spcBef>
            </a:pPr>
            <a:r>
              <a:rPr lang="en-US" sz="2000" dirty="0">
                <a:latin typeface="Century Gothic" panose="020B0502020202020204" pitchFamily="34" charset="0"/>
                <a:cs typeface="Aptos Light" panose="020F0302020204030204" pitchFamily="34" charset="0"/>
              </a:rPr>
              <a:t>Continue the back blows and abdominal thrusts if the person becomes unresponsive or until they can cough forcefully, speak, breathe, or become unresponsive.</a:t>
            </a:r>
          </a:p>
        </p:txBody>
      </p:sp>
    </p:spTree>
    <p:extLst>
      <p:ext uri="{BB962C8B-B14F-4D97-AF65-F5344CB8AC3E}">
        <p14:creationId xmlns:p14="http://schemas.microsoft.com/office/powerpoint/2010/main" val="38699927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15133</TotalTime>
  <Words>817</Words>
  <Application>Microsoft Office PowerPoint</Application>
  <PresentationFormat>Widescreen</PresentationFormat>
  <Paragraphs>82</Paragraphs>
  <Slides>15</Slides>
  <Notes>6</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Aptos</vt:lpstr>
      <vt:lpstr>Arial</vt:lpstr>
      <vt:lpstr>Century Gothic</vt:lpstr>
      <vt:lpstr>CenturyGothicStd</vt:lpstr>
      <vt:lpstr>HelveticaLTStd</vt:lpstr>
      <vt:lpstr>ITC Garamond Std Lt</vt:lpstr>
      <vt:lpstr>Rockwell</vt:lpstr>
      <vt:lpstr>1_Office Theme</vt:lpstr>
      <vt:lpstr>Custom Design</vt:lpstr>
      <vt:lpstr>First Aid and Emergency Procedures</vt:lpstr>
      <vt:lpstr>Write About It</vt:lpstr>
      <vt:lpstr>Preparing for Emergencies</vt:lpstr>
      <vt:lpstr>Emergency Action Steps</vt:lpstr>
      <vt:lpstr>Universal Precautions</vt:lpstr>
      <vt:lpstr>Cardiac Emergencies</vt:lpstr>
      <vt:lpstr>Cardiopulmonary Resuscitation</vt:lpstr>
      <vt:lpstr>Sudden Illness</vt:lpstr>
      <vt:lpstr>Choking Emergencies</vt:lpstr>
      <vt:lpstr>Heat-Related Emergencies</vt:lpstr>
      <vt:lpstr>Cold-Related Emergencies </vt:lpstr>
      <vt:lpstr>Burns</vt:lpstr>
      <vt:lpstr>Wounds</vt:lpstr>
      <vt:lpstr>Muscle, Bone, and Joint Injuries</vt:lpstr>
      <vt:lpstr>Head, Neck, and Spinal Injuries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Lesson 13.4: First Aid and Emergency Procedures</dc:title>
  <dc:creator>Joanne Brummett</dc:creator>
  <cp:lastModifiedBy>Laura Farrell</cp:lastModifiedBy>
  <cp:revision>187</cp:revision>
  <dcterms:created xsi:type="dcterms:W3CDTF">2024-04-04T14:49:27Z</dcterms:created>
  <dcterms:modified xsi:type="dcterms:W3CDTF">2024-10-08T17:50:46Z</dcterms:modified>
</cp:coreProperties>
</file>