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7"/>
  </p:notesMasterIdLst>
  <p:sldIdLst>
    <p:sldId id="330" r:id="rId5"/>
    <p:sldId id="257" r:id="rId6"/>
    <p:sldId id="285" r:id="rId7"/>
    <p:sldId id="301" r:id="rId8"/>
    <p:sldId id="312" r:id="rId9"/>
    <p:sldId id="305" r:id="rId10"/>
    <p:sldId id="308" r:id="rId11"/>
    <p:sldId id="333" r:id="rId12"/>
    <p:sldId id="307" r:id="rId13"/>
    <p:sldId id="296" r:id="rId14"/>
    <p:sldId id="332" r:id="rId15"/>
    <p:sldId id="29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4" clrIdx="3">
    <p:extLst>
      <p:ext uri="{19B8F6BF-5375-455C-9EA6-DF929625EA0E}">
        <p15:presenceInfo xmlns:p15="http://schemas.microsoft.com/office/powerpoint/2012/main" userId="Copy Editor" providerId="None"/>
      </p:ext>
    </p:extLst>
  </p:cmAuthor>
  <p:cmAuthor id="5" name="Copyeditor" initials="CE" lastIdx="1" clrIdx="4">
    <p:extLst>
      <p:ext uri="{19B8F6BF-5375-455C-9EA6-DF929625EA0E}">
        <p15:presenceInfo xmlns:p15="http://schemas.microsoft.com/office/powerpoint/2012/main" userId="Copyeditor" providerId="None"/>
      </p:ext>
    </p:extLst>
  </p:cmAuthor>
  <p:cmAuthor id="6" name="Ink Lynx" initials="IL" lastIdx="1" clrIdx="5">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3A7C23"/>
    <a:srgbClr val="D62D00"/>
    <a:srgbClr val="D62D01"/>
    <a:srgbClr val="9142B5"/>
    <a:srgbClr val="DB5407"/>
    <a:srgbClr val="F55D00"/>
    <a:srgbClr val="D86A30"/>
    <a:srgbClr val="E16F32"/>
    <a:srgbClr val="00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93" autoAdjust="0"/>
    <p:restoredTop sz="94296" autoAdjust="0"/>
  </p:normalViewPr>
  <p:slideViewPr>
    <p:cSldViewPr snapToGrid="0" snapToObjects="1">
      <p:cViewPr varScale="1">
        <p:scale>
          <a:sx n="107" d="100"/>
          <a:sy n="107" d="100"/>
        </p:scale>
        <p:origin x="144" y="384"/>
      </p:cViewPr>
      <p:guideLst/>
    </p:cSldViewPr>
  </p:slideViewPr>
  <p:outlineViewPr>
    <p:cViewPr>
      <p:scale>
        <a:sx n="33" d="100"/>
        <a:sy n="33" d="100"/>
      </p:scale>
      <p:origin x="0" y="-282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1E99FB0D-5E23-B240-92C7-72D6C17814B9}"/>
    <pc:docChg chg="undo custSel addSld delSld modSld">
      <pc:chgData name="Ink Lynx" userId="43154123f283b917" providerId="LiveId" clId="{1E99FB0D-5E23-B240-92C7-72D6C17814B9}" dt="2024-09-05T12:13:51.779" v="1262" actId="2696"/>
      <pc:docMkLst>
        <pc:docMk/>
      </pc:docMkLst>
      <pc:sldChg chg="addSp delSp modSp">
        <pc:chgData name="Ink Lynx" userId="43154123f283b917" providerId="LiveId" clId="{1E99FB0D-5E23-B240-92C7-72D6C17814B9}" dt="2024-09-05T12:13:43.829" v="1261" actId="2711"/>
        <pc:sldMkLst>
          <pc:docMk/>
          <pc:sldMk cId="1765619494" sldId="307"/>
        </pc:sldMkLst>
        <pc:spChg chg="add del">
          <ac:chgData name="Ink Lynx" userId="43154123f283b917" providerId="LiveId" clId="{1E99FB0D-5E23-B240-92C7-72D6C17814B9}" dt="2024-09-05T12:08:07.820" v="822" actId="139"/>
          <ac:spMkLst>
            <pc:docMk/>
            <pc:sldMk cId="1765619494" sldId="307"/>
            <ac:spMk id="3" creationId="{EB1ED620-9F95-ED50-65AF-A73C01802D2C}"/>
          </ac:spMkLst>
        </pc:spChg>
        <pc:spChg chg="add mod">
          <ac:chgData name="Ink Lynx" userId="43154123f283b917" providerId="LiveId" clId="{1E99FB0D-5E23-B240-92C7-72D6C17814B9}" dt="2024-09-05T12:13:37.593" v="1260" actId="2711"/>
          <ac:spMkLst>
            <pc:docMk/>
            <pc:sldMk cId="1765619494" sldId="307"/>
            <ac:spMk id="5" creationId="{7CA93BF2-DFD5-FF14-EDDC-1C7E6511DCA9}"/>
          </ac:spMkLst>
        </pc:spChg>
        <pc:spChg chg="mod">
          <ac:chgData name="Ink Lynx" userId="43154123f283b917" providerId="LiveId" clId="{1E99FB0D-5E23-B240-92C7-72D6C17814B9}" dt="2024-09-05T12:06:52.582" v="819" actId="255"/>
          <ac:spMkLst>
            <pc:docMk/>
            <pc:sldMk cId="1765619494" sldId="307"/>
            <ac:spMk id="6" creationId="{AA858788-CC1B-8402-F0C3-5E797FB8E21B}"/>
          </ac:spMkLst>
        </pc:spChg>
        <pc:spChg chg="add mod">
          <ac:chgData name="Ink Lynx" userId="43154123f283b917" providerId="LiveId" clId="{1E99FB0D-5E23-B240-92C7-72D6C17814B9}" dt="2024-09-05T12:13:43.829" v="1261" actId="2711"/>
          <ac:spMkLst>
            <pc:docMk/>
            <pc:sldMk cId="1765619494" sldId="307"/>
            <ac:spMk id="7" creationId="{5518F2BF-1CC5-AEF9-2598-AC30BE06666E}"/>
          </ac:spMkLst>
        </pc:spChg>
        <pc:graphicFrameChg chg="add del">
          <ac:chgData name="Ink Lynx" userId="43154123f283b917" providerId="LiveId" clId="{1E99FB0D-5E23-B240-92C7-72D6C17814B9}" dt="2024-09-05T12:08:33.466" v="826" actId="478"/>
          <ac:graphicFrameMkLst>
            <pc:docMk/>
            <pc:sldMk cId="1765619494" sldId="307"/>
            <ac:graphicFrameMk id="2" creationId="{00000000-0000-0000-0000-000000000000}"/>
          </ac:graphicFrameMkLst>
        </pc:graphicFrameChg>
        <pc:picChg chg="del mod">
          <ac:chgData name="Ink Lynx" userId="43154123f283b917" providerId="LiveId" clId="{1E99FB0D-5E23-B240-92C7-72D6C17814B9}" dt="2024-09-05T12:12:53.300" v="1249" actId="478"/>
          <ac:picMkLst>
            <pc:docMk/>
            <pc:sldMk cId="1765619494" sldId="307"/>
            <ac:picMk id="4" creationId="{7B9584B5-DD47-081E-D255-C40AA0A4EF15}"/>
          </ac:picMkLst>
        </pc:picChg>
      </pc:sldChg>
      <pc:sldChg chg="addSp delSp modSp">
        <pc:chgData name="Ink Lynx" userId="43154123f283b917" providerId="LiveId" clId="{1E99FB0D-5E23-B240-92C7-72D6C17814B9}" dt="2024-09-05T12:06:01.136" v="799" actId="255"/>
        <pc:sldMkLst>
          <pc:docMk/>
          <pc:sldMk cId="1094683038" sldId="308"/>
        </pc:sldMkLst>
        <pc:spChg chg="mod">
          <ac:chgData name="Ink Lynx" userId="43154123f283b917" providerId="LiveId" clId="{1E99FB0D-5E23-B240-92C7-72D6C17814B9}" dt="2024-09-05T12:06:01.136" v="799" actId="255"/>
          <ac:spMkLst>
            <pc:docMk/>
            <pc:sldMk cId="1094683038" sldId="308"/>
            <ac:spMk id="6" creationId="{D2ADA9D2-43BA-39F6-5919-C8BECF0574D2}"/>
          </ac:spMkLst>
        </pc:spChg>
        <pc:graphicFrameChg chg="del mod">
          <ac:chgData name="Ink Lynx" userId="43154123f283b917" providerId="LiveId" clId="{1E99FB0D-5E23-B240-92C7-72D6C17814B9}" dt="2024-09-05T12:04:38.011" v="772" actId="478"/>
          <ac:graphicFrameMkLst>
            <pc:docMk/>
            <pc:sldMk cId="1094683038" sldId="308"/>
            <ac:graphicFrameMk id="2" creationId="{00000000-0000-0000-0000-000000000000}"/>
          </ac:graphicFrameMkLst>
        </pc:graphicFrameChg>
        <pc:graphicFrameChg chg="add mod modGraphic">
          <ac:chgData name="Ink Lynx" userId="43154123f283b917" providerId="LiveId" clId="{1E99FB0D-5E23-B240-92C7-72D6C17814B9}" dt="2024-09-05T12:05:14.670" v="778" actId="21"/>
          <ac:graphicFrameMkLst>
            <pc:docMk/>
            <pc:sldMk cId="1094683038" sldId="308"/>
            <ac:graphicFrameMk id="3" creationId="{24D19906-6F2F-E337-B559-F9D3A2B9EB6B}"/>
          </ac:graphicFrameMkLst>
        </pc:graphicFrameChg>
        <pc:picChg chg="del mod">
          <ac:chgData name="Ink Lynx" userId="43154123f283b917" providerId="LiveId" clId="{1E99FB0D-5E23-B240-92C7-72D6C17814B9}" dt="2024-09-05T12:04:35.924" v="771" actId="478"/>
          <ac:picMkLst>
            <pc:docMk/>
            <pc:sldMk cId="1094683038" sldId="308"/>
            <ac:picMk id="8" creationId="{FE2AE957-0641-BF70-507B-AC623E6D2E46}"/>
          </ac:picMkLst>
        </pc:picChg>
      </pc:sldChg>
      <pc:sldChg chg="addSp delSp modSp add">
        <pc:chgData name="Ink Lynx" userId="43154123f283b917" providerId="LiveId" clId="{1E99FB0D-5E23-B240-92C7-72D6C17814B9}" dt="2024-09-05T12:06:17.495" v="813" actId="255"/>
        <pc:sldMkLst>
          <pc:docMk/>
          <pc:sldMk cId="3302360583" sldId="333"/>
        </pc:sldMkLst>
        <pc:spChg chg="mod">
          <ac:chgData name="Ink Lynx" userId="43154123f283b917" providerId="LiveId" clId="{1E99FB0D-5E23-B240-92C7-72D6C17814B9}" dt="2024-09-05T12:06:17.495" v="813" actId="255"/>
          <ac:spMkLst>
            <pc:docMk/>
            <pc:sldMk cId="3302360583" sldId="333"/>
            <ac:spMk id="6" creationId="{D2ADA9D2-43BA-39F6-5919-C8BECF0574D2}"/>
          </ac:spMkLst>
        </pc:spChg>
        <pc:graphicFrameChg chg="modGraphic">
          <ac:chgData name="Ink Lynx" userId="43154123f283b917" providerId="LiveId" clId="{1E99FB0D-5E23-B240-92C7-72D6C17814B9}" dt="2024-09-05T12:05:42.484" v="785" actId="2165"/>
          <ac:graphicFrameMkLst>
            <pc:docMk/>
            <pc:sldMk cId="3302360583" sldId="333"/>
            <ac:graphicFrameMk id="3" creationId="{24D19906-6F2F-E337-B559-F9D3A2B9EB6B}"/>
          </ac:graphicFrameMkLst>
        </pc:graphicFrameChg>
        <pc:graphicFrameChg chg="add del mod">
          <ac:chgData name="Ink Lynx" userId="43154123f283b917" providerId="LiveId" clId="{1E99FB0D-5E23-B240-92C7-72D6C17814B9}" dt="2024-09-05T12:05:28.882" v="783" actId="22"/>
          <ac:graphicFrameMkLst>
            <pc:docMk/>
            <pc:sldMk cId="3302360583" sldId="333"/>
            <ac:graphicFrameMk id="4" creationId="{69D72DD8-7689-F95B-F9B3-EEF1B96E0F06}"/>
          </ac:graphicFrameMkLst>
        </pc:graphicFrameChg>
      </pc:sldChg>
      <pc:sldChg chg="new del">
        <pc:chgData name="Ink Lynx" userId="43154123f283b917" providerId="LiveId" clId="{1E99FB0D-5E23-B240-92C7-72D6C17814B9}" dt="2024-09-05T12:13:51.779" v="1262" actId="2696"/>
        <pc:sldMkLst>
          <pc:docMk/>
          <pc:sldMk cId="4217074001" sldId="334"/>
        </pc:sldMkLst>
      </pc:sldChg>
    </pc:docChg>
  </pc:docChgLst>
  <pc:docChgLst>
    <pc:chgData name="Ink Lynx" userId="43154123f283b917" providerId="LiveId" clId="{2B117998-5A09-3745-ADB8-909A3A87AECB}"/>
    <pc:docChg chg="custSel addSld delSld modSld sldOrd">
      <pc:chgData name="Ink Lynx" userId="43154123f283b917" providerId="LiveId" clId="{2B117998-5A09-3745-ADB8-909A3A87AECB}" dt="2024-07-25T14:18:13.530" v="183" actId="1589"/>
      <pc:docMkLst>
        <pc:docMk/>
      </pc:docMkLst>
      <pc:sldChg chg="modSp">
        <pc:chgData name="Ink Lynx" userId="43154123f283b917" providerId="LiveId" clId="{2B117998-5A09-3745-ADB8-909A3A87AECB}" dt="2024-07-24T13:51:23.034" v="16" actId="12"/>
        <pc:sldMkLst>
          <pc:docMk/>
          <pc:sldMk cId="2900287038" sldId="257"/>
        </pc:sldMkLst>
        <pc:spChg chg="mod">
          <ac:chgData name="Ink Lynx" userId="43154123f283b917" providerId="LiveId" clId="{2B117998-5A09-3745-ADB8-909A3A87AECB}" dt="2024-07-24T13:51:23.034" v="16" actId="12"/>
          <ac:spMkLst>
            <pc:docMk/>
            <pc:sldMk cId="2900287038" sldId="257"/>
            <ac:spMk id="5" creationId="{918E55E7-3686-0A43-DFBE-3C1EE1EF5998}"/>
          </ac:spMkLst>
        </pc:spChg>
      </pc:sldChg>
      <pc:sldChg chg="del">
        <pc:chgData name="Ink Lynx" userId="43154123f283b917" providerId="LiveId" clId="{2B117998-5A09-3745-ADB8-909A3A87AECB}" dt="2024-07-24T13:51:25.291" v="17" actId="2696"/>
        <pc:sldMkLst>
          <pc:docMk/>
          <pc:sldMk cId="1110540363" sldId="269"/>
        </pc:sldMkLst>
      </pc:sldChg>
      <pc:sldChg chg="del">
        <pc:chgData name="Ink Lynx" userId="43154123f283b917" providerId="LiveId" clId="{2B117998-5A09-3745-ADB8-909A3A87AECB}" dt="2024-07-25T13:39:07.481" v="168" actId="2696"/>
        <pc:sldMkLst>
          <pc:docMk/>
          <pc:sldMk cId="3928300210" sldId="276"/>
        </pc:sldMkLst>
      </pc:sldChg>
      <pc:sldChg chg="modSp">
        <pc:chgData name="Ink Lynx" userId="43154123f283b917" providerId="LiveId" clId="{2B117998-5A09-3745-ADB8-909A3A87AECB}" dt="2024-07-24T13:52:05.689" v="27" actId="207"/>
        <pc:sldMkLst>
          <pc:docMk/>
          <pc:sldMk cId="2586272832" sldId="285"/>
        </pc:sldMkLst>
        <pc:spChg chg="mod">
          <ac:chgData name="Ink Lynx" userId="43154123f283b917" providerId="LiveId" clId="{2B117998-5A09-3745-ADB8-909A3A87AECB}" dt="2024-07-24T13:51:32.326" v="18" actId="22"/>
          <ac:spMkLst>
            <pc:docMk/>
            <pc:sldMk cId="2586272832" sldId="285"/>
            <ac:spMk id="5" creationId="{29B06B1C-D701-6C90-F114-2EAFDA47CC46}"/>
          </ac:spMkLst>
        </pc:spChg>
        <pc:spChg chg="mod">
          <ac:chgData name="Ink Lynx" userId="43154123f283b917" providerId="LiveId" clId="{2B117998-5A09-3745-ADB8-909A3A87AECB}" dt="2024-07-24T13:52:05.689" v="27" actId="207"/>
          <ac:spMkLst>
            <pc:docMk/>
            <pc:sldMk cId="2586272832" sldId="285"/>
            <ac:spMk id="7" creationId="{AF774057-2216-78C7-0E03-C00F59C311D1}"/>
          </ac:spMkLst>
        </pc:spChg>
      </pc:sldChg>
      <pc:sldChg chg="addSp delSp modSp">
        <pc:chgData name="Ink Lynx" userId="43154123f283b917" providerId="LiveId" clId="{2B117998-5A09-3745-ADB8-909A3A87AECB}" dt="2024-07-25T13:38:42.129" v="166" actId="1076"/>
        <pc:sldMkLst>
          <pc:docMk/>
          <pc:sldMk cId="3298640567" sldId="292"/>
        </pc:sldMkLst>
        <pc:spChg chg="add del mod">
          <ac:chgData name="Ink Lynx" userId="43154123f283b917" providerId="LiveId" clId="{2B117998-5A09-3745-ADB8-909A3A87AECB}" dt="2024-07-25T13:38:14.654" v="156" actId="931"/>
          <ac:spMkLst>
            <pc:docMk/>
            <pc:sldMk cId="3298640567" sldId="292"/>
            <ac:spMk id="3" creationId="{D56A5B07-D162-61A8-5884-E8002E410294}"/>
          </ac:spMkLst>
        </pc:spChg>
        <pc:spChg chg="mod">
          <ac:chgData name="Ink Lynx" userId="43154123f283b917" providerId="LiveId" clId="{2B117998-5A09-3745-ADB8-909A3A87AECB}" dt="2024-07-24T13:58:50.872" v="139" actId="20577"/>
          <ac:spMkLst>
            <pc:docMk/>
            <pc:sldMk cId="3298640567" sldId="292"/>
            <ac:spMk id="5" creationId="{93259B07-3461-9CA8-EFC2-3FCD6FE9F573}"/>
          </ac:spMkLst>
        </pc:spChg>
        <pc:spChg chg="del mod">
          <ac:chgData name="Ink Lynx" userId="43154123f283b917" providerId="LiveId" clId="{2B117998-5A09-3745-ADB8-909A3A87AECB}" dt="2024-07-25T13:38:01.095" v="155" actId="478"/>
          <ac:spMkLst>
            <pc:docMk/>
            <pc:sldMk cId="3298640567" sldId="292"/>
            <ac:spMk id="7" creationId="{85E41AD9-8CFC-63AC-A75D-618D9647680C}"/>
          </ac:spMkLst>
        </pc:spChg>
        <pc:picChg chg="add mod ord modCrop">
          <ac:chgData name="Ink Lynx" userId="43154123f283b917" providerId="LiveId" clId="{2B117998-5A09-3745-ADB8-909A3A87AECB}" dt="2024-07-25T13:38:42.129" v="166" actId="1076"/>
          <ac:picMkLst>
            <pc:docMk/>
            <pc:sldMk cId="3298640567" sldId="292"/>
            <ac:picMk id="4" creationId="{137F6F86-4611-4010-240E-DC3BAEB9A7B5}"/>
          </ac:picMkLst>
        </pc:picChg>
      </pc:sldChg>
      <pc:sldChg chg="modSp">
        <pc:chgData name="Ink Lynx" userId="43154123f283b917" providerId="LiveId" clId="{2B117998-5A09-3745-ADB8-909A3A87AECB}" dt="2024-07-24T13:56:04.231" v="127" actId="255"/>
        <pc:sldMkLst>
          <pc:docMk/>
          <pc:sldMk cId="2668349292" sldId="296"/>
        </pc:sldMkLst>
        <pc:spChg chg="mod">
          <ac:chgData name="Ink Lynx" userId="43154123f283b917" providerId="LiveId" clId="{2B117998-5A09-3745-ADB8-909A3A87AECB}" dt="2024-07-24T13:55:19.925" v="113" actId="20577"/>
          <ac:spMkLst>
            <pc:docMk/>
            <pc:sldMk cId="2668349292" sldId="296"/>
            <ac:spMk id="5" creationId="{1A3AF5A9-9085-9F7A-704E-A1C65F3A6173}"/>
          </ac:spMkLst>
        </pc:spChg>
        <pc:spChg chg="mod">
          <ac:chgData name="Ink Lynx" userId="43154123f283b917" providerId="LiveId" clId="{2B117998-5A09-3745-ADB8-909A3A87AECB}" dt="2024-07-24T13:56:04.231" v="127" actId="255"/>
          <ac:spMkLst>
            <pc:docMk/>
            <pc:sldMk cId="2668349292" sldId="296"/>
            <ac:spMk id="7" creationId="{BD832E27-500A-A4D4-36C1-3D74399CF233}"/>
          </ac:spMkLst>
        </pc:spChg>
      </pc:sldChg>
      <pc:sldChg chg="modSp">
        <pc:chgData name="Ink Lynx" userId="43154123f283b917" providerId="LiveId" clId="{2B117998-5A09-3745-ADB8-909A3A87AECB}" dt="2024-07-24T13:52:22.659" v="29" actId="22"/>
        <pc:sldMkLst>
          <pc:docMk/>
          <pc:sldMk cId="1264483353" sldId="301"/>
        </pc:sldMkLst>
        <pc:spChg chg="mod">
          <ac:chgData name="Ink Lynx" userId="43154123f283b917" providerId="LiveId" clId="{2B117998-5A09-3745-ADB8-909A3A87AECB}" dt="2024-07-24T13:52:13.998" v="28" actId="22"/>
          <ac:spMkLst>
            <pc:docMk/>
            <pc:sldMk cId="1264483353" sldId="301"/>
            <ac:spMk id="5" creationId="{8AA22D85-3EDC-6668-8509-3FC35A844221}"/>
          </ac:spMkLst>
        </pc:spChg>
        <pc:spChg chg="mod">
          <ac:chgData name="Ink Lynx" userId="43154123f283b917" providerId="LiveId" clId="{2B117998-5A09-3745-ADB8-909A3A87AECB}" dt="2024-07-24T13:52:22.659" v="29" actId="22"/>
          <ac:spMkLst>
            <pc:docMk/>
            <pc:sldMk cId="1264483353" sldId="301"/>
            <ac:spMk id="7" creationId="{8040C72C-850F-EC8C-F3A9-C4295660CDAB}"/>
          </ac:spMkLst>
        </pc:spChg>
      </pc:sldChg>
      <pc:sldChg chg="modSp modNotesTx">
        <pc:chgData name="Ink Lynx" userId="43154123f283b917" providerId="LiveId" clId="{2B117998-5A09-3745-ADB8-909A3A87AECB}" dt="2024-07-24T13:53:30.740" v="53" actId="20577"/>
        <pc:sldMkLst>
          <pc:docMk/>
          <pc:sldMk cId="341576179" sldId="305"/>
        </pc:sldMkLst>
        <pc:spChg chg="mod">
          <ac:chgData name="Ink Lynx" userId="43154123f283b917" providerId="LiveId" clId="{2B117998-5A09-3745-ADB8-909A3A87AECB}" dt="2024-07-24T13:52:53.008" v="44" actId="22"/>
          <ac:spMkLst>
            <pc:docMk/>
            <pc:sldMk cId="341576179" sldId="305"/>
            <ac:spMk id="5" creationId="{83BA6C0C-3BB0-2330-EA61-BDA5C6AC6B8B}"/>
          </ac:spMkLst>
        </pc:spChg>
        <pc:spChg chg="mod">
          <ac:chgData name="Ink Lynx" userId="43154123f283b917" providerId="LiveId" clId="{2B117998-5A09-3745-ADB8-909A3A87AECB}" dt="2024-07-24T13:53:26.271" v="52" actId="20577"/>
          <ac:spMkLst>
            <pc:docMk/>
            <pc:sldMk cId="341576179" sldId="305"/>
            <ac:spMk id="7" creationId="{70040793-A557-26BF-5B49-FC363DB097C1}"/>
          </ac:spMkLst>
        </pc:spChg>
      </pc:sldChg>
      <pc:sldChg chg="addSp delSp modSp ord">
        <pc:chgData name="Ink Lynx" userId="43154123f283b917" providerId="LiveId" clId="{2B117998-5A09-3745-ADB8-909A3A87AECB}" dt="2024-07-25T13:40:40.260" v="177" actId="1076"/>
        <pc:sldMkLst>
          <pc:docMk/>
          <pc:sldMk cId="1765619494" sldId="307"/>
        </pc:sldMkLst>
        <pc:spChg chg="mod">
          <ac:chgData name="Ink Lynx" userId="43154123f283b917" providerId="LiveId" clId="{2B117998-5A09-3745-ADB8-909A3A87AECB}" dt="2024-07-24T13:54:26.003" v="82" actId="20577"/>
          <ac:spMkLst>
            <pc:docMk/>
            <pc:sldMk cId="1765619494" sldId="307"/>
            <ac:spMk id="6" creationId="{AA858788-CC1B-8402-F0C3-5E797FB8E21B}"/>
          </ac:spMkLst>
        </pc:spChg>
        <pc:spChg chg="add del mod">
          <ac:chgData name="Ink Lynx" userId="43154123f283b917" providerId="LiveId" clId="{2B117998-5A09-3745-ADB8-909A3A87AECB}" dt="2024-07-25T13:40:31.691" v="173" actId="478"/>
          <ac:spMkLst>
            <pc:docMk/>
            <pc:sldMk cId="1765619494" sldId="307"/>
            <ac:spMk id="7" creationId="{AD9864B0-DE93-5F1B-30A8-4E06AAB20192}"/>
          </ac:spMkLst>
        </pc:spChg>
        <pc:spChg chg="del mod">
          <ac:chgData name="Ink Lynx" userId="43154123f283b917" providerId="LiveId" clId="{2B117998-5A09-3745-ADB8-909A3A87AECB}" dt="2024-07-25T13:40:29.314" v="172" actId="478"/>
          <ac:spMkLst>
            <pc:docMk/>
            <pc:sldMk cId="1765619494" sldId="307"/>
            <ac:spMk id="8" creationId="{81517E01-5C22-AF7B-AA2F-DE5FD7969D8A}"/>
          </ac:spMkLst>
        </pc:spChg>
        <pc:picChg chg="add mod">
          <ac:chgData name="Ink Lynx" userId="43154123f283b917" providerId="LiveId" clId="{2B117998-5A09-3745-ADB8-909A3A87AECB}" dt="2024-07-25T13:40:40.260" v="177" actId="1076"/>
          <ac:picMkLst>
            <pc:docMk/>
            <pc:sldMk cId="1765619494" sldId="307"/>
            <ac:picMk id="4" creationId="{7B9584B5-DD47-081E-D255-C40AA0A4EF15}"/>
          </ac:picMkLst>
        </pc:picChg>
      </pc:sldChg>
      <pc:sldChg chg="addSp delSp modSp ord">
        <pc:chgData name="Ink Lynx" userId="43154123f283b917" providerId="LiveId" clId="{2B117998-5A09-3745-ADB8-909A3A87AECB}" dt="2024-07-25T13:39:56.772" v="170" actId="22"/>
        <pc:sldMkLst>
          <pc:docMk/>
          <pc:sldMk cId="1094683038" sldId="308"/>
        </pc:sldMkLst>
        <pc:spChg chg="add del mod">
          <ac:chgData name="Ink Lynx" userId="43154123f283b917" providerId="LiveId" clId="{2B117998-5A09-3745-ADB8-909A3A87AECB}" dt="2024-07-25T13:39:56.772" v="170" actId="22"/>
          <ac:spMkLst>
            <pc:docMk/>
            <pc:sldMk cId="1094683038" sldId="308"/>
            <ac:spMk id="3" creationId="{CF6DC506-542E-037A-9C8C-D7F7D7D3FC47}"/>
          </ac:spMkLst>
        </pc:spChg>
        <pc:spChg chg="mod">
          <ac:chgData name="Ink Lynx" userId="43154123f283b917" providerId="LiveId" clId="{2B117998-5A09-3745-ADB8-909A3A87AECB}" dt="2024-07-24T13:53:49.388" v="56" actId="22"/>
          <ac:spMkLst>
            <pc:docMk/>
            <pc:sldMk cId="1094683038" sldId="308"/>
            <ac:spMk id="6" creationId="{D2ADA9D2-43BA-39F6-5919-C8BECF0574D2}"/>
          </ac:spMkLst>
        </pc:spChg>
        <pc:spChg chg="del mod">
          <ac:chgData name="Ink Lynx" userId="43154123f283b917" providerId="LiveId" clId="{2B117998-5A09-3745-ADB8-909A3A87AECB}" dt="2024-07-25T13:39:44.360" v="169" actId="478"/>
          <ac:spMkLst>
            <pc:docMk/>
            <pc:sldMk cId="1094683038" sldId="308"/>
            <ac:spMk id="8" creationId="{0047454E-F3CC-ED5D-C837-FA9C5F4F5765}"/>
          </ac:spMkLst>
        </pc:spChg>
        <pc:picChg chg="add mod">
          <ac:chgData name="Ink Lynx" userId="43154123f283b917" providerId="LiveId" clId="{2B117998-5A09-3745-ADB8-909A3A87AECB}" dt="2024-07-25T13:39:56.772" v="170" actId="22"/>
          <ac:picMkLst>
            <pc:docMk/>
            <pc:sldMk cId="1094683038" sldId="308"/>
            <ac:picMk id="7" creationId="{FE2AE957-0641-BF70-507B-AC623E6D2E46}"/>
          </ac:picMkLst>
        </pc:picChg>
      </pc:sldChg>
      <pc:sldChg chg="del">
        <pc:chgData name="Ink Lynx" userId="43154123f283b917" providerId="LiveId" clId="{2B117998-5A09-3745-ADB8-909A3A87AECB}" dt="2024-07-25T13:39:05.929" v="167" actId="2696"/>
        <pc:sldMkLst>
          <pc:docMk/>
          <pc:sldMk cId="2022882151" sldId="309"/>
        </pc:sldMkLst>
      </pc:sldChg>
      <pc:sldChg chg="del">
        <pc:chgData name="Ink Lynx" userId="43154123f283b917" providerId="LiveId" clId="{2B117998-5A09-3745-ADB8-909A3A87AECB}" dt="2024-07-24T13:50:42.148" v="1" actId="2696"/>
        <pc:sldMkLst>
          <pc:docMk/>
          <pc:sldMk cId="2003186066" sldId="311"/>
        </pc:sldMkLst>
      </pc:sldChg>
      <pc:sldChg chg="addSp delSp modSp">
        <pc:chgData name="Ink Lynx" userId="43154123f283b917" providerId="LiveId" clId="{2B117998-5A09-3745-ADB8-909A3A87AECB}" dt="2024-07-25T13:41:23.719" v="182" actId="1076"/>
        <pc:sldMkLst>
          <pc:docMk/>
          <pc:sldMk cId="4014025579" sldId="312"/>
        </pc:sldMkLst>
        <pc:spChg chg="add del mod">
          <ac:chgData name="Ink Lynx" userId="43154123f283b917" providerId="LiveId" clId="{2B117998-5A09-3745-ADB8-909A3A87AECB}" dt="2024-07-25T13:41:13.873" v="179" actId="931"/>
          <ac:spMkLst>
            <pc:docMk/>
            <pc:sldMk cId="4014025579" sldId="312"/>
            <ac:spMk id="3" creationId="{2750C637-14B3-DEC0-3CE9-1104D51955F2}"/>
          </ac:spMkLst>
        </pc:spChg>
        <pc:spChg chg="mod">
          <ac:chgData name="Ink Lynx" userId="43154123f283b917" providerId="LiveId" clId="{2B117998-5A09-3745-ADB8-909A3A87AECB}" dt="2024-07-24T13:52:36.688" v="31" actId="20577"/>
          <ac:spMkLst>
            <pc:docMk/>
            <pc:sldMk cId="4014025579" sldId="312"/>
            <ac:spMk id="5" creationId="{8AA22D85-3EDC-6668-8509-3FC35A844221}"/>
          </ac:spMkLst>
        </pc:spChg>
        <pc:spChg chg="del mod">
          <ac:chgData name="Ink Lynx" userId="43154123f283b917" providerId="LiveId" clId="{2B117998-5A09-3745-ADB8-909A3A87AECB}" dt="2024-07-25T13:41:08.514" v="178" actId="478"/>
          <ac:spMkLst>
            <pc:docMk/>
            <pc:sldMk cId="4014025579" sldId="312"/>
            <ac:spMk id="7" creationId="{8040C72C-850F-EC8C-F3A9-C4295660CDAB}"/>
          </ac:spMkLst>
        </pc:spChg>
        <pc:picChg chg="add mod ord modCrop">
          <ac:chgData name="Ink Lynx" userId="43154123f283b917" providerId="LiveId" clId="{2B117998-5A09-3745-ADB8-909A3A87AECB}" dt="2024-07-25T13:41:23.719" v="182" actId="1076"/>
          <ac:picMkLst>
            <pc:docMk/>
            <pc:sldMk cId="4014025579" sldId="312"/>
            <ac:picMk id="4" creationId="{671F961B-5FDB-25B8-CEDF-AD599CDEFE07}"/>
          </ac:picMkLst>
        </pc:picChg>
      </pc:sldChg>
      <pc:sldChg chg="modSp add addCm">
        <pc:chgData name="Ink Lynx" userId="43154123f283b917" providerId="LiveId" clId="{2B117998-5A09-3745-ADB8-909A3A87AECB}" dt="2024-07-25T14:18:13.530" v="183" actId="1589"/>
        <pc:sldMkLst>
          <pc:docMk/>
          <pc:sldMk cId="1098375403" sldId="330"/>
        </pc:sldMkLst>
        <pc:spChg chg="mod">
          <ac:chgData name="Ink Lynx" userId="43154123f283b917" providerId="LiveId" clId="{2B117998-5A09-3745-ADB8-909A3A87AECB}" dt="2024-07-24T13:50:58.764" v="10" actId="22"/>
          <ac:spMkLst>
            <pc:docMk/>
            <pc:sldMk cId="1098375403" sldId="330"/>
            <ac:spMk id="3" creationId="{87012567-5EF1-F630-AB2D-B77047AD3D0C}"/>
          </ac:spMkLst>
        </pc:spChg>
        <pc:spChg chg="mod">
          <ac:chgData name="Ink Lynx" userId="43154123f283b917" providerId="LiveId" clId="{2B117998-5A09-3745-ADB8-909A3A87AECB}" dt="2024-07-24T13:50:50.575" v="9" actId="20577"/>
          <ac:spMkLst>
            <pc:docMk/>
            <pc:sldMk cId="1098375403" sldId="330"/>
            <ac:spMk id="4" creationId="{9B0F9F82-8392-F0A1-62F4-8DC53C485B11}"/>
          </ac:spMkLst>
        </pc:spChg>
        <pc:picChg chg="mod">
          <ac:chgData name="Ink Lynx" userId="43154123f283b917" providerId="LiveId" clId="{2B117998-5A09-3745-ADB8-909A3A87AECB}" dt="2024-07-25T13:37:16.856" v="153" actId="14826"/>
          <ac:picMkLst>
            <pc:docMk/>
            <pc:sldMk cId="1098375403" sldId="330"/>
            <ac:picMk id="11" creationId="{BAF32611-B464-1049-8D1F-7EBED9E5975B}"/>
          </ac:picMkLst>
        </pc:picChg>
        <pc:picChg chg="mod">
          <ac:chgData name="Ink Lynx" userId="43154123f283b917" providerId="LiveId" clId="{2B117998-5A09-3745-ADB8-909A3A87AECB}" dt="2024-07-25T13:37:22.368" v="154" actId="1076"/>
          <ac:picMkLst>
            <pc:docMk/>
            <pc:sldMk cId="1098375403" sldId="330"/>
            <ac:picMk id="12" creationId="{3A0CF5F1-883F-414C-8AB1-9149346CCEB2}"/>
          </ac:picMkLst>
        </pc:picChg>
      </pc:sldChg>
      <pc:sldChg chg="modSp add">
        <pc:chgData name="Ink Lynx" userId="43154123f283b917" providerId="LiveId" clId="{2B117998-5A09-3745-ADB8-909A3A87AECB}" dt="2024-07-24T13:56:43.160" v="136" actId="20577"/>
        <pc:sldMkLst>
          <pc:docMk/>
          <pc:sldMk cId="2531394868" sldId="331"/>
        </pc:sldMkLst>
        <pc:spChg chg="mod">
          <ac:chgData name="Ink Lynx" userId="43154123f283b917" providerId="LiveId" clId="{2B117998-5A09-3745-ADB8-909A3A87AECB}" dt="2024-07-24T13:56:09.727" v="129" actId="20577"/>
          <ac:spMkLst>
            <pc:docMk/>
            <pc:sldMk cId="2531394868" sldId="331"/>
            <ac:spMk id="5" creationId="{1A3AF5A9-9085-9F7A-704E-A1C65F3A6173}"/>
          </ac:spMkLst>
        </pc:spChg>
        <pc:spChg chg="mod">
          <ac:chgData name="Ink Lynx" userId="43154123f283b917" providerId="LiveId" clId="{2B117998-5A09-3745-ADB8-909A3A87AECB}" dt="2024-07-24T13:56:43.160" v="136" actId="20577"/>
          <ac:spMkLst>
            <pc:docMk/>
            <pc:sldMk cId="2531394868" sldId="331"/>
            <ac:spMk id="7" creationId="{BD832E27-500A-A4D4-36C1-3D74399CF233}"/>
          </ac:spMkLst>
        </pc:spChg>
      </pc:sldChg>
    </pc:docChg>
  </pc:docChgLst>
  <pc:docChgLst>
    <pc:chgData name="Ian Fricker" userId="5139194f-ddb1-4217-97d0-a5a6d0e1af53" providerId="ADAL" clId="{0595C760-18EA-4588-AD65-BE5761D5FECD}"/>
    <pc:docChg chg="modSld">
      <pc:chgData name="Ian Fricker" userId="5139194f-ddb1-4217-97d0-a5a6d0e1af53" providerId="ADAL" clId="{0595C760-18EA-4588-AD65-BE5761D5FECD}" dt="2024-08-30T15:17:55.474" v="1258" actId="20577"/>
      <pc:docMkLst>
        <pc:docMk/>
      </pc:docMkLst>
      <pc:sldChg chg="modSp mod addCm">
        <pc:chgData name="Ian Fricker" userId="5139194f-ddb1-4217-97d0-a5a6d0e1af53" providerId="ADAL" clId="{0595C760-18EA-4588-AD65-BE5761D5FECD}" dt="2024-08-30T15:09:30.875" v="1250"/>
        <pc:sldMkLst>
          <pc:docMk/>
          <pc:sldMk cId="3298640567" sldId="292"/>
        </pc:sldMkLst>
        <pc:picChg chg="mod">
          <ac:chgData name="Ian Fricker" userId="5139194f-ddb1-4217-97d0-a5a6d0e1af53" providerId="ADAL" clId="{0595C760-18EA-4588-AD65-BE5761D5FECD}" dt="2024-08-30T15:09:00.825" v="1249" actId="962"/>
          <ac:picMkLst>
            <pc:docMk/>
            <pc:sldMk cId="3298640567" sldId="292"/>
            <ac:picMk id="6" creationId="{137F6F86-4611-4010-240E-DC3BAEB9A7B5}"/>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595C760-18EA-4588-AD65-BE5761D5FECD}" dt="2024-08-30T15:09:30.875" v="1250"/>
              <pc2:cmMkLst xmlns:pc2="http://schemas.microsoft.com/office/powerpoint/2019/9/main/command">
                <pc:docMk/>
                <pc:sldMk cId="3298640567" sldId="292"/>
                <pc2:cmMk id="{F1B4FAAC-31C8-48F6-9446-A3C71C72C8A0}"/>
              </pc2:cmMkLst>
            </pc226:cmChg>
          </p:ext>
        </pc:extLst>
      </pc:sldChg>
      <pc:sldChg chg="addCm">
        <pc:chgData name="Ian Fricker" userId="5139194f-ddb1-4217-97d0-a5a6d0e1af53" providerId="ADAL" clId="{0595C760-18EA-4588-AD65-BE5761D5FECD}" dt="2024-08-30T14:51:11.791" v="1"/>
        <pc:sldMkLst>
          <pc:docMk/>
          <pc:sldMk cId="1264483353" sldId="301"/>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595C760-18EA-4588-AD65-BE5761D5FECD}" dt="2024-08-30T14:51:11.791" v="1"/>
              <pc2:cmMkLst xmlns:pc2="http://schemas.microsoft.com/office/powerpoint/2019/9/main/command">
                <pc:docMk/>
                <pc:sldMk cId="1264483353" sldId="301"/>
                <pc2:cmMk id="{F4F2CCFD-271A-4024-AA63-19B3EE6B4FFA}"/>
              </pc2:cmMkLst>
            </pc226:cmChg>
          </p:ext>
        </pc:extLst>
      </pc:sldChg>
      <pc:sldChg chg="addCm modCm">
        <pc:chgData name="Ian Fricker" userId="5139194f-ddb1-4217-97d0-a5a6d0e1af53" providerId="ADAL" clId="{0595C760-18EA-4588-AD65-BE5761D5FECD}" dt="2024-08-30T15:16:05.208" v="1251"/>
        <pc:sldMkLst>
          <pc:docMk/>
          <pc:sldMk cId="1765619494" sldId="307"/>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595C760-18EA-4588-AD65-BE5761D5FECD}" dt="2024-08-30T15:01:44.918" v="987"/>
              <pc2:cmMkLst xmlns:pc2="http://schemas.microsoft.com/office/powerpoint/2019/9/main/command">
                <pc:docMk/>
                <pc:sldMk cId="1765619494" sldId="307"/>
                <pc2:cmMk id="{A501BCA2-4A54-4B87-BEFA-37F2724F6C40}"/>
              </pc2:cmMkLst>
            </pc226:cmChg>
            <pc226:cmChg xmlns:pc226="http://schemas.microsoft.com/office/powerpoint/2022/06/main/command" chg="add mod">
              <pc226:chgData name="Ian Fricker" userId="5139194f-ddb1-4217-97d0-a5a6d0e1af53" providerId="ADAL" clId="{0595C760-18EA-4588-AD65-BE5761D5FECD}" dt="2024-08-30T15:16:05.208" v="1251"/>
              <pc2:cmMkLst xmlns:pc2="http://schemas.microsoft.com/office/powerpoint/2019/9/main/command">
                <pc:docMk/>
                <pc:sldMk cId="1765619494" sldId="307"/>
                <pc2:cmMk id="{CDE2C6CC-3161-4605-BB70-ABF59968C34B}"/>
              </pc2:cmMkLst>
            </pc226:cmChg>
          </p:ext>
        </pc:extLst>
      </pc:sldChg>
      <pc:sldChg chg="addCm">
        <pc:chgData name="Ian Fricker" userId="5139194f-ddb1-4217-97d0-a5a6d0e1af53" providerId="ADAL" clId="{0595C760-18EA-4588-AD65-BE5761D5FECD}" dt="2024-08-30T14:59:55.189" v="985"/>
        <pc:sldMkLst>
          <pc:docMk/>
          <pc:sldMk cId="1094683038" sldId="308"/>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595C760-18EA-4588-AD65-BE5761D5FECD}" dt="2024-08-30T14:59:55.189" v="985"/>
              <pc2:cmMkLst xmlns:pc2="http://schemas.microsoft.com/office/powerpoint/2019/9/main/command">
                <pc:docMk/>
                <pc:sldMk cId="1094683038" sldId="308"/>
                <pc2:cmMk id="{73CAF99A-FD6E-412D-BDCE-D445076E5F0F}"/>
              </pc2:cmMkLst>
            </pc226:cmChg>
          </p:ext>
        </pc:extLst>
      </pc:sldChg>
      <pc:sldChg chg="modSp mod addCm">
        <pc:chgData name="Ian Fricker" userId="5139194f-ddb1-4217-97d0-a5a6d0e1af53" providerId="ADAL" clId="{0595C760-18EA-4588-AD65-BE5761D5FECD}" dt="2024-08-30T14:57:30.502" v="984"/>
        <pc:sldMkLst>
          <pc:docMk/>
          <pc:sldMk cId="4014025579" sldId="312"/>
        </pc:sldMkLst>
        <pc:picChg chg="mod">
          <ac:chgData name="Ian Fricker" userId="5139194f-ddb1-4217-97d0-a5a6d0e1af53" providerId="ADAL" clId="{0595C760-18EA-4588-AD65-BE5761D5FECD}" dt="2024-08-30T14:56:18.342" v="983" actId="962"/>
          <ac:picMkLst>
            <pc:docMk/>
            <pc:sldMk cId="4014025579" sldId="312"/>
            <ac:picMk id="8" creationId="{671F961B-5FDB-25B8-CEDF-AD599CDEFE07}"/>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595C760-18EA-4588-AD65-BE5761D5FECD}" dt="2024-08-30T14:57:30.502" v="984"/>
              <pc2:cmMkLst xmlns:pc2="http://schemas.microsoft.com/office/powerpoint/2019/9/main/command">
                <pc:docMk/>
                <pc:sldMk cId="4014025579" sldId="312"/>
                <pc2:cmMk id="{1A69F948-1919-4B8F-AADD-2089C4FF3A4F}"/>
              </pc2:cmMkLst>
            </pc226:cmChg>
          </p:ext>
        </pc:extLst>
      </pc:sldChg>
      <pc:sldChg chg="modSp mod">
        <pc:chgData name="Ian Fricker" userId="5139194f-ddb1-4217-97d0-a5a6d0e1af53" providerId="ADAL" clId="{0595C760-18EA-4588-AD65-BE5761D5FECD}" dt="2024-08-30T14:49:50.651" v="0" actId="20577"/>
        <pc:sldMkLst>
          <pc:docMk/>
          <pc:sldMk cId="1098375403" sldId="330"/>
        </pc:sldMkLst>
        <pc:spChg chg="mod">
          <ac:chgData name="Ian Fricker" userId="5139194f-ddb1-4217-97d0-a5a6d0e1af53" providerId="ADAL" clId="{0595C760-18EA-4588-AD65-BE5761D5FECD}" dt="2024-08-30T14:49:50.651" v="0" actId="20577"/>
          <ac:spMkLst>
            <pc:docMk/>
            <pc:sldMk cId="1098375403" sldId="330"/>
            <ac:spMk id="6" creationId="{3A055AA0-0345-32C6-34EA-FF1AA41D05DA}"/>
          </ac:spMkLst>
        </pc:spChg>
      </pc:sldChg>
      <pc:sldChg chg="modSp mod">
        <pc:chgData name="Ian Fricker" userId="5139194f-ddb1-4217-97d0-a5a6d0e1af53" providerId="ADAL" clId="{0595C760-18EA-4588-AD65-BE5761D5FECD}" dt="2024-08-30T15:17:55.474" v="1258" actId="20577"/>
        <pc:sldMkLst>
          <pc:docMk/>
          <pc:sldMk cId="1410360903" sldId="332"/>
        </pc:sldMkLst>
        <pc:spChg chg="mod">
          <ac:chgData name="Ian Fricker" userId="5139194f-ddb1-4217-97d0-a5a6d0e1af53" providerId="ADAL" clId="{0595C760-18EA-4588-AD65-BE5761D5FECD}" dt="2024-08-30T15:17:55.474" v="1258" actId="20577"/>
          <ac:spMkLst>
            <pc:docMk/>
            <pc:sldMk cId="1410360903" sldId="332"/>
            <ac:spMk id="7" creationId="{BD832E27-500A-A4D4-36C1-3D74399CF233}"/>
          </ac:spMkLst>
        </pc:spChg>
      </pc:sldChg>
    </pc:docChg>
  </pc:docChgLst>
  <pc:docChgLst>
    <pc:chgData name="Laura Farrell" userId="2e43a550-d27b-4754-a05c-c3cf9e976c93" providerId="ADAL" clId="{253E3649-248F-48C7-826A-D470E8CAB5C7}"/>
    <pc:docChg chg="modSld">
      <pc:chgData name="Laura Farrell" userId="2e43a550-d27b-4754-a05c-c3cf9e976c93" providerId="ADAL" clId="{253E3649-248F-48C7-826A-D470E8CAB5C7}" dt="2024-09-04T16:22:27.650" v="1"/>
      <pc:docMkLst>
        <pc:docMk/>
      </pc:docMkLst>
      <pc:sldChg chg="modNotesTx">
        <pc:chgData name="Laura Farrell" userId="2e43a550-d27b-4754-a05c-c3cf9e976c93" providerId="ADAL" clId="{253E3649-248F-48C7-826A-D470E8CAB5C7}" dt="2024-09-04T16:22:27.650" v="1"/>
        <pc:sldMkLst>
          <pc:docMk/>
          <pc:sldMk cId="1264483353" sldId="301"/>
        </pc:sldMkLst>
      </pc:sldChg>
      <pc:sldChg chg="modNotesTx">
        <pc:chgData name="Laura Farrell" userId="2e43a550-d27b-4754-a05c-c3cf9e976c93" providerId="ADAL" clId="{253E3649-248F-48C7-826A-D470E8CAB5C7}" dt="2024-09-04T16:22:15.103" v="0"/>
        <pc:sldMkLst>
          <pc:docMk/>
          <pc:sldMk cId="1098375403" sldId="33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marL="0" lvl="0" indent="0" algn="l" defTabSz="889000">
            <a:lnSpc>
              <a:spcPct val="100000"/>
            </a:lnSpc>
            <a:spcBef>
              <a:spcPct val="0"/>
            </a:spcBef>
            <a:spcAft>
              <a:spcPct val="35000"/>
            </a:spcAft>
            <a:buNone/>
          </a:pPr>
          <a:endParaRPr lang="en-US" sz="2000" kern="1200" dirty="0">
            <a:solidFill>
              <a:srgbClr val="4EA72E">
                <a:lumMod val="75000"/>
              </a:srgbClr>
            </a:solidFill>
            <a:latin typeface="Aptos" panose="02110004020202020204"/>
            <a:ea typeface="+mn-ea"/>
            <a:cs typeface="+mn-cs"/>
          </a:endParaRPr>
        </a:p>
      </dgm:t>
    </dgm:pt>
    <dgm:pt modelId="{73A5E45E-428E-4F14-A4EE-4E806AE7FE76}" type="parTrans" cxnId="{C65B52F8-6DF4-40D7-8AB4-FCFF3EC77BF2}">
      <dgm:prSet/>
      <dgm:spPr/>
      <dgm:t>
        <a:bodyPr/>
        <a:lstStyle/>
        <a:p>
          <a:endParaRPr lang="en-US" sz="2000"/>
        </a:p>
      </dgm:t>
    </dgm:pt>
    <dgm:pt modelId="{D389BD04-B599-4056-952C-E00C24989F9F}" type="sibTrans" cxnId="{C65B52F8-6DF4-40D7-8AB4-FCFF3EC77BF2}">
      <dgm:prSet phldrT="1" phldr="0"/>
      <dgm:spPr/>
      <dgm:t>
        <a:bodyPr/>
        <a:lstStyle/>
        <a:p>
          <a:pPr>
            <a:lnSpc>
              <a:spcPct val="100000"/>
            </a:lnSpc>
          </a:pPr>
          <a:endParaRPr lang="en-US" sz="2000"/>
        </a:p>
      </dgm:t>
    </dgm:pt>
    <dgm:pt modelId="{B069B141-8C64-4964-A2B6-08B639A54F95}">
      <dgm:prSet custT="1"/>
      <dgm:spPr/>
      <dgm:t>
        <a:bodyPr/>
        <a:lstStyle/>
        <a:p>
          <a:pPr>
            <a:lnSpc>
              <a:spcPct val="100000"/>
            </a:lnSpc>
          </a:pPr>
          <a:endParaRPr lang="en-US" sz="2000" dirty="0">
            <a:solidFill>
              <a:srgbClr val="3A7C23"/>
            </a:solidFill>
          </a:endParaRPr>
        </a:p>
      </dgm:t>
    </dgm:pt>
    <dgm:pt modelId="{4C14471B-8A48-43F7-8336-AAD33E0659F3}" type="parTrans" cxnId="{6FA42492-02CC-4A59-968B-53399EBF78D3}">
      <dgm:prSet/>
      <dgm:spPr/>
      <dgm:t>
        <a:bodyPr/>
        <a:lstStyle/>
        <a:p>
          <a:endParaRPr lang="en-US" sz="2000"/>
        </a:p>
      </dgm:t>
    </dgm:pt>
    <dgm:pt modelId="{16D5C096-9659-440A-96C9-498927AA0EE0}" type="sibTrans" cxnId="{6FA42492-02CC-4A59-968B-53399EBF78D3}">
      <dgm:prSet phldrT="2" phldr="0"/>
      <dgm:spPr/>
      <dgm:t>
        <a:bodyPr/>
        <a:lstStyle/>
        <a:p>
          <a:pPr>
            <a:lnSpc>
              <a:spcPct val="100000"/>
            </a:lnSpc>
          </a:pPr>
          <a:endParaRPr lang="en-US" sz="2000"/>
        </a:p>
      </dgm:t>
    </dgm:pt>
    <dgm:pt modelId="{FE32CCEA-5B1F-4AE2-9A09-520800015AEB}">
      <dgm:prSet custT="1"/>
      <dgm:spPr/>
      <dgm:t>
        <a:bodyPr/>
        <a:lstStyle/>
        <a:p>
          <a:pPr>
            <a:lnSpc>
              <a:spcPct val="100000"/>
            </a:lnSpc>
          </a:pPr>
          <a:endParaRPr lang="en-US" sz="2000" dirty="0">
            <a:solidFill>
              <a:srgbClr val="3A7C23"/>
            </a:solidFill>
          </a:endParaRPr>
        </a:p>
      </dgm:t>
    </dgm:pt>
    <dgm:pt modelId="{F810912D-A8A4-4F02-BB9A-7F77C7E7087B}" type="parTrans" cxnId="{5DCE486A-0080-4F25-92A4-4438B6D7AA3C}">
      <dgm:prSet/>
      <dgm:spPr/>
      <dgm:t>
        <a:bodyPr/>
        <a:lstStyle/>
        <a:p>
          <a:endParaRPr lang="en-US" sz="2000"/>
        </a:p>
      </dgm:t>
    </dgm:pt>
    <dgm:pt modelId="{DE4FEDB8-B6A2-4910-ADA0-0CA67C1AFDBA}" type="sibTrans" cxnId="{5DCE486A-0080-4F25-92A4-4438B6D7AA3C}">
      <dgm:prSet phldrT="3" phldr="0"/>
      <dgm:spPr/>
      <dgm:t>
        <a:bodyPr/>
        <a:lstStyle/>
        <a:p>
          <a:pPr>
            <a:lnSpc>
              <a:spcPct val="100000"/>
            </a:lnSpc>
          </a:pPr>
          <a:endParaRPr lang="en-US" sz="2000"/>
        </a:p>
      </dgm:t>
    </dgm:pt>
    <dgm:pt modelId="{CA24DC76-342A-440A-91EE-45A0A115E7AA}">
      <dgm:prSet custT="1"/>
      <dgm:spPr/>
      <dgm:t>
        <a:bodyPr/>
        <a:lstStyle/>
        <a:p>
          <a:pPr>
            <a:lnSpc>
              <a:spcPct val="100000"/>
            </a:lnSpc>
          </a:pPr>
          <a:endParaRPr lang="en-US" sz="2000" dirty="0">
            <a:solidFill>
              <a:srgbClr val="D62D00"/>
            </a:solidFill>
          </a:endParaRPr>
        </a:p>
      </dgm:t>
    </dgm:pt>
    <dgm:pt modelId="{A19FEFB8-722F-45F5-B95A-12A1A72D7509}" type="parTrans" cxnId="{956CC420-0524-48AE-BC22-E678524920DC}">
      <dgm:prSet/>
      <dgm:spPr/>
      <dgm:t>
        <a:bodyPr/>
        <a:lstStyle/>
        <a:p>
          <a:endParaRPr lang="en-US" sz="2000"/>
        </a:p>
      </dgm:t>
    </dgm:pt>
    <dgm:pt modelId="{1C383D16-F389-411E-A147-458C9202F5D0}" type="sibTrans" cxnId="{956CC420-0524-48AE-BC22-E678524920DC}">
      <dgm:prSet phldrT="4" phldr="0"/>
      <dgm:spPr/>
      <dgm:t>
        <a:bodyPr/>
        <a:lstStyle/>
        <a:p>
          <a:pPr>
            <a:lnSpc>
              <a:spcPct val="100000"/>
            </a:lnSpc>
          </a:pPr>
          <a:endParaRPr lang="en-US" sz="2000"/>
        </a:p>
      </dgm:t>
    </dgm:pt>
    <dgm:pt modelId="{20EA64AF-82E0-43FF-960E-6DB4BA19DD94}">
      <dgm:prSet custT="1"/>
      <dgm:spPr/>
      <dgm:t>
        <a:bodyPr/>
        <a:lstStyle/>
        <a:p>
          <a:pPr marL="0" lvl="0" indent="0" algn="l" defTabSz="889000">
            <a:lnSpc>
              <a:spcPct val="100000"/>
            </a:lnSpc>
            <a:spcBef>
              <a:spcPct val="0"/>
            </a:spcBef>
            <a:spcAft>
              <a:spcPct val="35000"/>
            </a:spcAft>
            <a:buNone/>
          </a:pPr>
          <a:endParaRPr lang="en-GB" sz="2000" kern="1200" dirty="0">
            <a:solidFill>
              <a:srgbClr val="D62D00"/>
            </a:solidFill>
            <a:latin typeface="Aptos" panose="02110004020202020204"/>
            <a:ea typeface="+mn-ea"/>
            <a:cs typeface="+mn-cs"/>
          </a:endParaRPr>
        </a:p>
      </dgm:t>
    </dgm:pt>
    <dgm:pt modelId="{17530979-1E7B-4872-AE7B-CCBE7ABA1DD9}" type="parTrans" cxnId="{07401CBF-1B74-41A8-AECC-A5983523D748}">
      <dgm:prSet/>
      <dgm:spPr/>
      <dgm:t>
        <a:bodyPr/>
        <a:lstStyle/>
        <a:p>
          <a:endParaRPr lang="en-US" sz="2000"/>
        </a:p>
      </dgm:t>
    </dgm:pt>
    <dgm:pt modelId="{608F07B2-013B-40CA-A7CA-562B821519CF}" type="sibTrans" cxnId="{07401CBF-1B74-41A8-AECC-A5983523D748}">
      <dgm:prSet phldrT="5" phldr="0"/>
      <dgm:spPr/>
      <dgm:t>
        <a:bodyPr/>
        <a:lstStyle/>
        <a:p>
          <a:pPr>
            <a:lnSpc>
              <a:spcPct val="100000"/>
            </a:lnSpc>
          </a:pPr>
          <a:endParaRPr lang="en-US" sz="2000"/>
        </a:p>
      </dgm:t>
    </dgm:pt>
    <dgm:pt modelId="{7987B7CF-2E6D-46CB-B740-B152DDD30EC5}">
      <dgm:prSet custT="1"/>
      <dgm:spPr/>
      <dgm:t>
        <a:bodyPr/>
        <a:lstStyle/>
        <a:p>
          <a:pPr marL="0" lvl="0" indent="0" algn="l" defTabSz="889000">
            <a:lnSpc>
              <a:spcPct val="100000"/>
            </a:lnSpc>
            <a:spcBef>
              <a:spcPct val="0"/>
            </a:spcBef>
            <a:spcAft>
              <a:spcPct val="35000"/>
            </a:spcAft>
            <a:buNone/>
          </a:pPr>
          <a:endParaRPr lang="en-US" sz="2000" kern="1200" dirty="0">
            <a:solidFill>
              <a:srgbClr val="D62D00"/>
            </a:solidFill>
            <a:latin typeface="Aptos" panose="02110004020202020204"/>
            <a:ea typeface="+mn-ea"/>
            <a:cs typeface="+mn-cs"/>
          </a:endParaRPr>
        </a:p>
      </dgm:t>
    </dgm:pt>
    <dgm:pt modelId="{5B4A74A4-F7E7-4649-9F9C-B141BEF64CF8}" type="parTrans" cxnId="{75E46303-07B1-4EDA-9A95-3DD2910552D1}">
      <dgm:prSet/>
      <dgm:spPr/>
      <dgm:t>
        <a:bodyPr/>
        <a:lstStyle/>
        <a:p>
          <a:endParaRPr lang="en-US" sz="2000"/>
        </a:p>
      </dgm:t>
    </dgm:pt>
    <dgm:pt modelId="{83D1611E-7AD6-4E71-A537-E44B08C5E275}" type="sibTrans" cxnId="{75E46303-07B1-4EDA-9A95-3DD2910552D1}">
      <dgm:prSet phldrT="6" phldr="0"/>
      <dgm:spPr/>
      <dgm:t>
        <a:bodyPr/>
        <a:lstStyle/>
        <a:p>
          <a:pPr>
            <a:lnSpc>
              <a:spcPct val="100000"/>
            </a:lnSpc>
          </a:pPr>
          <a:endParaRPr lang="en-US"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6"/>
      <dgm:spPr>
        <a:solidFill>
          <a:srgbClr val="3A7C23"/>
        </a:solidFill>
      </dgm:spPr>
    </dgm:pt>
    <dgm:pt modelId="{E674FA3D-3113-4A51-863F-1F49D385E40A}" type="pres">
      <dgm:prSet presAssocID="{BFC27976-25E7-4893-96B2-C6B22F972307}" presName="iconRect" presStyleLbl="node1" presStyleIdx="0" presStyleCnt="6" custScaleX="117601" custScaleY="117601"/>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ter bottle with solid fill"/>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6">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6"/>
      <dgm:spPr>
        <a:solidFill>
          <a:srgbClr val="3A7C23"/>
        </a:solidFill>
      </dgm:spPr>
    </dgm:pt>
    <dgm:pt modelId="{3F139C0C-E3C9-41AF-9EE0-0D98E4BD2D33}" type="pres">
      <dgm:prSet presAssocID="{B069B141-8C64-4964-A2B6-08B639A54F95}" presName="iconRect" presStyleLbl="node1" presStyleIdx="1" presStyleCnt="6" custScaleX="103766" custScaleY="10376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ruit bowl with solid fill"/>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6">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6"/>
      <dgm:spPr>
        <a:solidFill>
          <a:srgbClr val="3A7C23"/>
        </a:solidFill>
      </dgm:spPr>
    </dgm:pt>
    <dgm:pt modelId="{729B7D0C-E0DF-4C66-ACFF-773CC32E2ACF}" type="pres">
      <dgm:prSet presAssocID="{FE32CCEA-5B1F-4AE2-9A09-520800015AEB}" presName="iconRect" presStyleLbl="node1" presStyleIdx="2" presStyleCnt="6" custScaleX="117601" custScaleY="117601"/>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un with solid fill"/>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6">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6"/>
      <dgm:spPr>
        <a:solidFill>
          <a:srgbClr val="D62D00"/>
        </a:solidFill>
      </dgm:spPr>
    </dgm:pt>
    <dgm:pt modelId="{488730A2-C4BB-4925-839D-B57CFD1AE6C9}" type="pres">
      <dgm:prSet presAssocID="{CA24DC76-342A-440A-91EE-45A0A115E7AA}" presName="iconRect" presStyleLbl="node1" presStyleIdx="3" presStyleCnt="6" custScaleX="138354" custScaleY="13835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No smoking with solid fill"/>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6">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6"/>
      <dgm:spPr>
        <a:solidFill>
          <a:srgbClr val="D62D01"/>
        </a:solidFill>
      </dgm:spPr>
    </dgm:pt>
    <dgm:pt modelId="{2F9952E6-7443-45AB-A450-921FEFEFC9FF}" type="pres">
      <dgm:prSet presAssocID="{20EA64AF-82E0-43FF-960E-6DB4BA19DD94}" presName="iconRect" presStyleLbl="node1" presStyleIdx="4" presStyleCnt="6" custScaleX="138354" custScaleY="138354"/>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im (Medium Sun) with solid fill"/>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6">
        <dgm:presLayoutVars>
          <dgm:chMax val="1"/>
          <dgm:chPref val="1"/>
        </dgm:presLayoutVars>
      </dgm:prSet>
      <dgm:spPr/>
    </dgm:pt>
    <dgm:pt modelId="{56D30B0E-CA44-4BD4-9AF9-EC87CD3DDD76}" type="pres">
      <dgm:prSet presAssocID="{608F07B2-013B-40CA-A7CA-562B821519CF}" presName="sibTrans" presStyleLbl="sibTrans2D1" presStyleIdx="0" presStyleCnt="0"/>
      <dgm:spPr/>
    </dgm:pt>
    <dgm:pt modelId="{20C5BC32-99B7-4CA7-8431-79C36394303C}" type="pres">
      <dgm:prSet presAssocID="{7987B7CF-2E6D-46CB-B740-B152DDD30EC5}" presName="compNode" presStyleCnt="0"/>
      <dgm:spPr/>
    </dgm:pt>
    <dgm:pt modelId="{FE081A52-DF82-4CC6-AE48-7DD46E099E7F}" type="pres">
      <dgm:prSet presAssocID="{7987B7CF-2E6D-46CB-B740-B152DDD30EC5}" presName="iconBgRect" presStyleLbl="bgShp" presStyleIdx="5" presStyleCnt="6"/>
      <dgm:spPr>
        <a:solidFill>
          <a:srgbClr val="D62D00"/>
        </a:solidFill>
      </dgm:spPr>
    </dgm:pt>
    <dgm:pt modelId="{2FD16C09-9B04-4178-AF7B-C99E7AF6C428}" type="pres">
      <dgm:prSet presAssocID="{7987B7CF-2E6D-46CB-B740-B152DDD30EC5}" presName="iconRect" presStyleLbl="node1" presStyleIdx="5" presStyleCnt="6" custScaleX="117601" custScaleY="117601"/>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Holiday with solid fill"/>
        </a:ext>
      </dgm:extLst>
    </dgm:pt>
    <dgm:pt modelId="{4ECEB623-3149-4C87-B7D9-77B3D06C045E}" type="pres">
      <dgm:prSet presAssocID="{7987B7CF-2E6D-46CB-B740-B152DDD30EC5}" presName="spaceRect" presStyleCnt="0"/>
      <dgm:spPr/>
    </dgm:pt>
    <dgm:pt modelId="{6809A0E7-BA3C-497E-9CA9-86AA87419871}" type="pres">
      <dgm:prSet presAssocID="{7987B7CF-2E6D-46CB-B740-B152DDD30EC5}" presName="textRect" presStyleLbl="revTx" presStyleIdx="5" presStyleCnt="6">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75E46303-07B1-4EDA-9A95-3DD2910552D1}" srcId="{9C79C95C-0D58-4215-BD9D-892A73A02E4A}" destId="{7987B7CF-2E6D-46CB-B740-B152DDD30EC5}" srcOrd="5" destOrd="0" parTransId="{5B4A74A4-F7E7-4649-9F9C-B141BEF64CF8}" sibTransId="{83D1611E-7AD6-4E71-A537-E44B08C5E275}"/>
    <dgm:cxn modelId="{956CC420-0524-48AE-BC22-E678524920DC}" srcId="{9C79C95C-0D58-4215-BD9D-892A73A02E4A}" destId="{CA24DC76-342A-440A-91EE-45A0A115E7AA}" srcOrd="3" destOrd="0" parTransId="{A19FEFB8-722F-45F5-B95A-12A1A72D7509}" sibTransId="{1C383D16-F389-411E-A147-458C9202F5D0}"/>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0C5B4583-5C48-A74D-80BB-3498B8BA214F}" type="presOf" srcId="{7987B7CF-2E6D-46CB-B740-B152DDD30EC5}" destId="{6809A0E7-BA3C-497E-9CA9-86AA87419871}" srcOrd="0" destOrd="0" presId="urn:microsoft.com/office/officeart/2018/2/layout/IconCircleList"/>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1550A2A9-C1DD-C74C-9878-FC911FD59FCD}" type="presOf" srcId="{608F07B2-013B-40CA-A7CA-562B821519CF}" destId="{56D30B0E-CA44-4BD4-9AF9-EC87CD3DDD76}"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2EA80EF2-5F74-2B4B-B3CB-007F8C6A53D8}" type="presParOf" srcId="{5A891E65-CA6E-46FB-B6CB-052EBE157168}" destId="{56D30B0E-CA44-4BD4-9AF9-EC87CD3DDD76}" srcOrd="9" destOrd="0" presId="urn:microsoft.com/office/officeart/2018/2/layout/IconCircleList"/>
    <dgm:cxn modelId="{748E42D0-DF39-EC44-A02C-5798097A2DFF}" type="presParOf" srcId="{5A891E65-CA6E-46FB-B6CB-052EBE157168}" destId="{20C5BC32-99B7-4CA7-8431-79C36394303C}" srcOrd="10" destOrd="0" presId="urn:microsoft.com/office/officeart/2018/2/layout/IconCircleList"/>
    <dgm:cxn modelId="{8B85745E-D4DC-AF47-A9E8-65CDC7042F8D}" type="presParOf" srcId="{20C5BC32-99B7-4CA7-8431-79C36394303C}" destId="{FE081A52-DF82-4CC6-AE48-7DD46E099E7F}" srcOrd="0" destOrd="0" presId="urn:microsoft.com/office/officeart/2018/2/layout/IconCircleList"/>
    <dgm:cxn modelId="{9F66BFB7-4DF5-FC41-BE9B-D2CDD3C79E9A}" type="presParOf" srcId="{20C5BC32-99B7-4CA7-8431-79C36394303C}" destId="{2FD16C09-9B04-4178-AF7B-C99E7AF6C428}" srcOrd="1" destOrd="0" presId="urn:microsoft.com/office/officeart/2018/2/layout/IconCircleList"/>
    <dgm:cxn modelId="{CD926E5C-2953-D545-8609-65EFA19C44BF}" type="presParOf" srcId="{20C5BC32-99B7-4CA7-8431-79C36394303C}" destId="{4ECEB623-3149-4C87-B7D9-77B3D06C045E}" srcOrd="2" destOrd="0" presId="urn:microsoft.com/office/officeart/2018/2/layout/IconCircleList"/>
    <dgm:cxn modelId="{6F6166D4-0AC9-5C48-AB07-459EBF2C373A}" type="presParOf" srcId="{20C5BC32-99B7-4CA7-8431-79C36394303C}" destId="{6809A0E7-BA3C-497E-9CA9-86AA87419871}" srcOrd="3" destOrd="0" presId="urn:microsoft.com/office/officeart/2018/2/layout/Icon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82613"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225236" y="1051683"/>
          <a:ext cx="611998" cy="61199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4EA72E">
                <a:lumMod val="75000"/>
              </a:srgbClr>
            </a:solidFill>
            <a:latin typeface="Aptos" panose="02110004020202020204"/>
            <a:ea typeface="+mn-ea"/>
            <a:cs typeface="+mn-cs"/>
          </a:endParaRPr>
        </a:p>
      </dsp:txBody>
      <dsp:txXfrm>
        <a:off x="1172126" y="909059"/>
        <a:ext cx="2114937" cy="897246"/>
      </dsp:txXfrm>
    </dsp:sp>
    <dsp:sp modelId="{5B64E5E9-6D90-4DC0-AE2B-D19592EB8D1B}">
      <dsp:nvSpPr>
        <dsp:cNvPr id="0" name=""/>
        <dsp:cNvSpPr/>
      </dsp:nvSpPr>
      <dsp:spPr>
        <a:xfrm>
          <a:off x="3655575"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834197" y="1087682"/>
          <a:ext cx="540001" cy="54000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3A7C23"/>
            </a:solidFill>
          </a:endParaRPr>
        </a:p>
      </dsp:txBody>
      <dsp:txXfrm>
        <a:off x="4745088" y="909059"/>
        <a:ext cx="2114937" cy="897246"/>
      </dsp:txXfrm>
    </dsp:sp>
    <dsp:sp modelId="{C0A17B21-E187-408A-9A25-D083CFD9F0C1}">
      <dsp:nvSpPr>
        <dsp:cNvPr id="0" name=""/>
        <dsp:cNvSpPr/>
      </dsp:nvSpPr>
      <dsp:spPr>
        <a:xfrm>
          <a:off x="7228536"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371160" y="1051683"/>
          <a:ext cx="611998" cy="61199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3A7C23"/>
            </a:solidFill>
          </a:endParaRPr>
        </a:p>
      </dsp:txBody>
      <dsp:txXfrm>
        <a:off x="8318049" y="909059"/>
        <a:ext cx="2114937" cy="897246"/>
      </dsp:txXfrm>
    </dsp:sp>
    <dsp:sp modelId="{2A76BBD6-CD1E-42D2-A4B0-57624A65917E}">
      <dsp:nvSpPr>
        <dsp:cNvPr id="0" name=""/>
        <dsp:cNvSpPr/>
      </dsp:nvSpPr>
      <dsp:spPr>
        <a:xfrm>
          <a:off x="82613" y="2546238"/>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171237" y="2634862"/>
          <a:ext cx="719997" cy="719997"/>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D62D00"/>
            </a:solidFill>
          </a:endParaRPr>
        </a:p>
      </dsp:txBody>
      <dsp:txXfrm>
        <a:off x="1172126" y="2546238"/>
        <a:ext cx="2114937" cy="897246"/>
      </dsp:txXfrm>
    </dsp:sp>
    <dsp:sp modelId="{6CC78E34-F3D7-4C2D-9689-BC9FB2C7B26A}">
      <dsp:nvSpPr>
        <dsp:cNvPr id="0" name=""/>
        <dsp:cNvSpPr/>
      </dsp:nvSpPr>
      <dsp:spPr>
        <a:xfrm>
          <a:off x="3655575" y="2546238"/>
          <a:ext cx="897246" cy="897246"/>
        </a:xfrm>
        <a:prstGeom prst="ellipse">
          <a:avLst/>
        </a:prstGeom>
        <a:solidFill>
          <a:srgbClr val="D62D01"/>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744199" y="2634862"/>
          <a:ext cx="719997" cy="719997"/>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kern="1200" dirty="0">
            <a:solidFill>
              <a:srgbClr val="D62D00"/>
            </a:solidFill>
            <a:latin typeface="Aptos" panose="02110004020202020204"/>
            <a:ea typeface="+mn-ea"/>
            <a:cs typeface="+mn-cs"/>
          </a:endParaRPr>
        </a:p>
      </dsp:txBody>
      <dsp:txXfrm>
        <a:off x="4745088" y="2546238"/>
        <a:ext cx="2114937" cy="897246"/>
      </dsp:txXfrm>
    </dsp:sp>
    <dsp:sp modelId="{FE081A52-DF82-4CC6-AE48-7DD46E099E7F}">
      <dsp:nvSpPr>
        <dsp:cNvPr id="0" name=""/>
        <dsp:cNvSpPr/>
      </dsp:nvSpPr>
      <dsp:spPr>
        <a:xfrm>
          <a:off x="7228536" y="2546238"/>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2FD16C09-9B04-4178-AF7B-C99E7AF6C428}">
      <dsp:nvSpPr>
        <dsp:cNvPr id="0" name=""/>
        <dsp:cNvSpPr/>
      </dsp:nvSpPr>
      <dsp:spPr>
        <a:xfrm>
          <a:off x="7371160" y="2688861"/>
          <a:ext cx="611998" cy="611998"/>
        </a:xfrm>
        <a:prstGeom prst="rect">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9A0E7-BA3C-497E-9CA9-86AA87419871}">
      <dsp:nvSpPr>
        <dsp:cNvPr id="0" name=""/>
        <dsp:cNvSpPr/>
      </dsp:nvSpPr>
      <dsp:spPr>
        <a:xfrm>
          <a:off x="8318049"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D62D00"/>
            </a:solidFill>
            <a:latin typeface="Aptos" panose="02110004020202020204"/>
            <a:ea typeface="+mn-ea"/>
            <a:cs typeface="+mn-cs"/>
          </a:endParaRPr>
        </a:p>
      </dsp:txBody>
      <dsp:txXfrm>
        <a:off x="8318049" y="2546238"/>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000000"/>
                </a:solidFill>
                <a:latin typeface="ITC Garamond Std Lt"/>
              </a:rPr>
              <a:t>Pakorn</a:t>
            </a:r>
            <a:r>
              <a:rPr lang="en-US" sz="1800" b="0" i="0" u="none" strike="noStrike" baseline="0" dirty="0">
                <a:solidFill>
                  <a:srgbClr val="000000"/>
                </a:solidFill>
                <a:latin typeface="ITC Garamond Std Lt"/>
              </a:rPr>
              <a:t> </a:t>
            </a:r>
            <a:r>
              <a:rPr lang="en-US" sz="1800" b="0" i="0" u="none" strike="noStrike" baseline="0" dirty="0" err="1">
                <a:solidFill>
                  <a:srgbClr val="000000"/>
                </a:solidFill>
                <a:latin typeface="ITC Garamond Std Lt"/>
              </a:rPr>
              <a:t>Kumruen</a:t>
            </a:r>
            <a:r>
              <a:rPr lang="en-US" sz="1800" b="0" i="0" u="none" strike="noStrike" baseline="0" dirty="0">
                <a:solidFill>
                  <a:srgbClr val="000000"/>
                </a:solidFill>
                <a:latin typeface="ITC Garamond Std Lt"/>
              </a:rPr>
              <a:t>/</a:t>
            </a:r>
            <a:r>
              <a:rPr lang="en-US" sz="1800" b="0" i="0" u="none" strike="noStrike" baseline="0" dirty="0" err="1">
                <a:solidFill>
                  <a:srgbClr val="000000"/>
                </a:solidFill>
                <a:latin typeface="ITC Garamond Std Lt"/>
              </a:rPr>
              <a:t>EyeEm</a:t>
            </a:r>
            <a:r>
              <a:rPr lang="en-US" sz="1800" b="0" i="0" u="none" strike="noStrike" baseline="0" dirty="0">
                <a:solidFill>
                  <a:srgbClr val="000000"/>
                </a:solidFill>
                <a:latin typeface="ITC Garamond Std Lt"/>
              </a:rPr>
              <a: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429223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118925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Jose Luis </a:t>
            </a:r>
            <a:r>
              <a:rPr lang="en-US" sz="1800" b="0" i="0" u="none" strike="noStrike" baseline="0" dirty="0" err="1">
                <a:solidFill>
                  <a:srgbClr val="000000"/>
                </a:solidFill>
                <a:latin typeface="ITC Garamond Std Lt"/>
              </a:rPr>
              <a:t>Pelaez</a:t>
            </a:r>
            <a:r>
              <a:rPr lang="en-US" sz="1800" b="0" i="0" u="none" strike="noStrike" baseline="0" dirty="0">
                <a:solidFill>
                  <a:srgbClr val="000000"/>
                </a:solidFill>
                <a:latin typeface="ITC Garamond Std Lt"/>
              </a:rPr>
              <a:t> Inc/</a:t>
            </a:r>
            <a:r>
              <a:rPr lang="en-US" sz="1800" b="0" i="0" u="none" strike="noStrike" baseline="0" dirty="0" err="1">
                <a:solidFill>
                  <a:srgbClr val="000000"/>
                </a:solidFill>
                <a:latin typeface="ITC Garamond Std Lt"/>
              </a:rPr>
              <a:t>DigitalVision</a:t>
            </a:r>
            <a:r>
              <a:rPr lang="en-US" sz="1800" b="0" i="0" u="none" strike="noStrike" baseline="0" dirty="0">
                <a:solidFill>
                  <a:srgbClr val="000000"/>
                </a:solidFill>
                <a:latin typeface="ITC Garamond Std Lt"/>
              </a:rPr>
              <a: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420060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14.1 </a:t>
            </a:r>
            <a:r>
              <a:rPr lang="en-IN" sz="1800" b="0" dirty="0">
                <a:effectLst/>
                <a:latin typeface="HelveticaLTStd"/>
              </a:rPr>
              <a:t>As an individual you are surrounded by public health influences.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264268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56849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50522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50522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4000"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344525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14.2 </a:t>
            </a:r>
            <a:r>
              <a:rPr lang="en-IN" sz="1800" b="0" dirty="0">
                <a:effectLst/>
                <a:latin typeface="HelveticaLTStd"/>
              </a:rPr>
              <a:t>Major global health issues. </a:t>
            </a:r>
            <a:endParaRPr lang="en-IN"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15726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A8DA-002E-B26B-818D-49EEEA9922B3}"/>
              </a:ext>
            </a:extLst>
          </p:cNvPr>
          <p:cNvSpPr>
            <a:spLocks noGrp="1"/>
          </p:cNvSpPr>
          <p:nvPr>
            <p:ph type="title"/>
          </p:nvPr>
        </p:nvSpPr>
        <p:spPr>
          <a:xfrm>
            <a:off x="6622472" y="365125"/>
            <a:ext cx="4731327" cy="1325563"/>
          </a:xfrm>
          <a:prstGeom prst="rect">
            <a:avLst/>
          </a:prstGeom>
        </p:spPr>
        <p:txBody>
          <a:bodyPr/>
          <a:lstStyle>
            <a:lvl1pPr>
              <a:defRPr sz="4000" b="0" i="0">
                <a:latin typeface="Rockwell" panose="02060603020205020403" pitchFamily="18" charset="77"/>
              </a:defRPr>
            </a:lvl1pPr>
          </a:lstStyle>
          <a:p>
            <a:r>
              <a:rPr lang="en-GB" dirty="0"/>
              <a:t>Click to edit Master title style</a:t>
            </a:r>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32611-B464-1049-8D1F-7EBED9E597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4000" y="342000"/>
            <a:ext cx="5156418" cy="5236853"/>
          </a:xfrm>
          <a:prstGeom prst="ellipse">
            <a:avLst/>
          </a:prstGeom>
          <a:effectLst>
            <a:softEdge rad="228021"/>
          </a:effectLst>
        </p:spPr>
      </p:pic>
      <p:pic>
        <p:nvPicPr>
          <p:cNvPr id="7" name="Picture 6">
            <a:extLst>
              <a:ext uri="{FF2B5EF4-FFF2-40B4-BE49-F238E27FC236}">
                <a16:creationId xmlns:a16="http://schemas.microsoft.com/office/drawing/2014/main" id="{3A0CF5F1-883F-414C-8AB1-9149346CCE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8631" y="502071"/>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49151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9" name="Picture 8">
            <a:extLst>
              <a:ext uri="{FF2B5EF4-FFF2-40B4-BE49-F238E27FC236}">
                <a16:creationId xmlns:a16="http://schemas.microsoft.com/office/drawing/2014/main" id="{AF3FB472-9E38-67DD-D699-93ED43858ADF}"/>
              </a:ext>
            </a:extLst>
          </p:cNvPr>
          <p:cNvPicPr>
            <a:picLocks noChangeAspect="1"/>
          </p:cNvPicPr>
          <p:nvPr userDrawn="1"/>
        </p:nvPicPr>
        <p:blipFill>
          <a:blip r:embed="rId3"/>
          <a:stretch>
            <a:fillRect/>
          </a:stretch>
        </p:blipFill>
        <p:spPr>
          <a:xfrm rot="20338355">
            <a:off x="4357034" y="3736401"/>
            <a:ext cx="7981742" cy="4327878"/>
          </a:xfrm>
          <a:prstGeom prst="rect">
            <a:avLst/>
          </a:prstGeom>
        </p:spPr>
      </p:pic>
      <p:pic>
        <p:nvPicPr>
          <p:cNvPr id="6" name="Picture 5">
            <a:extLst>
              <a:ext uri="{FF2B5EF4-FFF2-40B4-BE49-F238E27FC236}">
                <a16:creationId xmlns:a16="http://schemas.microsoft.com/office/drawing/2014/main" id="{D6486EAD-C763-6F8E-C060-E0362B770CF2}"/>
              </a:ext>
            </a:extLst>
          </p:cNvPr>
          <p:cNvPicPr>
            <a:picLocks noChangeAspect="1"/>
          </p:cNvPicPr>
          <p:nvPr userDrawn="1"/>
        </p:nvPicPr>
        <p:blipFill>
          <a:blip r:embed="rId4"/>
          <a:stretch>
            <a:fillRect/>
          </a:stretch>
        </p:blipFill>
        <p:spPr>
          <a:xfrm rot="6280645" flipV="1">
            <a:off x="5801286" y="4332925"/>
            <a:ext cx="1224522" cy="2995403"/>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754746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076930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6381750" y="2098675"/>
            <a:ext cx="49720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5" name="Picture 4">
            <a:extLst>
              <a:ext uri="{FF2B5EF4-FFF2-40B4-BE49-F238E27FC236}">
                <a16:creationId xmlns:a16="http://schemas.microsoft.com/office/drawing/2014/main" id="{F34AF99F-B8D5-389D-5D12-1197E1FE9FC1}"/>
              </a:ext>
            </a:extLst>
          </p:cNvPr>
          <p:cNvPicPr>
            <a:picLocks noChangeAspect="1"/>
          </p:cNvPicPr>
          <p:nvPr userDrawn="1"/>
        </p:nvPicPr>
        <p:blipFill>
          <a:blip r:embed="rId3"/>
          <a:stretch>
            <a:fillRect/>
          </a:stretch>
        </p:blipFill>
        <p:spPr>
          <a:xfrm rot="21147235">
            <a:off x="-1797550" y="3316283"/>
            <a:ext cx="7217592" cy="3913539"/>
          </a:xfrm>
          <a:prstGeom prst="rect">
            <a:avLst/>
          </a:prstGeom>
        </p:spPr>
      </p:pic>
    </p:spTree>
    <p:extLst>
      <p:ext uri="{BB962C8B-B14F-4D97-AF65-F5344CB8AC3E}">
        <p14:creationId xmlns:p14="http://schemas.microsoft.com/office/powerpoint/2010/main" val="3219329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999909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2DD95449-33FD-5E5B-5C3C-1318FB7DE6FD}"/>
              </a:ext>
            </a:extLst>
          </p:cNvPr>
          <p:cNvPicPr>
            <a:picLocks noChangeAspect="1"/>
          </p:cNvPicPr>
          <p:nvPr userDrawn="1"/>
        </p:nvPicPr>
        <p:blipFill>
          <a:blip r:embed="rId2"/>
          <a:stretch>
            <a:fillRect/>
          </a:stretch>
        </p:blipFill>
        <p:spPr>
          <a:xfrm>
            <a:off x="297180" y="304344"/>
            <a:ext cx="11597640" cy="1144800"/>
          </a:xfrm>
          <a:prstGeom prst="rect">
            <a:avLst/>
          </a:prstGeom>
        </p:spPr>
      </p:pic>
      <p:sp>
        <p:nvSpPr>
          <p:cNvPr id="3" name="Title 2">
            <a:extLst>
              <a:ext uri="{FF2B5EF4-FFF2-40B4-BE49-F238E27FC236}">
                <a16:creationId xmlns:a16="http://schemas.microsoft.com/office/drawing/2014/main" id="{7B20647B-AF51-0C2D-E2A1-9895BD2A4AA3}"/>
              </a:ext>
            </a:extLst>
          </p:cNvPr>
          <p:cNvSpPr>
            <a:spLocks noGrp="1"/>
          </p:cNvSpPr>
          <p:nvPr>
            <p:ph type="title"/>
          </p:nvPr>
        </p:nvSpPr>
        <p:spPr>
          <a:xfrm>
            <a:off x="838200" y="365125"/>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TextBox 6">
            <a:extLst>
              <a:ext uri="{FF2B5EF4-FFF2-40B4-BE49-F238E27FC236}">
                <a16:creationId xmlns:a16="http://schemas.microsoft.com/office/drawing/2014/main" id="{0C98A895-B3AF-4D9D-E386-90C8736F0F1C}"/>
              </a:ext>
            </a:extLst>
          </p:cNvPr>
          <p:cNvGraphicFramePr/>
          <p:nvPr userDrawn="1">
            <p:extLst>
              <p:ext uri="{D42A27DB-BD31-4B8C-83A1-F6EECF244321}">
                <p14:modId xmlns:p14="http://schemas.microsoft.com/office/powerpoint/2010/main" val="1302612490"/>
              </p:ext>
            </p:extLst>
          </p:nvPr>
        </p:nvGraphicFramePr>
        <p:xfrm>
          <a:off x="854437" y="196961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green and black rectangle&#10;&#10;Description automatically generated">
            <a:extLst>
              <a:ext uri="{FF2B5EF4-FFF2-40B4-BE49-F238E27FC236}">
                <a16:creationId xmlns:a16="http://schemas.microsoft.com/office/drawing/2014/main" id="{34BBF93A-FE8E-1093-75F2-8FD621A98EC5}"/>
              </a:ext>
            </a:extLst>
          </p:cNvPr>
          <p:cNvPicPr>
            <a:picLocks noChangeAspect="1"/>
          </p:cNvPicPr>
          <p:nvPr userDrawn="1"/>
        </p:nvPicPr>
        <p:blipFill>
          <a:blip r:embed="rId7"/>
          <a:stretch>
            <a:fillRect/>
          </a:stretch>
        </p:blipFill>
        <p:spPr>
          <a:xfrm>
            <a:off x="854438" y="319797"/>
            <a:ext cx="10484122" cy="1144800"/>
          </a:xfrm>
          <a:prstGeom prst="rect">
            <a:avLst/>
          </a:prstGeom>
        </p:spPr>
      </p:pic>
      <p:sp>
        <p:nvSpPr>
          <p:cNvPr id="4" name="Title 3">
            <a:extLst>
              <a:ext uri="{FF2B5EF4-FFF2-40B4-BE49-F238E27FC236}">
                <a16:creationId xmlns:a16="http://schemas.microsoft.com/office/drawing/2014/main" id="{00669BCF-AC17-D6F9-7F1E-60D4FF15072D}"/>
              </a:ext>
            </a:extLst>
          </p:cNvPr>
          <p:cNvSpPr>
            <a:spLocks noGrp="1"/>
          </p:cNvSpPr>
          <p:nvPr>
            <p:ph type="title"/>
          </p:nvPr>
        </p:nvSpPr>
        <p:spPr>
          <a:xfrm>
            <a:off x="838200" y="365125"/>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77284FFE-59F8-593E-ED7C-068BE1949CD5}"/>
              </a:ext>
            </a:extLst>
          </p:cNvPr>
          <p:cNvSpPr>
            <a:spLocks noGrp="1"/>
          </p:cNvSpPr>
          <p:nvPr>
            <p:ph sz="quarter" idx="10"/>
          </p:nvPr>
        </p:nvSpPr>
        <p:spPr>
          <a:xfrm>
            <a:off x="838200" y="1970088"/>
            <a:ext cx="10499725" cy="52705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8" name="Content Placeholder 7">
            <a:extLst>
              <a:ext uri="{FF2B5EF4-FFF2-40B4-BE49-F238E27FC236}">
                <a16:creationId xmlns:a16="http://schemas.microsoft.com/office/drawing/2014/main" id="{0C17B839-C8FD-4A57-3784-74BF0C7304DB}"/>
              </a:ext>
            </a:extLst>
          </p:cNvPr>
          <p:cNvSpPr>
            <a:spLocks noGrp="1"/>
          </p:cNvSpPr>
          <p:nvPr>
            <p:ph sz="quarter" idx="11"/>
          </p:nvPr>
        </p:nvSpPr>
        <p:spPr>
          <a:xfrm>
            <a:off x="1958975" y="2946400"/>
            <a:ext cx="1495425" cy="739775"/>
          </a:xfrm>
          <a:prstGeom prst="rect">
            <a:avLst/>
          </a:prstGeom>
        </p:spPr>
        <p:txBody>
          <a:bodyPr/>
          <a:lstStyle>
            <a:lvl1pPr marL="0" inden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22B6708F-58C0-6619-BB74-9A8F7C2B6D9E}"/>
              </a:ext>
            </a:extLst>
          </p:cNvPr>
          <p:cNvSpPr>
            <a:spLocks noGrp="1"/>
          </p:cNvSpPr>
          <p:nvPr>
            <p:ph sz="quarter" idx="12"/>
          </p:nvPr>
        </p:nvSpPr>
        <p:spPr>
          <a:xfrm>
            <a:off x="5529263" y="3159125"/>
            <a:ext cx="1960562" cy="396875"/>
          </a:xfrm>
          <a:prstGeom prst="rect">
            <a:avLst/>
          </a:prstGeom>
        </p:spPr>
        <p:txBody>
          <a:bodyPr/>
          <a:lstStyle>
            <a:lvl1pPr marL="0" indent="0">
              <a:buNone/>
              <a:defRPr lang="en-US" sz="2000" kern="1200" dirty="0">
                <a:solidFill>
                  <a:srgbClr val="3A7C23"/>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29E289BB-AA1B-778F-3DEE-0B6AEDD41E2C}"/>
              </a:ext>
            </a:extLst>
          </p:cNvPr>
          <p:cNvSpPr>
            <a:spLocks noGrp="1"/>
          </p:cNvSpPr>
          <p:nvPr>
            <p:ph sz="quarter" idx="13"/>
          </p:nvPr>
        </p:nvSpPr>
        <p:spPr>
          <a:xfrm>
            <a:off x="9042400" y="2946400"/>
            <a:ext cx="1857375" cy="871538"/>
          </a:xfrm>
          <a:prstGeom prst="rect">
            <a:avLst/>
          </a:prstGeom>
        </p:spPr>
        <p:txBody>
          <a:bodyPr/>
          <a:lstStyle>
            <a:lvl1pPr marL="0" indent="0">
              <a:buNone/>
              <a:defRPr lang="en-US" sz="2000" kern="1200" dirty="0">
                <a:solidFill>
                  <a:srgbClr val="3A7C23"/>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93B6267C-7221-B950-E2ED-010674CC4740}"/>
              </a:ext>
            </a:extLst>
          </p:cNvPr>
          <p:cNvSpPr>
            <a:spLocks noGrp="1"/>
          </p:cNvSpPr>
          <p:nvPr>
            <p:ph sz="quarter" idx="14"/>
          </p:nvPr>
        </p:nvSpPr>
        <p:spPr>
          <a:xfrm>
            <a:off x="1958975" y="4746625"/>
            <a:ext cx="1670050" cy="527050"/>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6" name="Content Placeholder 15">
            <a:extLst>
              <a:ext uri="{FF2B5EF4-FFF2-40B4-BE49-F238E27FC236}">
                <a16:creationId xmlns:a16="http://schemas.microsoft.com/office/drawing/2014/main" id="{F714C605-0239-CDF6-2530-6A225356E377}"/>
              </a:ext>
            </a:extLst>
          </p:cNvPr>
          <p:cNvSpPr>
            <a:spLocks noGrp="1"/>
          </p:cNvSpPr>
          <p:nvPr>
            <p:ph sz="quarter" idx="15"/>
          </p:nvPr>
        </p:nvSpPr>
        <p:spPr>
          <a:xfrm>
            <a:off x="5529263" y="4360863"/>
            <a:ext cx="1858962" cy="1125537"/>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192F43BA-9D8C-9974-869D-45C83248F4CA}"/>
              </a:ext>
            </a:extLst>
          </p:cNvPr>
          <p:cNvSpPr>
            <a:spLocks noGrp="1"/>
          </p:cNvSpPr>
          <p:nvPr>
            <p:ph sz="quarter" idx="16"/>
          </p:nvPr>
        </p:nvSpPr>
        <p:spPr>
          <a:xfrm>
            <a:off x="9042400" y="4746625"/>
            <a:ext cx="1857375" cy="406400"/>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A22C4A60-A480-21AB-BAB6-49611C65A178}"/>
              </a:ext>
            </a:extLst>
          </p:cNvPr>
          <p:cNvPicPr>
            <a:picLocks noChangeAspect="1"/>
          </p:cNvPicPr>
          <p:nvPr userDrawn="1"/>
        </p:nvPicPr>
        <p:blipFill>
          <a:blip r:embed="rId2"/>
          <a:stretch>
            <a:fillRect/>
          </a:stretch>
        </p:blipFill>
        <p:spPr>
          <a:xfrm>
            <a:off x="854438" y="319797"/>
            <a:ext cx="10484122"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613264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6473B744-8310-8B21-92C0-9A75203D00B1}"/>
              </a:ext>
            </a:extLst>
          </p:cNvPr>
          <p:cNvPicPr>
            <a:picLocks noChangeAspect="1"/>
          </p:cNvPicPr>
          <p:nvPr userDrawn="1"/>
        </p:nvPicPr>
        <p:blipFill>
          <a:blip r:embed="rId2"/>
          <a:stretch>
            <a:fillRect/>
          </a:stretch>
        </p:blipFill>
        <p:spPr>
          <a:xfrm>
            <a:off x="214804" y="1042563"/>
            <a:ext cx="11762391" cy="1144800"/>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78F0832F-073E-7251-B363-30A90D5931D5}"/>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596565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1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3EF0F911-7F0F-53AD-260C-8C0C9C839378}"/>
              </a:ext>
            </a:extLst>
          </p:cNvPr>
          <p:cNvPicPr>
            <a:picLocks noChangeAspect="1"/>
          </p:cNvPicPr>
          <p:nvPr userDrawn="1"/>
        </p:nvPicPr>
        <p:blipFill>
          <a:blip r:embed="rId2"/>
          <a:stretch>
            <a:fillRect/>
          </a:stretch>
        </p:blipFill>
        <p:spPr>
          <a:xfrm>
            <a:off x="2392679" y="319797"/>
            <a:ext cx="740664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62735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1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44BD8B43-D6EB-F67B-56B9-AC7F8F927CD0}"/>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7" name="Picture 6" descr="A green and black rectangle&#10;&#10;Description automatically generated">
            <a:extLst>
              <a:ext uri="{FF2B5EF4-FFF2-40B4-BE49-F238E27FC236}">
                <a16:creationId xmlns:a16="http://schemas.microsoft.com/office/drawing/2014/main" id="{06CA4631-07E3-886D-CD82-DDCF43CD4E70}"/>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172417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20886166-5C80-5CD2-6C16-F2094580BA42}"/>
              </a:ext>
            </a:extLst>
          </p:cNvPr>
          <p:cNvPicPr>
            <a:picLocks noChangeAspect="1"/>
          </p:cNvPicPr>
          <p:nvPr userDrawn="1"/>
        </p:nvPicPr>
        <p:blipFill>
          <a:blip r:embed="rId2"/>
          <a:stretch>
            <a:fillRect/>
          </a:stretch>
        </p:blipFill>
        <p:spPr>
          <a:xfrm>
            <a:off x="3326673" y="319797"/>
            <a:ext cx="5538651" cy="1144800"/>
          </a:xfrm>
          <a:prstGeom prst="rect">
            <a:avLst/>
          </a:prstGeom>
        </p:spPr>
      </p:pic>
      <p:pic>
        <p:nvPicPr>
          <p:cNvPr id="6" name="Picture 5">
            <a:extLst>
              <a:ext uri="{FF2B5EF4-FFF2-40B4-BE49-F238E27FC236}">
                <a16:creationId xmlns:a16="http://schemas.microsoft.com/office/drawing/2014/main" id="{CDFDCBE0-75C8-EC4E-5300-BBBA70B6C6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6392090" y="2991394"/>
            <a:ext cx="5799909" cy="3866606"/>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235368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922E9047-5E70-42FA-A2F3-A040C1776D95}"/>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391009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2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 id="2147483718" r:id="rId4"/>
    <p:sldLayoutId id="2147483721" r:id="rId5"/>
    <p:sldLayoutId id="2147483723" r:id="rId6"/>
    <p:sldLayoutId id="2147483722" r:id="rId7"/>
    <p:sldLayoutId id="2147483719" r:id="rId8"/>
    <p:sldLayoutId id="2147483720" r:id="rId9"/>
    <p:sldLayoutId id="21474837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6" r:id="rId3"/>
    <p:sldLayoutId id="2147483717" r:id="rId4"/>
    <p:sldLayoutId id="2147483724" r:id="rId5"/>
    <p:sldLayoutId id="214748372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dirty="0">
                <a:solidFill>
                  <a:schemeClr val="tx1"/>
                </a:solidFill>
              </a:rPr>
              <a:t>Chapter 1</a:t>
            </a:r>
            <a:r>
              <a:rPr lang="en-IN" dirty="0"/>
              <a:t>4</a:t>
            </a:r>
            <a:endParaRPr lang="en-US" sz="4000" dirty="0">
              <a:solidFill>
                <a:schemeClr val="tx1"/>
              </a:solidFill>
            </a:endParaRPr>
          </a:p>
          <a:p>
            <a:pPr>
              <a:lnSpc>
                <a:spcPct val="113000"/>
              </a:lnSpc>
              <a:spcBef>
                <a:spcPts val="1200"/>
              </a:spcBef>
            </a:pPr>
            <a:r>
              <a:rPr lang="en-US" sz="4000" dirty="0">
                <a:solidFill>
                  <a:schemeClr val="tx1"/>
                </a:solidFill>
              </a:rPr>
              <a:t>LESSON 1</a:t>
            </a:r>
            <a:r>
              <a:rPr lang="en-IN" dirty="0"/>
              <a:t>4.1</a:t>
            </a:r>
            <a:endParaRPr lang="en-US" sz="4000" dirty="0">
              <a:solidFill>
                <a:schemeClr val="tx1"/>
              </a:solidFill>
            </a:endParaRP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43387" y="2692014"/>
            <a:ext cx="6098062" cy="2149809"/>
          </a:xfrm>
        </p:spPr>
        <p:txBody>
          <a:bodyPr anchor="t"/>
          <a:lstStyle/>
          <a:p>
            <a:pPr>
              <a:lnSpc>
                <a:spcPct val="100000"/>
              </a:lnSpc>
              <a:spcBef>
                <a:spcPts val="0"/>
              </a:spcBef>
            </a:pPr>
            <a:r>
              <a:rPr lang="en-US" b="1" dirty="0">
                <a:solidFill>
                  <a:srgbClr val="C52039"/>
                </a:solidFill>
                <a:latin typeface="Century Gothic" panose="020B0502020202020204" pitchFamily="34" charset="0"/>
                <a:ea typeface="+mn-ea"/>
                <a:cs typeface="+mn-cs"/>
              </a:rPr>
              <a:t>Exploring Public Health</a:t>
            </a:r>
          </a:p>
        </p:txBody>
      </p:sp>
      <p:sp>
        <p:nvSpPr>
          <p:cNvPr id="6" name="Content Placeholder 4">
            <a:extLst>
              <a:ext uri="{FF2B5EF4-FFF2-40B4-BE49-F238E27FC236}">
                <a16:creationId xmlns:a16="http://schemas.microsoft.com/office/drawing/2014/main" id="{3A055AA0-0345-32C6-34EA-FF1AA41D05DA}"/>
              </a:ext>
            </a:extLst>
          </p:cNvPr>
          <p:cNvSpPr>
            <a:spLocks noGrp="1"/>
          </p:cNvSpPr>
          <p:nvPr>
            <p:ph sz="quarter" idx="11"/>
          </p:nvPr>
        </p:nvSpPr>
        <p:spPr>
          <a:xfrm>
            <a:off x="1822113" y="5852885"/>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098375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3AF5A9-9085-9F7A-704E-A1C65F3A6173}"/>
              </a:ext>
            </a:extLst>
          </p:cNvPr>
          <p:cNvSpPr>
            <a:spLocks noGrp="1"/>
          </p:cNvSpPr>
          <p:nvPr>
            <p:ph type="title"/>
          </p:nvPr>
        </p:nvSpPr>
        <p:spPr>
          <a:xfrm>
            <a:off x="838200" y="514800"/>
            <a:ext cx="10515600" cy="1538852"/>
          </a:xfrm>
        </p:spPr>
        <p:txBody>
          <a:bodyPr/>
          <a:lstStyle/>
          <a:p>
            <a:pPr algn="ctr"/>
            <a:r>
              <a:rPr lang="en-US" dirty="0"/>
              <a:t>State and Local Health</a:t>
            </a:r>
            <a:r>
              <a:rPr lang="en-IN" dirty="0"/>
              <a:t> </a:t>
            </a:r>
            <a:r>
              <a:rPr lang="en-US" dirty="0"/>
              <a:t>Departments </a:t>
            </a:r>
            <a:r>
              <a:rPr lang="en-US" sz="3000" dirty="0"/>
              <a:t>(1 of 2)</a:t>
            </a:r>
          </a:p>
        </p:txBody>
      </p:sp>
      <p:sp>
        <p:nvSpPr>
          <p:cNvPr id="7" name="Content Placeholder 6">
            <a:extLst>
              <a:ext uri="{FF2B5EF4-FFF2-40B4-BE49-F238E27FC236}">
                <a16:creationId xmlns:a16="http://schemas.microsoft.com/office/drawing/2014/main" id="{BD832E27-500A-A4D4-36C1-3D74399CF233}"/>
              </a:ext>
            </a:extLst>
          </p:cNvPr>
          <p:cNvSpPr>
            <a:spLocks noGrp="1"/>
          </p:cNvSpPr>
          <p:nvPr>
            <p:ph sz="quarter" idx="10"/>
          </p:nvPr>
        </p:nvSpPr>
        <p:spPr>
          <a:xfrm>
            <a:off x="854075" y="2376000"/>
            <a:ext cx="10515600" cy="4174090"/>
          </a:xfrm>
        </p:spPr>
        <p:txBody>
          <a:bodyPr/>
          <a:lstStyle/>
          <a:p>
            <a:pPr>
              <a:lnSpc>
                <a:spcPct val="113000"/>
              </a:lnSpc>
              <a:spcBef>
                <a:spcPts val="1200"/>
              </a:spcBef>
            </a:pPr>
            <a:r>
              <a:rPr lang="en-US" dirty="0"/>
              <a:t>Each state has its own state and local health departments with the goal of reducing health disparities. </a:t>
            </a:r>
          </a:p>
          <a:p>
            <a:pPr>
              <a:lnSpc>
                <a:spcPct val="113000"/>
              </a:lnSpc>
              <a:spcBef>
                <a:spcPts val="1200"/>
              </a:spcBef>
            </a:pPr>
            <a:r>
              <a:rPr lang="en-US" dirty="0"/>
              <a:t>A health disparity is a preventable difference in disease, injury, violence, or opportunities to achieve optimal health.</a:t>
            </a:r>
          </a:p>
          <a:p>
            <a:pPr algn="r">
              <a:spcBef>
                <a:spcPts val="15700"/>
              </a:spcBef>
            </a:pPr>
            <a:r>
              <a:rPr lang="en-US" sz="1800" i="1" dirty="0"/>
              <a:t>(continued)</a:t>
            </a:r>
          </a:p>
        </p:txBody>
      </p:sp>
    </p:spTree>
    <p:extLst>
      <p:ext uri="{BB962C8B-B14F-4D97-AF65-F5344CB8AC3E}">
        <p14:creationId xmlns:p14="http://schemas.microsoft.com/office/powerpoint/2010/main" val="2668349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3AF5A9-9085-9F7A-704E-A1C65F3A6173}"/>
              </a:ext>
            </a:extLst>
          </p:cNvPr>
          <p:cNvSpPr>
            <a:spLocks noGrp="1"/>
          </p:cNvSpPr>
          <p:nvPr>
            <p:ph type="title"/>
          </p:nvPr>
        </p:nvSpPr>
        <p:spPr>
          <a:xfrm>
            <a:off x="838200" y="514800"/>
            <a:ext cx="10515600" cy="1325563"/>
          </a:xfrm>
        </p:spPr>
        <p:txBody>
          <a:bodyPr/>
          <a:lstStyle/>
          <a:p>
            <a:pPr algn="ctr"/>
            <a:r>
              <a:rPr lang="en-US" dirty="0"/>
              <a:t>State and Local Health</a:t>
            </a:r>
            <a:r>
              <a:rPr lang="en-IN" dirty="0"/>
              <a:t> </a:t>
            </a:r>
            <a:r>
              <a:rPr lang="en-US" dirty="0"/>
              <a:t>Departments </a:t>
            </a:r>
            <a:r>
              <a:rPr lang="en-US" sz="3000" dirty="0"/>
              <a:t>(2 of 2)</a:t>
            </a:r>
          </a:p>
        </p:txBody>
      </p:sp>
      <p:sp>
        <p:nvSpPr>
          <p:cNvPr id="7" name="Content Placeholder 6">
            <a:extLst>
              <a:ext uri="{FF2B5EF4-FFF2-40B4-BE49-F238E27FC236}">
                <a16:creationId xmlns:a16="http://schemas.microsoft.com/office/drawing/2014/main" id="{BD832E27-500A-A4D4-36C1-3D74399CF233}"/>
              </a:ext>
            </a:extLst>
          </p:cNvPr>
          <p:cNvSpPr>
            <a:spLocks noGrp="1"/>
          </p:cNvSpPr>
          <p:nvPr>
            <p:ph sz="quarter" idx="10"/>
          </p:nvPr>
        </p:nvSpPr>
        <p:spPr>
          <a:xfrm>
            <a:off x="854075" y="2376000"/>
            <a:ext cx="10515600" cy="3215331"/>
          </a:xfrm>
        </p:spPr>
        <p:txBody>
          <a:bodyPr/>
          <a:lstStyle/>
          <a:p>
            <a:pPr>
              <a:lnSpc>
                <a:spcPct val="113000"/>
              </a:lnSpc>
              <a:spcBef>
                <a:spcPts val="1200"/>
              </a:spcBef>
            </a:pPr>
            <a:r>
              <a:rPr lang="en-US" dirty="0"/>
              <a:t>Health disparities exist for a variety of reasons, including:</a:t>
            </a:r>
          </a:p>
          <a:p>
            <a:pPr marL="1028700" lvl="1" indent="-342900">
              <a:lnSpc>
                <a:spcPct val="113000"/>
              </a:lnSpc>
              <a:spcBef>
                <a:spcPts val="1200"/>
              </a:spcBef>
            </a:pPr>
            <a:r>
              <a:rPr lang="en-US" sz="2000" dirty="0">
                <a:latin typeface="Century Gothic" panose="020B0502020202020204" pitchFamily="34" charset="0"/>
              </a:rPr>
              <a:t>Poverty</a:t>
            </a:r>
          </a:p>
          <a:p>
            <a:pPr marL="1028700" lvl="1" indent="-342900">
              <a:lnSpc>
                <a:spcPct val="113000"/>
              </a:lnSpc>
              <a:spcBef>
                <a:spcPts val="1200"/>
              </a:spcBef>
            </a:pPr>
            <a:r>
              <a:rPr lang="en-US" sz="2000" dirty="0">
                <a:latin typeface="Century Gothic" panose="020B0502020202020204" pitchFamily="34" charset="0"/>
              </a:rPr>
              <a:t>Environmental conditions</a:t>
            </a:r>
          </a:p>
          <a:p>
            <a:pPr marL="1028700" lvl="1" indent="-342900">
              <a:lnSpc>
                <a:spcPct val="113000"/>
              </a:lnSpc>
              <a:spcBef>
                <a:spcPts val="1200"/>
              </a:spcBef>
            </a:pPr>
            <a:r>
              <a:rPr lang="en-US" sz="2000" dirty="0">
                <a:latin typeface="Century Gothic" panose="020B0502020202020204" pitchFamily="34" charset="0"/>
              </a:rPr>
              <a:t>Inadequate access to health care</a:t>
            </a:r>
          </a:p>
          <a:p>
            <a:pPr marL="1028700" lvl="1" indent="-342900">
              <a:lnSpc>
                <a:spcPct val="113000"/>
              </a:lnSpc>
              <a:spcBef>
                <a:spcPts val="1200"/>
              </a:spcBef>
            </a:pPr>
            <a:r>
              <a:rPr lang="en-US" sz="2000" dirty="0">
                <a:latin typeface="Century Gothic" panose="020B0502020202020204" pitchFamily="34" charset="0"/>
              </a:rPr>
              <a:t>Individual and behavioral factors</a:t>
            </a:r>
          </a:p>
          <a:p>
            <a:pPr marL="1028700" lvl="1" indent="-342900">
              <a:lnSpc>
                <a:spcPct val="113000"/>
              </a:lnSpc>
              <a:spcBef>
                <a:spcPts val="1200"/>
              </a:spcBef>
            </a:pPr>
            <a:r>
              <a:rPr lang="en-US" sz="2000" dirty="0">
                <a:latin typeface="Century Gothic" panose="020B0502020202020204" pitchFamily="34" charset="0"/>
              </a:rPr>
              <a:t>Educational inequities</a:t>
            </a:r>
          </a:p>
        </p:txBody>
      </p:sp>
    </p:spTree>
    <p:extLst>
      <p:ext uri="{BB962C8B-B14F-4D97-AF65-F5344CB8AC3E}">
        <p14:creationId xmlns:p14="http://schemas.microsoft.com/office/powerpoint/2010/main" val="1410360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259B07-3461-9CA8-EFC2-3FCD6FE9F573}"/>
              </a:ext>
            </a:extLst>
          </p:cNvPr>
          <p:cNvSpPr>
            <a:spLocks noGrp="1"/>
          </p:cNvSpPr>
          <p:nvPr>
            <p:ph type="title"/>
          </p:nvPr>
        </p:nvSpPr>
        <p:spPr>
          <a:xfrm>
            <a:off x="838200" y="514800"/>
            <a:ext cx="10515600" cy="866131"/>
          </a:xfrm>
        </p:spPr>
        <p:txBody>
          <a:bodyPr/>
          <a:lstStyle/>
          <a:p>
            <a:pPr algn="ctr"/>
            <a:r>
              <a:rPr lang="en-US" dirty="0"/>
              <a:t>Major Global Health </a:t>
            </a:r>
            <a:r>
              <a:rPr lang="en-IN" dirty="0"/>
              <a:t>Issues </a:t>
            </a:r>
            <a:endParaRPr lang="en-US" dirty="0"/>
          </a:p>
        </p:txBody>
      </p:sp>
      <p:pic>
        <p:nvPicPr>
          <p:cNvPr id="6" name="Picture 3" descr="Issues include protecting countries from threats, identifying new disease threats, protect travelers' health, ensuring all people are immunized against known diseases, reduce the spread of HIV and tuberculosis, protecting people from malaria and parasites, and ensuring all people have food and water.">
            <a:extLst>
              <a:ext uri="{FF2B5EF4-FFF2-40B4-BE49-F238E27FC236}">
                <a16:creationId xmlns:a16="http://schemas.microsoft.com/office/drawing/2014/main" id="{137F6F86-4611-4010-240E-DC3BAEB9A7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r="-306"/>
          <a:stretch/>
        </p:blipFill>
        <p:spPr>
          <a:xfrm>
            <a:off x="1814512" y="1707013"/>
            <a:ext cx="8562975" cy="4830762"/>
          </a:xfrm>
          <a:prstGeom prst="rect">
            <a:avLst/>
          </a:prstGeom>
        </p:spPr>
      </p:pic>
    </p:spTree>
    <p:extLst>
      <p:ext uri="{BB962C8B-B14F-4D97-AF65-F5344CB8AC3E}">
        <p14:creationId xmlns:p14="http://schemas.microsoft.com/office/powerpoint/2010/main" val="32986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453E-876B-778C-AA16-7AB2E39EF559}"/>
              </a:ext>
            </a:extLst>
          </p:cNvPr>
          <p:cNvSpPr>
            <a:spLocks noGrp="1"/>
          </p:cNvSpPr>
          <p:nvPr>
            <p:ph type="title"/>
          </p:nvPr>
        </p:nvSpPr>
        <p:spPr>
          <a:xfrm>
            <a:off x="3207656" y="452210"/>
            <a:ext cx="5783943" cy="915336"/>
          </a:xfrm>
        </p:spPr>
        <p:txBody>
          <a:bodyPr/>
          <a:lstStyle/>
          <a:p>
            <a:r>
              <a:rPr lang="en-US" sz="5000" dirty="0"/>
              <a:t>Write About It</a:t>
            </a:r>
          </a:p>
        </p:txBody>
      </p:sp>
      <p:sp>
        <p:nvSpPr>
          <p:cNvPr id="5" name="Content Placeholder 4">
            <a:extLst>
              <a:ext uri="{FF2B5EF4-FFF2-40B4-BE49-F238E27FC236}">
                <a16:creationId xmlns:a16="http://schemas.microsoft.com/office/drawing/2014/main" id="{918E55E7-3686-0A43-DFBE-3C1EE1EF5998}"/>
              </a:ext>
            </a:extLst>
          </p:cNvPr>
          <p:cNvSpPr>
            <a:spLocks noGrp="1"/>
          </p:cNvSpPr>
          <p:nvPr>
            <p:ph sz="quarter" idx="10"/>
          </p:nvPr>
        </p:nvSpPr>
        <p:spPr>
          <a:xfrm>
            <a:off x="838200" y="1980000"/>
            <a:ext cx="7894638" cy="1858940"/>
          </a:xfrm>
        </p:spPr>
        <p:txBody>
          <a:bodyPr/>
          <a:lstStyle/>
          <a:p>
            <a:pPr marL="342900" indent="-342900">
              <a:lnSpc>
                <a:spcPct val="113000"/>
              </a:lnSpc>
              <a:spcBef>
                <a:spcPts val="1200"/>
              </a:spcBef>
              <a:buFont typeface="Arial" panose="020B0604020202020204" pitchFamily="34" charset="0"/>
              <a:buChar char="•"/>
            </a:pPr>
            <a:r>
              <a:rPr lang="en-US" dirty="0"/>
              <a:t>Have you ever heard of public health? </a:t>
            </a:r>
          </a:p>
          <a:p>
            <a:pPr marL="342900" indent="-342900">
              <a:lnSpc>
                <a:spcPct val="113000"/>
              </a:lnSpc>
              <a:spcBef>
                <a:spcPts val="1200"/>
              </a:spcBef>
              <a:buFont typeface="Arial" panose="020B0604020202020204" pitchFamily="34" charset="0"/>
              <a:buChar char="•"/>
            </a:pPr>
            <a:r>
              <a:rPr lang="en-US" dirty="0"/>
              <a:t>What do you think it means? </a:t>
            </a:r>
          </a:p>
          <a:p>
            <a:pPr marL="342900" indent="-342900">
              <a:lnSpc>
                <a:spcPct val="113000"/>
              </a:lnSpc>
              <a:spcBef>
                <a:spcPts val="1200"/>
              </a:spcBef>
              <a:buFont typeface="Arial" panose="020B0604020202020204" pitchFamily="34" charset="0"/>
              <a:buChar char="•"/>
            </a:pPr>
            <a:r>
              <a:rPr lang="en-US" dirty="0"/>
              <a:t>Provide examples in your response.</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B06B1C-D701-6C90-F114-2EAFDA47CC46}"/>
              </a:ext>
            </a:extLst>
          </p:cNvPr>
          <p:cNvSpPr>
            <a:spLocks noGrp="1"/>
          </p:cNvSpPr>
          <p:nvPr>
            <p:ph type="title"/>
          </p:nvPr>
        </p:nvSpPr>
        <p:spPr>
          <a:xfrm>
            <a:off x="838200" y="514800"/>
            <a:ext cx="10515600" cy="1493882"/>
          </a:xfrm>
        </p:spPr>
        <p:txBody>
          <a:bodyPr/>
          <a:lstStyle/>
          <a:p>
            <a:pPr algn="ctr"/>
            <a:r>
              <a:rPr lang="en-US" dirty="0"/>
              <a:t>What Are Public and </a:t>
            </a:r>
            <a:br>
              <a:rPr lang="en-US" dirty="0"/>
            </a:br>
            <a:r>
              <a:rPr lang="en-US" dirty="0"/>
              <a:t>Community Health?</a:t>
            </a:r>
          </a:p>
        </p:txBody>
      </p:sp>
      <p:sp>
        <p:nvSpPr>
          <p:cNvPr id="7" name="Content Placeholder 6">
            <a:extLst>
              <a:ext uri="{FF2B5EF4-FFF2-40B4-BE49-F238E27FC236}">
                <a16:creationId xmlns:a16="http://schemas.microsoft.com/office/drawing/2014/main" id="{AF774057-2216-78C7-0E03-C00F59C311D1}"/>
              </a:ext>
            </a:extLst>
          </p:cNvPr>
          <p:cNvSpPr>
            <a:spLocks noGrp="1"/>
          </p:cNvSpPr>
          <p:nvPr>
            <p:ph sz="quarter" idx="10"/>
          </p:nvPr>
        </p:nvSpPr>
        <p:spPr>
          <a:xfrm>
            <a:off x="854075" y="2376001"/>
            <a:ext cx="10515600" cy="2151030"/>
          </a:xfrm>
        </p:spPr>
        <p:txBody>
          <a:bodyPr/>
          <a:lstStyle/>
          <a:p>
            <a:pPr>
              <a:lnSpc>
                <a:spcPct val="113000"/>
              </a:lnSpc>
              <a:spcBef>
                <a:spcPts val="1200"/>
              </a:spcBef>
            </a:pPr>
            <a:r>
              <a:rPr lang="en-US" b="1" dirty="0">
                <a:solidFill>
                  <a:srgbClr val="CD008D"/>
                </a:solidFill>
              </a:rPr>
              <a:t>Public health </a:t>
            </a:r>
            <a:r>
              <a:rPr lang="en-US" dirty="0"/>
              <a:t>is the art and science of protecting and improving the health of individuals and large populations. </a:t>
            </a:r>
          </a:p>
          <a:p>
            <a:pPr>
              <a:lnSpc>
                <a:spcPct val="113000"/>
              </a:lnSpc>
              <a:spcBef>
                <a:spcPts val="1200"/>
              </a:spcBef>
            </a:pPr>
            <a:r>
              <a:rPr lang="en-US" b="1" dirty="0">
                <a:solidFill>
                  <a:srgbClr val="CD008D"/>
                </a:solidFill>
              </a:rPr>
              <a:t>Community health </a:t>
            </a:r>
            <a:r>
              <a:rPr lang="en-US" dirty="0"/>
              <a:t>is a form of public health that is focused on a group of people or geographic area. </a:t>
            </a:r>
          </a:p>
        </p:txBody>
      </p:sp>
    </p:spTree>
    <p:extLst>
      <p:ext uri="{BB962C8B-B14F-4D97-AF65-F5344CB8AC3E}">
        <p14:creationId xmlns:p14="http://schemas.microsoft.com/office/powerpoint/2010/main" val="258627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A22D85-3EDC-6668-8509-3FC35A844221}"/>
              </a:ext>
            </a:extLst>
          </p:cNvPr>
          <p:cNvSpPr>
            <a:spLocks noGrp="1"/>
          </p:cNvSpPr>
          <p:nvPr>
            <p:ph type="title"/>
          </p:nvPr>
        </p:nvSpPr>
        <p:spPr>
          <a:xfrm>
            <a:off x="838200" y="514801"/>
            <a:ext cx="10515600" cy="804334"/>
          </a:xfrm>
        </p:spPr>
        <p:txBody>
          <a:bodyPr/>
          <a:lstStyle/>
          <a:p>
            <a:r>
              <a:rPr lang="en-US" dirty="0"/>
              <a:t>Public Health and You</a:t>
            </a:r>
          </a:p>
        </p:txBody>
      </p:sp>
      <p:sp>
        <p:nvSpPr>
          <p:cNvPr id="7" name="Content Placeholder 6">
            <a:extLst>
              <a:ext uri="{FF2B5EF4-FFF2-40B4-BE49-F238E27FC236}">
                <a16:creationId xmlns:a16="http://schemas.microsoft.com/office/drawing/2014/main" id="{8040C72C-850F-EC8C-F3A9-C4295660CDAB}"/>
              </a:ext>
            </a:extLst>
          </p:cNvPr>
          <p:cNvSpPr>
            <a:spLocks noGrp="1"/>
          </p:cNvSpPr>
          <p:nvPr>
            <p:ph sz="quarter" idx="10"/>
          </p:nvPr>
        </p:nvSpPr>
        <p:spPr>
          <a:xfrm>
            <a:off x="854075" y="1980000"/>
            <a:ext cx="5241925" cy="1797521"/>
          </a:xfrm>
        </p:spPr>
        <p:txBody>
          <a:bodyPr/>
          <a:lstStyle/>
          <a:p>
            <a:pPr>
              <a:lnSpc>
                <a:spcPct val="113000"/>
              </a:lnSpc>
              <a:spcBef>
                <a:spcPts val="1200"/>
              </a:spcBef>
            </a:pPr>
            <a:r>
              <a:rPr lang="en-US" dirty="0"/>
              <a:t>Your individual health is affected by the people around you, the community you live in, and the society you live in and the policy and rules that govern it. </a:t>
            </a:r>
          </a:p>
        </p:txBody>
      </p:sp>
      <p:pic>
        <p:nvPicPr>
          <p:cNvPr id="2" name="Picture 1">
            <a:extLst>
              <a:ext uri="{FF2B5EF4-FFF2-40B4-BE49-F238E27FC236}">
                <a16:creationId xmlns:a16="http://schemas.microsoft.com/office/drawing/2014/main" id="{DB8F333E-B6E9-3B86-E656-9C1C3B5409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43144" y="1980302"/>
            <a:ext cx="5386398" cy="3594438"/>
          </a:xfrm>
          <a:prstGeom prst="rect">
            <a:avLst/>
          </a:prstGeom>
        </p:spPr>
      </p:pic>
    </p:spTree>
    <p:extLst>
      <p:ext uri="{BB962C8B-B14F-4D97-AF65-F5344CB8AC3E}">
        <p14:creationId xmlns:p14="http://schemas.microsoft.com/office/powerpoint/2010/main" val="1264483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A22D85-3EDC-6668-8509-3FC35A844221}"/>
              </a:ext>
            </a:extLst>
          </p:cNvPr>
          <p:cNvSpPr>
            <a:spLocks noGrp="1"/>
          </p:cNvSpPr>
          <p:nvPr>
            <p:ph type="title"/>
          </p:nvPr>
        </p:nvSpPr>
        <p:spPr>
          <a:xfrm>
            <a:off x="838200" y="514800"/>
            <a:ext cx="10515600" cy="1493882"/>
          </a:xfrm>
        </p:spPr>
        <p:txBody>
          <a:bodyPr/>
          <a:lstStyle/>
          <a:p>
            <a:pPr algn="ctr"/>
            <a:r>
              <a:rPr lang="en-US" dirty="0"/>
              <a:t>You Are Surrounded by Public Health Influences</a:t>
            </a:r>
          </a:p>
        </p:txBody>
      </p:sp>
      <p:pic>
        <p:nvPicPr>
          <p:cNvPr id="8" name="Picture 3" descr="The figure shows, from left to right, a single person, a group of people, a neighborhood in a city, a map of the United States, and the entire Earth. An arrow above points left to right and an arrow below points right to left. The arrows demonstrate that each person can affect larger communities and the community in turn affects the individual.">
            <a:extLst>
              <a:ext uri="{FF2B5EF4-FFF2-40B4-BE49-F238E27FC236}">
                <a16:creationId xmlns:a16="http://schemas.microsoft.com/office/drawing/2014/main" id="{671F961B-5FDB-25B8-CEDF-AD599CDEFE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6993" y="2448569"/>
            <a:ext cx="8146260" cy="3894631"/>
          </a:xfrm>
          <a:prstGeom prst="rect">
            <a:avLst/>
          </a:prstGeom>
        </p:spPr>
      </p:pic>
    </p:spTree>
    <p:extLst>
      <p:ext uri="{BB962C8B-B14F-4D97-AF65-F5344CB8AC3E}">
        <p14:creationId xmlns:p14="http://schemas.microsoft.com/office/powerpoint/2010/main" val="4014025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BA6C0C-3BB0-2330-EA61-BDA5C6AC6B8B}"/>
              </a:ext>
            </a:extLst>
          </p:cNvPr>
          <p:cNvSpPr>
            <a:spLocks noGrp="1"/>
          </p:cNvSpPr>
          <p:nvPr>
            <p:ph type="title"/>
          </p:nvPr>
        </p:nvSpPr>
        <p:spPr>
          <a:xfrm>
            <a:off x="838200" y="514800"/>
            <a:ext cx="10515600" cy="1433921"/>
          </a:xfrm>
        </p:spPr>
        <p:txBody>
          <a:bodyPr/>
          <a:lstStyle/>
          <a:p>
            <a:pPr algn="ctr"/>
            <a:r>
              <a:rPr lang="en-US" dirty="0"/>
              <a:t>Careers in Community and</a:t>
            </a:r>
            <a:br>
              <a:rPr lang="en-US" dirty="0"/>
            </a:br>
            <a:r>
              <a:rPr lang="en-US" dirty="0"/>
              <a:t>Public Health</a:t>
            </a:r>
          </a:p>
        </p:txBody>
      </p:sp>
      <p:sp>
        <p:nvSpPr>
          <p:cNvPr id="7" name="Content Placeholder 6">
            <a:extLst>
              <a:ext uri="{FF2B5EF4-FFF2-40B4-BE49-F238E27FC236}">
                <a16:creationId xmlns:a16="http://schemas.microsoft.com/office/drawing/2014/main" id="{70040793-A557-26BF-5B49-FC363DB097C1}"/>
              </a:ext>
            </a:extLst>
          </p:cNvPr>
          <p:cNvSpPr>
            <a:spLocks noGrp="1"/>
          </p:cNvSpPr>
          <p:nvPr>
            <p:ph sz="quarter" idx="10"/>
          </p:nvPr>
        </p:nvSpPr>
        <p:spPr>
          <a:xfrm>
            <a:off x="854075" y="2376001"/>
            <a:ext cx="10515600" cy="2390872"/>
          </a:xfrm>
        </p:spPr>
        <p:txBody>
          <a:bodyPr/>
          <a:lstStyle/>
          <a:p>
            <a:r>
              <a:rPr lang="en-US" dirty="0"/>
              <a:t>Public and community health workers are part of the health care industry.</a:t>
            </a:r>
          </a:p>
          <a:p>
            <a:r>
              <a:rPr lang="en-US" dirty="0"/>
              <a:t>There are a wide range of jobs in public and community health. </a:t>
            </a:r>
          </a:p>
          <a:p>
            <a:pPr>
              <a:lnSpc>
                <a:spcPct val="113000"/>
              </a:lnSpc>
              <a:spcBef>
                <a:spcPts val="1200"/>
              </a:spcBef>
            </a:pPr>
            <a:r>
              <a:rPr lang="en-US" dirty="0"/>
              <a:t>Most of these jobs require at least an undergraduate college degree, and many require graduate education.</a:t>
            </a:r>
          </a:p>
        </p:txBody>
      </p:sp>
    </p:spTree>
    <p:extLst>
      <p:ext uri="{BB962C8B-B14F-4D97-AF65-F5344CB8AC3E}">
        <p14:creationId xmlns:p14="http://schemas.microsoft.com/office/powerpoint/2010/main" val="34157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ADA9D2-43BA-39F6-5919-C8BECF0574D2}"/>
              </a:ext>
            </a:extLst>
          </p:cNvPr>
          <p:cNvSpPr>
            <a:spLocks noGrp="1"/>
          </p:cNvSpPr>
          <p:nvPr>
            <p:ph type="title"/>
          </p:nvPr>
        </p:nvSpPr>
        <p:spPr>
          <a:xfrm>
            <a:off x="838200" y="514800"/>
            <a:ext cx="10515600" cy="1478892"/>
          </a:xfrm>
        </p:spPr>
        <p:txBody>
          <a:bodyPr/>
          <a:lstStyle/>
          <a:p>
            <a:pPr algn="ctr"/>
            <a:r>
              <a:rPr lang="en-US" sz="4500" dirty="0"/>
              <a:t>Examples of Public and Community Health Careers</a:t>
            </a:r>
            <a:r>
              <a:rPr lang="en-IN" sz="4500" dirty="0"/>
              <a:t> (1 of 2)</a:t>
            </a:r>
            <a:endParaRPr lang="en-US" sz="4500" dirty="0"/>
          </a:p>
        </p:txBody>
      </p:sp>
      <p:graphicFrame>
        <p:nvGraphicFramePr>
          <p:cNvPr id="3" name="Table 2">
            <a:extLst>
              <a:ext uri="{FF2B5EF4-FFF2-40B4-BE49-F238E27FC236}">
                <a16:creationId xmlns:a16="http://schemas.microsoft.com/office/drawing/2014/main" id="{24D19906-6F2F-E337-B559-F9D3A2B9EB6B}"/>
              </a:ext>
            </a:extLst>
          </p:cNvPr>
          <p:cNvGraphicFramePr>
            <a:graphicFrameLocks noGrp="1"/>
          </p:cNvGraphicFramePr>
          <p:nvPr>
            <p:extLst>
              <p:ext uri="{D42A27DB-BD31-4B8C-83A1-F6EECF244321}">
                <p14:modId xmlns:p14="http://schemas.microsoft.com/office/powerpoint/2010/main" val="1091770958"/>
              </p:ext>
            </p:extLst>
          </p:nvPr>
        </p:nvGraphicFramePr>
        <p:xfrm>
          <a:off x="1907372" y="2473681"/>
          <a:ext cx="8620665" cy="3780044"/>
        </p:xfrm>
        <a:graphic>
          <a:graphicData uri="http://schemas.openxmlformats.org/drawingml/2006/table">
            <a:tbl>
              <a:tblPr firstRow="1" bandRow="1">
                <a:tableStyleId>{93296810-A885-4BE3-A3E7-6D5BEEA58F35}</a:tableStyleId>
              </a:tblPr>
              <a:tblGrid>
                <a:gridCol w="3885367">
                  <a:extLst>
                    <a:ext uri="{9D8B030D-6E8A-4147-A177-3AD203B41FA5}">
                      <a16:colId xmlns:a16="http://schemas.microsoft.com/office/drawing/2014/main" val="3458040973"/>
                    </a:ext>
                  </a:extLst>
                </a:gridCol>
                <a:gridCol w="4735298">
                  <a:extLst>
                    <a:ext uri="{9D8B030D-6E8A-4147-A177-3AD203B41FA5}">
                      <a16:colId xmlns:a16="http://schemas.microsoft.com/office/drawing/2014/main" val="580347925"/>
                    </a:ext>
                  </a:extLst>
                </a:gridCol>
              </a:tblGrid>
              <a:tr h="472702">
                <a:tc>
                  <a:txBody>
                    <a:bodyPr/>
                    <a:lstStyle/>
                    <a:p>
                      <a:r>
                        <a:rPr lang="en-IN" dirty="0"/>
                        <a:t>Career</a:t>
                      </a:r>
                      <a:endParaRPr lang="en-US" dirty="0"/>
                    </a:p>
                  </a:txBody>
                  <a:tcPr/>
                </a:tc>
                <a:tc>
                  <a:txBody>
                    <a:bodyPr/>
                    <a:lstStyle/>
                    <a:p>
                      <a:r>
                        <a:rPr lang="en-IN" dirty="0"/>
                        <a:t>Description</a:t>
                      </a:r>
                      <a:endParaRPr lang="en-US" dirty="0"/>
                    </a:p>
                  </a:txBody>
                  <a:tcPr/>
                </a:tc>
                <a:extLst>
                  <a:ext uri="{0D108BD9-81ED-4DB2-BD59-A6C34878D82A}">
                    <a16:rowId xmlns:a16="http://schemas.microsoft.com/office/drawing/2014/main" val="2126392302"/>
                  </a:ext>
                </a:extLst>
              </a:tr>
              <a:tr h="472702">
                <a:tc>
                  <a:txBody>
                    <a:bodyPr/>
                    <a:lstStyle/>
                    <a:p>
                      <a:r>
                        <a:rPr lang="en-IN" dirty="0"/>
                        <a:t>Epidemiologist </a:t>
                      </a:r>
                      <a:endParaRPr lang="en-US" dirty="0"/>
                    </a:p>
                  </a:txBody>
                  <a:tcPr/>
                </a:tc>
                <a:tc>
                  <a:txBody>
                    <a:bodyPr/>
                    <a:lstStyle/>
                    <a:p>
                      <a:r>
                        <a:rPr lang="en-IN" dirty="0"/>
                        <a:t>Researches and investigates patterns on diseases</a:t>
                      </a:r>
                      <a:endParaRPr lang="en-US" dirty="0"/>
                    </a:p>
                  </a:txBody>
                  <a:tcPr/>
                </a:tc>
                <a:extLst>
                  <a:ext uri="{0D108BD9-81ED-4DB2-BD59-A6C34878D82A}">
                    <a16:rowId xmlns:a16="http://schemas.microsoft.com/office/drawing/2014/main" val="1869788141"/>
                  </a:ext>
                </a:extLst>
              </a:tr>
              <a:tr h="472702">
                <a:tc>
                  <a:txBody>
                    <a:bodyPr/>
                    <a:lstStyle/>
                    <a:p>
                      <a:r>
                        <a:rPr lang="en-IN" dirty="0"/>
                        <a:t>Social Worker</a:t>
                      </a:r>
                      <a:endParaRPr lang="en-US" dirty="0"/>
                    </a:p>
                  </a:txBody>
                  <a:tcPr/>
                </a:tc>
                <a:tc>
                  <a:txBody>
                    <a:bodyPr/>
                    <a:lstStyle/>
                    <a:p>
                      <a:r>
                        <a:rPr lang="en-IN" dirty="0"/>
                        <a:t>Provides counselling and assistance to people in need (like children, veterans, seniors, homeless)</a:t>
                      </a:r>
                      <a:endParaRPr lang="en-US" dirty="0"/>
                    </a:p>
                  </a:txBody>
                  <a:tcPr/>
                </a:tc>
                <a:extLst>
                  <a:ext uri="{0D108BD9-81ED-4DB2-BD59-A6C34878D82A}">
                    <a16:rowId xmlns:a16="http://schemas.microsoft.com/office/drawing/2014/main" val="2923929716"/>
                  </a:ext>
                </a:extLst>
              </a:tr>
              <a:tr h="472702">
                <a:tc>
                  <a:txBody>
                    <a:bodyPr/>
                    <a:lstStyle/>
                    <a:p>
                      <a:r>
                        <a:rPr lang="en-IN" dirty="0"/>
                        <a:t>Public Health Nurse</a:t>
                      </a:r>
                      <a:endParaRPr lang="en-US" dirty="0"/>
                    </a:p>
                  </a:txBody>
                  <a:tcPr/>
                </a:tc>
                <a:tc>
                  <a:txBody>
                    <a:bodyPr/>
                    <a:lstStyle/>
                    <a:p>
                      <a:r>
                        <a:rPr lang="en-IN" dirty="0"/>
                        <a:t>Focuses on working to improve the health of a specific group or community </a:t>
                      </a:r>
                      <a:endParaRPr lang="en-US" dirty="0"/>
                    </a:p>
                  </a:txBody>
                  <a:tcPr/>
                </a:tc>
                <a:extLst>
                  <a:ext uri="{0D108BD9-81ED-4DB2-BD59-A6C34878D82A}">
                    <a16:rowId xmlns:a16="http://schemas.microsoft.com/office/drawing/2014/main" val="1903289882"/>
                  </a:ext>
                </a:extLst>
              </a:tr>
              <a:tr h="472702">
                <a:tc>
                  <a:txBody>
                    <a:bodyPr/>
                    <a:lstStyle/>
                    <a:p>
                      <a:r>
                        <a:rPr lang="en-IN" dirty="0"/>
                        <a:t>Microbiologist </a:t>
                      </a:r>
                      <a:endParaRPr lang="en-US" dirty="0"/>
                    </a:p>
                  </a:txBody>
                  <a:tcPr/>
                </a:tc>
                <a:tc>
                  <a:txBody>
                    <a:bodyPr/>
                    <a:lstStyle/>
                    <a:p>
                      <a:r>
                        <a:rPr lang="en-IN" dirty="0"/>
                        <a:t>Researches microorganisms with the goal of developing drugs to fight infectious diseases </a:t>
                      </a:r>
                      <a:endParaRPr lang="en-US" dirty="0"/>
                    </a:p>
                  </a:txBody>
                  <a:tcPr/>
                </a:tc>
                <a:extLst>
                  <a:ext uri="{0D108BD9-81ED-4DB2-BD59-A6C34878D82A}">
                    <a16:rowId xmlns:a16="http://schemas.microsoft.com/office/drawing/2014/main" val="2393240836"/>
                  </a:ext>
                </a:extLst>
              </a:tr>
              <a:tr h="662355">
                <a:tc>
                  <a:txBody>
                    <a:bodyPr/>
                    <a:lstStyle/>
                    <a:p>
                      <a:r>
                        <a:rPr lang="en-IN" dirty="0"/>
                        <a:t>Public Health Educator</a:t>
                      </a:r>
                      <a:endParaRPr lang="en-US" dirty="0"/>
                    </a:p>
                  </a:txBody>
                  <a:tcPr/>
                </a:tc>
                <a:tc>
                  <a:txBody>
                    <a:bodyPr/>
                    <a:lstStyle/>
                    <a:p>
                      <a:r>
                        <a:rPr lang="en-IN" dirty="0"/>
                        <a:t>Provides education to a community in order to promote their health or prevent the spread of disease</a:t>
                      </a:r>
                      <a:endParaRPr lang="en-US" dirty="0"/>
                    </a:p>
                  </a:txBody>
                  <a:tcPr/>
                </a:tc>
                <a:extLst>
                  <a:ext uri="{0D108BD9-81ED-4DB2-BD59-A6C34878D82A}">
                    <a16:rowId xmlns:a16="http://schemas.microsoft.com/office/drawing/2014/main" val="867827139"/>
                  </a:ext>
                </a:extLst>
              </a:tr>
            </a:tbl>
          </a:graphicData>
        </a:graphic>
      </p:graphicFrame>
    </p:spTree>
    <p:extLst>
      <p:ext uri="{BB962C8B-B14F-4D97-AF65-F5344CB8AC3E}">
        <p14:creationId xmlns:p14="http://schemas.microsoft.com/office/powerpoint/2010/main" val="109468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ADA9D2-43BA-39F6-5919-C8BECF0574D2}"/>
              </a:ext>
            </a:extLst>
          </p:cNvPr>
          <p:cNvSpPr>
            <a:spLocks noGrp="1"/>
          </p:cNvSpPr>
          <p:nvPr>
            <p:ph type="title"/>
          </p:nvPr>
        </p:nvSpPr>
        <p:spPr>
          <a:xfrm>
            <a:off x="838200" y="514800"/>
            <a:ext cx="10515600" cy="1478892"/>
          </a:xfrm>
        </p:spPr>
        <p:txBody>
          <a:bodyPr/>
          <a:lstStyle/>
          <a:p>
            <a:pPr algn="ctr"/>
            <a:r>
              <a:rPr lang="en-US" sz="4500" dirty="0"/>
              <a:t>Examples of Public and Community Health Careers</a:t>
            </a:r>
            <a:r>
              <a:rPr lang="en-IN" sz="4500" dirty="0"/>
              <a:t> (2 of 2)</a:t>
            </a:r>
            <a:endParaRPr lang="en-US" sz="4500" dirty="0"/>
          </a:p>
        </p:txBody>
      </p:sp>
      <p:graphicFrame>
        <p:nvGraphicFramePr>
          <p:cNvPr id="3" name="Table 2">
            <a:extLst>
              <a:ext uri="{FF2B5EF4-FFF2-40B4-BE49-F238E27FC236}">
                <a16:creationId xmlns:a16="http://schemas.microsoft.com/office/drawing/2014/main" id="{24D19906-6F2F-E337-B559-F9D3A2B9EB6B}"/>
              </a:ext>
            </a:extLst>
          </p:cNvPr>
          <p:cNvGraphicFramePr>
            <a:graphicFrameLocks noGrp="1"/>
          </p:cNvGraphicFramePr>
          <p:nvPr>
            <p:extLst>
              <p:ext uri="{D42A27DB-BD31-4B8C-83A1-F6EECF244321}">
                <p14:modId xmlns:p14="http://schemas.microsoft.com/office/powerpoint/2010/main" val="3078369843"/>
              </p:ext>
            </p:extLst>
          </p:nvPr>
        </p:nvGraphicFramePr>
        <p:xfrm>
          <a:off x="1907372" y="2473681"/>
          <a:ext cx="8620665" cy="2027182"/>
        </p:xfrm>
        <a:graphic>
          <a:graphicData uri="http://schemas.openxmlformats.org/drawingml/2006/table">
            <a:tbl>
              <a:tblPr firstRow="1" bandRow="1">
                <a:tableStyleId>{93296810-A885-4BE3-A3E7-6D5BEEA58F35}</a:tableStyleId>
              </a:tblPr>
              <a:tblGrid>
                <a:gridCol w="3885367">
                  <a:extLst>
                    <a:ext uri="{9D8B030D-6E8A-4147-A177-3AD203B41FA5}">
                      <a16:colId xmlns:a16="http://schemas.microsoft.com/office/drawing/2014/main" val="3458040973"/>
                    </a:ext>
                  </a:extLst>
                </a:gridCol>
                <a:gridCol w="4735298">
                  <a:extLst>
                    <a:ext uri="{9D8B030D-6E8A-4147-A177-3AD203B41FA5}">
                      <a16:colId xmlns:a16="http://schemas.microsoft.com/office/drawing/2014/main" val="580347925"/>
                    </a:ext>
                  </a:extLst>
                </a:gridCol>
              </a:tblGrid>
              <a:tr h="472702">
                <a:tc>
                  <a:txBody>
                    <a:bodyPr/>
                    <a:lstStyle/>
                    <a:p>
                      <a:r>
                        <a:rPr lang="en-IN" dirty="0"/>
                        <a:t>Career</a:t>
                      </a:r>
                      <a:endParaRPr lang="en-US" dirty="0"/>
                    </a:p>
                  </a:txBody>
                  <a:tcPr/>
                </a:tc>
                <a:tc>
                  <a:txBody>
                    <a:bodyPr/>
                    <a:lstStyle/>
                    <a:p>
                      <a:r>
                        <a:rPr lang="en-IN" dirty="0"/>
                        <a:t>Description</a:t>
                      </a:r>
                      <a:endParaRPr lang="en-US" dirty="0"/>
                    </a:p>
                  </a:txBody>
                  <a:tcPr/>
                </a:tc>
                <a:extLst>
                  <a:ext uri="{0D108BD9-81ED-4DB2-BD59-A6C34878D82A}">
                    <a16:rowId xmlns:a16="http://schemas.microsoft.com/office/drawing/2014/main" val="2126392302"/>
                  </a:ext>
                </a:extLst>
              </a:tr>
              <a:tr h="472702">
                <a:tc>
                  <a:txBody>
                    <a:bodyPr/>
                    <a:lstStyle/>
                    <a:p>
                      <a:pPr marL="0" algn="l" defTabSz="914400" rtl="0" eaLnBrk="1" latinLnBrk="0" hangingPunct="1"/>
                      <a:r>
                        <a:rPr lang="en-IN"/>
                        <a:t>Public Health Analyst </a:t>
                      </a:r>
                      <a:endParaRPr lang="en-US" sz="1800" b="1" kern="1200" dirty="0">
                        <a:solidFill>
                          <a:schemeClr val="lt1"/>
                        </a:solidFill>
                        <a:latin typeface="+mn-lt"/>
                        <a:ea typeface="+mn-ea"/>
                        <a:cs typeface="+mn-cs"/>
                      </a:endParaRPr>
                    </a:p>
                  </a:txBody>
                  <a:tcPr/>
                </a:tc>
                <a:tc>
                  <a:txBody>
                    <a:bodyPr/>
                    <a:lstStyle/>
                    <a:p>
                      <a:pPr marL="0" algn="l" defTabSz="914400" rtl="0" eaLnBrk="1" latinLnBrk="0" hangingPunct="1"/>
                      <a:r>
                        <a:rPr lang="en-IN"/>
                        <a:t>Gathers and tracks data about public health activities and programs to determine their effectiveness </a:t>
                      </a:r>
                      <a:endParaRPr lang="en-US" sz="1800" b="1" kern="1200" dirty="0">
                        <a:solidFill>
                          <a:schemeClr val="lt1"/>
                        </a:solidFill>
                        <a:latin typeface="+mn-lt"/>
                        <a:ea typeface="+mn-ea"/>
                        <a:cs typeface="+mn-cs"/>
                      </a:endParaRPr>
                    </a:p>
                  </a:txBody>
                  <a:tcPr/>
                </a:tc>
                <a:extLst>
                  <a:ext uri="{0D108BD9-81ED-4DB2-BD59-A6C34878D82A}">
                    <a16:rowId xmlns:a16="http://schemas.microsoft.com/office/drawing/2014/main" val="1869788141"/>
                  </a:ext>
                </a:extLst>
              </a:tr>
              <a:tr h="472702">
                <a:tc>
                  <a:txBody>
                    <a:bodyPr/>
                    <a:lstStyle/>
                    <a:p>
                      <a:pPr marL="0" algn="l" defTabSz="914400" rtl="0" eaLnBrk="1" latinLnBrk="0" hangingPunct="1"/>
                      <a:r>
                        <a:rPr lang="en-IN" dirty="0"/>
                        <a:t>Health Inspector </a:t>
                      </a:r>
                      <a:endParaRPr lang="en-US" sz="1800" kern="1200" dirty="0">
                        <a:solidFill>
                          <a:schemeClr val="dk1"/>
                        </a:solidFill>
                        <a:latin typeface="+mn-lt"/>
                        <a:ea typeface="+mn-ea"/>
                        <a:cs typeface="+mn-cs"/>
                      </a:endParaRPr>
                    </a:p>
                  </a:txBody>
                  <a:tcPr/>
                </a:tc>
                <a:tc>
                  <a:txBody>
                    <a:bodyPr/>
                    <a:lstStyle/>
                    <a:p>
                      <a:pPr marL="0" algn="l" defTabSz="914400" rtl="0" eaLnBrk="1" latinLnBrk="0" hangingPunct="1"/>
                      <a:r>
                        <a:rPr lang="en-IN" dirty="0"/>
                        <a:t>Ensure that state laws and sanitary codes are followed in a community </a:t>
                      </a: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2923929716"/>
                  </a:ext>
                </a:extLst>
              </a:tr>
            </a:tbl>
          </a:graphicData>
        </a:graphic>
      </p:graphicFrame>
    </p:spTree>
    <p:extLst>
      <p:ext uri="{BB962C8B-B14F-4D97-AF65-F5344CB8AC3E}">
        <p14:creationId xmlns:p14="http://schemas.microsoft.com/office/powerpoint/2010/main" val="330236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858788-CC1B-8402-F0C3-5E797FB8E21B}"/>
              </a:ext>
            </a:extLst>
          </p:cNvPr>
          <p:cNvSpPr>
            <a:spLocks noGrp="1"/>
          </p:cNvSpPr>
          <p:nvPr>
            <p:ph type="title"/>
          </p:nvPr>
        </p:nvSpPr>
        <p:spPr>
          <a:xfrm>
            <a:off x="0" y="365125"/>
            <a:ext cx="12192000" cy="1768475"/>
          </a:xfrm>
        </p:spPr>
        <p:txBody>
          <a:bodyPr anchor="ctr"/>
          <a:lstStyle/>
          <a:p>
            <a:pPr algn="ctr">
              <a:lnSpc>
                <a:spcPct val="100000"/>
              </a:lnSpc>
            </a:pPr>
            <a:r>
              <a:rPr lang="en-US" sz="4800" dirty="0"/>
              <a:t>Examples of Public </a:t>
            </a:r>
            <a:br>
              <a:rPr lang="en-US" sz="4800" dirty="0"/>
            </a:br>
            <a:r>
              <a:rPr lang="en-US" sz="4800" dirty="0"/>
              <a:t>Health Organizations</a:t>
            </a:r>
          </a:p>
        </p:txBody>
      </p:sp>
      <p:sp>
        <p:nvSpPr>
          <p:cNvPr id="5" name="TextBox 4">
            <a:extLst>
              <a:ext uri="{FF2B5EF4-FFF2-40B4-BE49-F238E27FC236}">
                <a16:creationId xmlns:a16="http://schemas.microsoft.com/office/drawing/2014/main" id="{7CA93BF2-DFD5-FF14-EDDC-1C7E6511DCA9}"/>
              </a:ext>
            </a:extLst>
          </p:cNvPr>
          <p:cNvSpPr txBox="1"/>
          <p:nvPr/>
        </p:nvSpPr>
        <p:spPr>
          <a:xfrm>
            <a:off x="900000" y="2252075"/>
            <a:ext cx="11989523" cy="4632037"/>
          </a:xfrm>
          <a:prstGeom prst="rect">
            <a:avLst/>
          </a:prstGeom>
          <a:noFill/>
        </p:spPr>
        <p:txBody>
          <a:bodyPr wrap="square" numCol="2" spcCol="180000" rtlCol="0">
            <a:spAutoFit/>
          </a:bodyPr>
          <a:lstStyle/>
          <a:p>
            <a:pPr algn="l">
              <a:spcBef>
                <a:spcPts val="600"/>
              </a:spcBef>
            </a:pPr>
            <a:r>
              <a:rPr lang="en-IN" sz="2200" b="1" dirty="0">
                <a:latin typeface="Century Gothic" panose="020B0502020202020204" pitchFamily="34" charset="0"/>
              </a:rPr>
              <a:t>Government Agencies</a:t>
            </a:r>
            <a:r>
              <a:rPr lang="en-IN" sz="2400" b="1" dirty="0">
                <a:latin typeface="Century Gothic" panose="020B0502020202020204" pitchFamily="34" charset="0"/>
              </a:rPr>
              <a:t> </a:t>
            </a:r>
          </a:p>
          <a:p>
            <a:pPr marL="538163" lvl="1" indent="-347663">
              <a:lnSpc>
                <a:spcPct val="113000"/>
              </a:lnSpc>
              <a:spcBef>
                <a:spcPts val="600"/>
              </a:spcBef>
              <a:buFont typeface="Arial" panose="020B0604020202020204" pitchFamily="34" charset="0"/>
              <a:buChar char="•"/>
            </a:pPr>
            <a:r>
              <a:rPr lang="en-IN" sz="2000" dirty="0" err="1">
                <a:latin typeface="Century Gothic" panose="020B0502020202020204" pitchFamily="34" charset="0"/>
              </a:rPr>
              <a:t>Centers</a:t>
            </a:r>
            <a:r>
              <a:rPr lang="en-IN" sz="2000" dirty="0">
                <a:latin typeface="Century Gothic" panose="020B0502020202020204" pitchFamily="34" charset="0"/>
              </a:rPr>
              <a:t> for Disease Control and Prevention </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Health and Human Services </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National Institutes of Health </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Indian Health Services </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Food and Drug Administration </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Division of Adolescent and School Health </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State Health Departments</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Local Health Departments</a:t>
            </a:r>
          </a:p>
          <a:p>
            <a:pPr marL="538163" lvl="1" indent="-347663">
              <a:lnSpc>
                <a:spcPct val="113000"/>
              </a:lnSpc>
              <a:spcBef>
                <a:spcPts val="600"/>
              </a:spcBef>
              <a:buFont typeface="Arial" panose="020B0604020202020204" pitchFamily="34" charset="0"/>
              <a:buChar char="•"/>
            </a:pPr>
            <a:r>
              <a:rPr lang="en-IN" sz="2000" dirty="0">
                <a:latin typeface="Century Gothic" panose="020B0502020202020204" pitchFamily="34" charset="0"/>
              </a:rPr>
              <a:t>City Health Departments</a:t>
            </a:r>
          </a:p>
          <a:p>
            <a:pPr algn="l">
              <a:spcBef>
                <a:spcPts val="600"/>
              </a:spcBef>
            </a:pPr>
            <a:r>
              <a:rPr lang="en-IN" sz="2200" b="1" dirty="0">
                <a:latin typeface="Century Gothic" panose="020B0502020202020204" pitchFamily="34" charset="0"/>
              </a:rPr>
              <a:t>Nongovernment Agencies </a:t>
            </a: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World Health Organization </a:t>
            </a: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American Public Health Organization </a:t>
            </a: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Doctors Without Borders </a:t>
            </a: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World Bank</a:t>
            </a: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The Carter </a:t>
            </a:r>
            <a:r>
              <a:rPr lang="en-IN" sz="2000" dirty="0" err="1">
                <a:latin typeface="Century Gothic" panose="020B0502020202020204" pitchFamily="34" charset="0"/>
              </a:rPr>
              <a:t>Center</a:t>
            </a:r>
            <a:endParaRPr lang="en-IN" sz="2000" dirty="0">
              <a:latin typeface="Century Gothic" panose="020B0502020202020204" pitchFamily="34" charset="0"/>
            </a:endParaRP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Bill and Melinda Gates Foundation </a:t>
            </a: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American Red Cross </a:t>
            </a:r>
          </a:p>
          <a:p>
            <a:pPr marL="538163" lvl="1" indent="-347663">
              <a:spcBef>
                <a:spcPts val="600"/>
              </a:spcBef>
              <a:buFont typeface="Arial" panose="020B0604020202020204" pitchFamily="34" charset="0"/>
              <a:buChar char="•"/>
            </a:pPr>
            <a:r>
              <a:rPr lang="en-IN" sz="2000" dirty="0">
                <a:latin typeface="Century Gothic" panose="020B0502020202020204" pitchFamily="34" charset="0"/>
              </a:rPr>
              <a:t>National Kidney Foundation </a:t>
            </a:r>
            <a:endParaRPr lang="en-US" sz="2000" dirty="0">
              <a:latin typeface="Century Gothic" panose="020B0502020202020204" pitchFamily="34" charset="0"/>
            </a:endParaRPr>
          </a:p>
          <a:p>
            <a:pPr marL="538163" lvl="1" indent="-347663">
              <a:lnSpc>
                <a:spcPct val="113000"/>
              </a:lnSpc>
              <a:spcBef>
                <a:spcPts val="600"/>
              </a:spcBef>
              <a:buFont typeface="Arial" panose="020B0604020202020204" pitchFamily="34" charset="0"/>
              <a:buChar char="•"/>
            </a:pPr>
            <a:endParaRPr lang="en-IN" sz="2000" dirty="0">
              <a:latin typeface="Century Gothic" panose="020B0502020202020204" pitchFamily="34" charset="0"/>
            </a:endParaRPr>
          </a:p>
          <a:p>
            <a:pPr marL="538163" indent="-347663" algn="l">
              <a:spcBef>
                <a:spcPts val="600"/>
              </a:spcBef>
            </a:pPr>
            <a:endParaRPr lang="en-US" sz="2400" dirty="0">
              <a:latin typeface="Century Gothic" panose="020B0502020202020204" pitchFamily="34" charset="0"/>
            </a:endParaRPr>
          </a:p>
        </p:txBody>
      </p:sp>
    </p:spTree>
    <p:extLst>
      <p:ext uri="{BB962C8B-B14F-4D97-AF65-F5344CB8AC3E}">
        <p14:creationId xmlns:p14="http://schemas.microsoft.com/office/powerpoint/2010/main" val="17656194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14834</TotalTime>
  <Words>523</Words>
  <Application>Microsoft Office PowerPoint</Application>
  <PresentationFormat>Widescreen</PresentationFormat>
  <Paragraphs>83</Paragraphs>
  <Slides>12</Slides>
  <Notes>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vt:i4>
      </vt:variant>
    </vt:vector>
  </HeadingPairs>
  <TitlesOfParts>
    <vt:vector size="24"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Exploring Public Health</vt:lpstr>
      <vt:lpstr>Write About It</vt:lpstr>
      <vt:lpstr>What Are Public and  Community Health?</vt:lpstr>
      <vt:lpstr>Public Health and You</vt:lpstr>
      <vt:lpstr>You Are Surrounded by Public Health Influences</vt:lpstr>
      <vt:lpstr>Careers in Community and Public Health</vt:lpstr>
      <vt:lpstr>Examples of Public and Community Health Careers (1 of 2)</vt:lpstr>
      <vt:lpstr>Examples of Public and Community Health Careers (2 of 2)</vt:lpstr>
      <vt:lpstr>Examples of Public  Health Organizations</vt:lpstr>
      <vt:lpstr>State and Local Health Departments (1 of 2)</vt:lpstr>
      <vt:lpstr>State and Local Health Departments (2 of 2)</vt:lpstr>
      <vt:lpstr>Major Global Health Issues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Lesson 14.1: Exploring Public Health</dc:title>
  <dc:creator>Joanne Brummett</dc:creator>
  <cp:lastModifiedBy>Laura Farrell</cp:lastModifiedBy>
  <cp:revision>171</cp:revision>
  <dcterms:created xsi:type="dcterms:W3CDTF">2024-04-04T14:49:27Z</dcterms:created>
  <dcterms:modified xsi:type="dcterms:W3CDTF">2024-10-08T17:59:48Z</dcterms:modified>
</cp:coreProperties>
</file>