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1"/>
    <p:sldMasterId id="2147483660" r:id="rId2"/>
  </p:sldMasterIdLst>
  <p:notesMasterIdLst>
    <p:notesMasterId r:id="rId13"/>
  </p:notesMasterIdLst>
  <p:handoutMasterIdLst>
    <p:handoutMasterId r:id="rId14"/>
  </p:handoutMasterIdLst>
  <p:sldIdLst>
    <p:sldId id="277" r:id="rId3"/>
    <p:sldId id="257" r:id="rId4"/>
    <p:sldId id="259" r:id="rId5"/>
    <p:sldId id="334" r:id="rId6"/>
    <p:sldId id="344" r:id="rId7"/>
    <p:sldId id="338" r:id="rId8"/>
    <p:sldId id="339" r:id="rId9"/>
    <p:sldId id="340" r:id="rId10"/>
    <p:sldId id="342" r:id="rId11"/>
    <p:sldId id="343"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9A1DF04-340B-3450-F99A-8BDC315EA8C1}" name="Laura Farrell" initials="LF" userId="S::laurahf@hkusa.com::2e43a550-d27b-4754-a05c-c3cf9e976c93" providerId="AD"/>
  <p188:author id="{C361460D-7215-A4C9-D48E-A42F83D2172D}" name="Ian Fricker" initials="IF" userId="S::ianf@hkusa.com::5139194f-ddb1-4217-97d0-a5a6d0e1af53" providerId="AD"/>
  <p188:author id="{29EDB9C1-DB70-D46F-995A-03CE1E2C71D4}" name="Laura Farrell" initials="LF" userId="S::LAURAHF@hkusa.com::2e43a550-d27b-4754-a05c-c3cf9e976c9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py Editor" initials="CE" lastIdx="6" clrIdx="0">
    <p:extLst>
      <p:ext uri="{19B8F6BF-5375-455C-9EA6-DF929625EA0E}">
        <p15:presenceInfo xmlns:p15="http://schemas.microsoft.com/office/powerpoint/2012/main" userId="2e8529772bf0378b" providerId="Windows Live"/>
      </p:ext>
    </p:extLst>
  </p:cmAuthor>
  <p:cmAuthor id="2" name="Rajesh Kumar Vimalamurthy" initials="RKV" lastIdx="14" clrIdx="1">
    <p:extLst>
      <p:ext uri="{19B8F6BF-5375-455C-9EA6-DF929625EA0E}">
        <p15:presenceInfo xmlns:p15="http://schemas.microsoft.com/office/powerpoint/2012/main" userId="Rajesh Kumar Vimalamurthy" providerId="None"/>
      </p:ext>
    </p:extLst>
  </p:cmAuthor>
  <p:cmAuthor id="3" name="Nancy Rasmus" initials="NR" lastIdx="3" clrIdx="2">
    <p:extLst>
      <p:ext uri="{19B8F6BF-5375-455C-9EA6-DF929625EA0E}">
        <p15:presenceInfo xmlns:p15="http://schemas.microsoft.com/office/powerpoint/2012/main" userId="Nancy Rasmus" providerId="None"/>
      </p:ext>
    </p:extLst>
  </p:cmAuthor>
  <p:cmAuthor id="4" name="Copyeditor" initials="CE" lastIdx="3" clrIdx="3">
    <p:extLst>
      <p:ext uri="{19B8F6BF-5375-455C-9EA6-DF929625EA0E}">
        <p15:presenceInfo xmlns:p15="http://schemas.microsoft.com/office/powerpoint/2012/main" userId="Copyeditor" providerId="None"/>
      </p:ext>
    </p:extLst>
  </p:cmAuthor>
  <p:cmAuthor id="5" name="Ink Lynx" initials="IL" lastIdx="1" clrIdx="4">
    <p:extLst>
      <p:ext uri="{19B8F6BF-5375-455C-9EA6-DF929625EA0E}">
        <p15:presenceInfo xmlns:p15="http://schemas.microsoft.com/office/powerpoint/2012/main" userId="43154123f283b917" providerId="Windows Live"/>
      </p:ext>
    </p:extLst>
  </p:cmAuthor>
  <p:cmAuthor id="6" name="Copy Editor" initials="CE [2]" lastIdx="2" clrIdx="5">
    <p:extLst>
      <p:ext uri="{19B8F6BF-5375-455C-9EA6-DF929625EA0E}">
        <p15:presenceInfo xmlns:p15="http://schemas.microsoft.com/office/powerpoint/2012/main" userId="Copy Edi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D62D00"/>
    <a:srgbClr val="9142B5"/>
    <a:srgbClr val="00A800"/>
    <a:srgbClr val="C52039"/>
    <a:srgbClr val="CD008D"/>
    <a:srgbClr val="DB5407"/>
    <a:srgbClr val="F55D00"/>
    <a:srgbClr val="D86A30"/>
    <a:srgbClr val="E16F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054" autoAdjust="0"/>
    <p:restoredTop sz="80423" autoAdjust="0"/>
  </p:normalViewPr>
  <p:slideViewPr>
    <p:cSldViewPr snapToGrid="0" snapToObjects="1">
      <p:cViewPr varScale="1">
        <p:scale>
          <a:sx n="102" d="100"/>
          <a:sy n="102" d="100"/>
        </p:scale>
        <p:origin x="156" y="10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52" d="100"/>
          <a:sy n="52" d="100"/>
        </p:scale>
        <p:origin x="2196"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1.xml"/><Relationship Id="rId21" Type="http://schemas.microsoft.com/office/2018/10/relationships/authors" Targe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Farrell" userId="S::laurahf@hkusa.com::2e43a550-d27b-4754-a05c-c3cf9e976c93" providerId="AD" clId="Web-{DF038376-3F95-B49A-5A67-7242C4B95B52}"/>
    <pc:docChg chg="">
      <pc:chgData name="Laura Farrell" userId="S::laurahf@hkusa.com::2e43a550-d27b-4754-a05c-c3cf9e976c93" providerId="AD" clId="Web-{DF038376-3F95-B49A-5A67-7242C4B95B52}" dt="2024-06-29T11:31:35.989" v="0"/>
      <pc:docMkLst>
        <pc:docMk/>
      </pc:docMkLst>
      <pc:sldChg chg="addCm">
        <pc:chgData name="Laura Farrell" userId="S::laurahf@hkusa.com::2e43a550-d27b-4754-a05c-c3cf9e976c93" providerId="AD" clId="Web-{DF038376-3F95-B49A-5A67-7242C4B95B52}" dt="2024-06-29T11:31:35.989" v="0"/>
        <pc:sldMkLst>
          <pc:docMk/>
          <pc:sldMk cId="3419569964" sldId="275"/>
        </pc:sldMkLst>
        <pc:extLst>
          <p:ext xmlns:p="http://schemas.openxmlformats.org/presentationml/2006/main" uri="{D6D511B9-2390-475A-947B-AFAB55BFBCF1}">
            <pc226:cmChg xmlns:pc226="http://schemas.microsoft.com/office/powerpoint/2022/06/main/command" chg="add">
              <pc226:chgData name="Laura Farrell" userId="S::laurahf@hkusa.com::2e43a550-d27b-4754-a05c-c3cf9e976c93" providerId="AD" clId="Web-{DF038376-3F95-B49A-5A67-7242C4B95B52}" dt="2024-06-29T11:31:35.989" v="0"/>
              <pc2:cmMkLst xmlns:pc2="http://schemas.microsoft.com/office/powerpoint/2019/9/main/command">
                <pc:docMk/>
                <pc:sldMk cId="3419569964" sldId="275"/>
                <pc2:cmMk id="{A8BF95F2-EE50-47D8-96EC-627CF0738107}"/>
              </pc2:cmMkLst>
            </pc226:cmChg>
          </p:ext>
        </pc:extLst>
      </pc:sldChg>
    </pc:docChg>
  </pc:docChgLst>
  <pc:docChgLst>
    <pc:chgData name="Laura Farrell" userId="S::laurahf@hkusa.com::2e43a550-d27b-4754-a05c-c3cf9e976c93" providerId="AD" clId="Web-{6E0D972F-B419-741D-F0A0-F9995056F097}"/>
    <pc:docChg chg="mod modSld">
      <pc:chgData name="Laura Farrell" userId="S::laurahf@hkusa.com::2e43a550-d27b-4754-a05c-c3cf9e976c93" providerId="AD" clId="Web-{6E0D972F-B419-741D-F0A0-F9995056F097}" dt="2024-06-29T11:19:59.943" v="16"/>
      <pc:docMkLst>
        <pc:docMk/>
      </pc:docMkLst>
      <pc:sldChg chg="modSp addCm">
        <pc:chgData name="Laura Farrell" userId="S::laurahf@hkusa.com::2e43a550-d27b-4754-a05c-c3cf9e976c93" providerId="AD" clId="Web-{6E0D972F-B419-741D-F0A0-F9995056F097}" dt="2024-06-29T11:18:11.300" v="8" actId="20577"/>
        <pc:sldMkLst>
          <pc:docMk/>
          <pc:sldMk cId="2513209944" sldId="259"/>
        </pc:sldMkLst>
        <pc:spChg chg="mod">
          <ac:chgData name="Laura Farrell" userId="S::laurahf@hkusa.com::2e43a550-d27b-4754-a05c-c3cf9e976c93" providerId="AD" clId="Web-{6E0D972F-B419-741D-F0A0-F9995056F097}" dt="2024-06-29T11:18:11.300" v="8" actId="20577"/>
          <ac:spMkLst>
            <pc:docMk/>
            <pc:sldMk cId="2513209944" sldId="259"/>
            <ac:spMk id="3" creationId="{06DDC65F-FF60-9E88-9A04-DC35A647156C}"/>
          </ac:spMkLst>
        </pc:spChg>
        <pc:extLst>
          <p:ext xmlns:p="http://schemas.openxmlformats.org/presentationml/2006/main" uri="{D6D511B9-2390-475A-947B-AFAB55BFBCF1}">
            <pc226:cmChg xmlns:pc226="http://schemas.microsoft.com/office/powerpoint/2022/06/main/command" chg="add">
              <pc226:chgData name="Laura Farrell" userId="S::laurahf@hkusa.com::2e43a550-d27b-4754-a05c-c3cf9e976c93" providerId="AD" clId="Web-{6E0D972F-B419-741D-F0A0-F9995056F097}" dt="2024-06-29T11:13:13.735" v="2"/>
              <pc2:cmMkLst xmlns:pc2="http://schemas.microsoft.com/office/powerpoint/2019/9/main/command">
                <pc:docMk/>
                <pc:sldMk cId="2513209944" sldId="259"/>
                <pc2:cmMk id="{2039EED2-6A40-4556-8D5F-BA75BF4A8570}"/>
              </pc2:cmMkLst>
            </pc226:cmChg>
          </p:ext>
        </pc:extLst>
      </pc:sldChg>
      <pc:sldChg chg="modSp addCm modCm">
        <pc:chgData name="Laura Farrell" userId="S::laurahf@hkusa.com::2e43a550-d27b-4754-a05c-c3cf9e976c93" providerId="AD" clId="Web-{6E0D972F-B419-741D-F0A0-F9995056F097}" dt="2024-06-29T11:18:53.098" v="15" actId="20577"/>
        <pc:sldMkLst>
          <pc:docMk/>
          <pc:sldMk cId="1979017778" sldId="260"/>
        </pc:sldMkLst>
        <pc:spChg chg="mod">
          <ac:chgData name="Laura Farrell" userId="S::laurahf@hkusa.com::2e43a550-d27b-4754-a05c-c3cf9e976c93" providerId="AD" clId="Web-{6E0D972F-B419-741D-F0A0-F9995056F097}" dt="2024-06-29T11:18:40.269" v="11" actId="20577"/>
          <ac:spMkLst>
            <pc:docMk/>
            <pc:sldMk cId="1979017778" sldId="260"/>
            <ac:spMk id="14" creationId="{B4915B3A-B353-C63A-EC0F-6AB11925A246}"/>
          </ac:spMkLst>
        </pc:spChg>
        <pc:spChg chg="mod">
          <ac:chgData name="Laura Farrell" userId="S::laurahf@hkusa.com::2e43a550-d27b-4754-a05c-c3cf9e976c93" providerId="AD" clId="Web-{6E0D972F-B419-741D-F0A0-F9995056F097}" dt="2024-06-29T11:18:45.207" v="13" actId="20577"/>
          <ac:spMkLst>
            <pc:docMk/>
            <pc:sldMk cId="1979017778" sldId="260"/>
            <ac:spMk id="25" creationId="{FBAC2120-FBD5-67C4-6917-9DD9F58B0259}"/>
          </ac:spMkLst>
        </pc:spChg>
        <pc:spChg chg="mod">
          <ac:chgData name="Laura Farrell" userId="S::laurahf@hkusa.com::2e43a550-d27b-4754-a05c-c3cf9e976c93" providerId="AD" clId="Web-{6E0D972F-B419-741D-F0A0-F9995056F097}" dt="2024-06-29T11:18:53.098" v="15" actId="20577"/>
          <ac:spMkLst>
            <pc:docMk/>
            <pc:sldMk cId="1979017778" sldId="260"/>
            <ac:spMk id="29" creationId="{2E693C9C-3B2C-C0CC-8018-CAC519B8E339}"/>
          </ac:spMkLst>
        </pc:spChg>
        <pc:extLst>
          <p:ext xmlns:p="http://schemas.openxmlformats.org/presentationml/2006/main" uri="{D6D511B9-2390-475A-947B-AFAB55BFBCF1}">
            <pc226:cmChg xmlns:pc226="http://schemas.microsoft.com/office/powerpoint/2022/06/main/command" chg="add mod">
              <pc226:chgData name="Laura Farrell" userId="S::laurahf@hkusa.com::2e43a550-d27b-4754-a05c-c3cf9e976c93" providerId="AD" clId="Web-{6E0D972F-B419-741D-F0A0-F9995056F097}" dt="2024-06-29T11:18:36.972" v="10"/>
              <pc2:cmMkLst xmlns:pc2="http://schemas.microsoft.com/office/powerpoint/2019/9/main/command">
                <pc:docMk/>
                <pc:sldMk cId="1979017778" sldId="260"/>
                <pc2:cmMk id="{ED0BB953-18FC-4C78-A1E1-00780F1AC107}"/>
              </pc2:cmMkLst>
            </pc226:cmChg>
            <pc226:cmChg xmlns:pc226="http://schemas.microsoft.com/office/powerpoint/2022/06/main/command" chg="add">
              <pc226:chgData name="Laura Farrell" userId="S::laurahf@hkusa.com::2e43a550-d27b-4754-a05c-c3cf9e976c93" providerId="AD" clId="Web-{6E0D972F-B419-741D-F0A0-F9995056F097}" dt="2024-06-29T11:16:14.412" v="5"/>
              <pc2:cmMkLst xmlns:pc2="http://schemas.microsoft.com/office/powerpoint/2019/9/main/command">
                <pc:docMk/>
                <pc:sldMk cId="1979017778" sldId="260"/>
                <pc2:cmMk id="{2F4CFE8B-53D5-4007-9DE4-112F608FFD5D}"/>
              </pc2:cmMkLst>
            </pc226:cmChg>
            <pc226:cmChg xmlns:pc226="http://schemas.microsoft.com/office/powerpoint/2022/06/main/command" chg="add mod">
              <pc226:chgData name="Laura Farrell" userId="S::laurahf@hkusa.com::2e43a550-d27b-4754-a05c-c3cf9e976c93" providerId="AD" clId="Web-{6E0D972F-B419-741D-F0A0-F9995056F097}" dt="2024-06-29T11:16:23.787" v="6"/>
              <pc2:cmMkLst xmlns:pc2="http://schemas.microsoft.com/office/powerpoint/2019/9/main/command">
                <pc:docMk/>
                <pc:sldMk cId="1979017778" sldId="260"/>
                <pc2:cmMk id="{84EAB997-55B7-4C11-BE84-A72B714444D1}"/>
              </pc2:cmMkLst>
            </pc226:cmChg>
          </p:ext>
        </pc:extLst>
      </pc:sldChg>
      <pc:sldChg chg="addCm">
        <pc:chgData name="Laura Farrell" userId="S::laurahf@hkusa.com::2e43a550-d27b-4754-a05c-c3cf9e976c93" providerId="AD" clId="Web-{6E0D972F-B419-741D-F0A0-F9995056F097}" dt="2024-06-29T11:19:59.943" v="16"/>
        <pc:sldMkLst>
          <pc:docMk/>
          <pc:sldMk cId="1923132370" sldId="270"/>
        </pc:sldMkLst>
        <pc:extLst>
          <p:ext xmlns:p="http://schemas.openxmlformats.org/presentationml/2006/main" uri="{D6D511B9-2390-475A-947B-AFAB55BFBCF1}">
            <pc226:cmChg xmlns:pc226="http://schemas.microsoft.com/office/powerpoint/2022/06/main/command" chg="add">
              <pc226:chgData name="Laura Farrell" userId="S::laurahf@hkusa.com::2e43a550-d27b-4754-a05c-c3cf9e976c93" providerId="AD" clId="Web-{6E0D972F-B419-741D-F0A0-F9995056F097}" dt="2024-06-29T11:19:59.943" v="16"/>
              <pc2:cmMkLst xmlns:pc2="http://schemas.microsoft.com/office/powerpoint/2019/9/main/command">
                <pc:docMk/>
                <pc:sldMk cId="1923132370" sldId="270"/>
                <pc2:cmMk id="{E894392B-3B35-4035-A14B-A5652BA5E04F}"/>
              </pc2:cmMkLst>
            </pc226:cmChg>
          </p:ext>
        </pc:extLst>
      </pc:sldChg>
      <pc:sldChg chg="modSp addCm">
        <pc:chgData name="Laura Farrell" userId="S::laurahf@hkusa.com::2e43a550-d27b-4754-a05c-c3cf9e976c93" providerId="AD" clId="Web-{6E0D972F-B419-741D-F0A0-F9995056F097}" dt="2024-06-29T11:17:55.580" v="7" actId="20577"/>
        <pc:sldMkLst>
          <pc:docMk/>
          <pc:sldMk cId="1460147337" sldId="277"/>
        </pc:sldMkLst>
        <pc:spChg chg="mod">
          <ac:chgData name="Laura Farrell" userId="S::laurahf@hkusa.com::2e43a550-d27b-4754-a05c-c3cf9e976c93" providerId="AD" clId="Web-{6E0D972F-B419-741D-F0A0-F9995056F097}" dt="2024-06-29T11:17:55.580" v="7" actId="20577"/>
          <ac:spMkLst>
            <pc:docMk/>
            <pc:sldMk cId="1460147337" sldId="277"/>
            <ac:spMk id="5" creationId="{F4459E40-EC22-C356-6D67-196765A7A0D4}"/>
          </ac:spMkLst>
        </pc:spChg>
        <pc:extLst>
          <p:ext xmlns:p="http://schemas.openxmlformats.org/presentationml/2006/main" uri="{D6D511B9-2390-475A-947B-AFAB55BFBCF1}">
            <pc226:cmChg xmlns:pc226="http://schemas.microsoft.com/office/powerpoint/2022/06/main/command" chg="add">
              <pc226:chgData name="Laura Farrell" userId="S::laurahf@hkusa.com::2e43a550-d27b-4754-a05c-c3cf9e976c93" providerId="AD" clId="Web-{6E0D972F-B419-741D-F0A0-F9995056F097}" dt="2024-06-29T11:07:37.804" v="1"/>
              <pc2:cmMkLst xmlns:pc2="http://schemas.microsoft.com/office/powerpoint/2019/9/main/command">
                <pc:docMk/>
                <pc:sldMk cId="1460147337" sldId="277"/>
                <pc2:cmMk id="{B56F5C3F-2D0F-4F3D-8A62-3D8FABC1819D}"/>
              </pc2:cmMkLst>
            </pc226:cmChg>
          </p:ext>
        </pc:extLst>
      </pc:sldChg>
    </pc:docChg>
  </pc:docChgLst>
  <pc:docChgLst>
    <pc:chgData name="Ink Lynx" userId="43154123f283b917" providerId="LiveId" clId="{02ACAEAD-72BD-174B-BC0F-A19F47E9A023}"/>
    <pc:docChg chg="delSld modSld">
      <pc:chgData name="Ink Lynx" userId="43154123f283b917" providerId="LiveId" clId="{02ACAEAD-72BD-174B-BC0F-A19F47E9A023}" dt="2024-07-25T14:18:28.843" v="97" actId="1589"/>
      <pc:docMkLst>
        <pc:docMk/>
      </pc:docMkLst>
      <pc:sldChg chg="modSp">
        <pc:chgData name="Ink Lynx" userId="43154123f283b917" providerId="LiveId" clId="{02ACAEAD-72BD-174B-BC0F-A19F47E9A023}" dt="2024-07-24T12:51:02.094" v="18" actId="20577"/>
        <pc:sldMkLst>
          <pc:docMk/>
          <pc:sldMk cId="2900287038" sldId="257"/>
        </pc:sldMkLst>
        <pc:spChg chg="mod">
          <ac:chgData name="Ink Lynx" userId="43154123f283b917" providerId="LiveId" clId="{02ACAEAD-72BD-174B-BC0F-A19F47E9A023}" dt="2024-07-24T12:51:02.094" v="18" actId="20577"/>
          <ac:spMkLst>
            <pc:docMk/>
            <pc:sldMk cId="2900287038" sldId="257"/>
            <ac:spMk id="11" creationId="{53BC4F48-AAD7-FA32-0EC5-DA5B349E53B5}"/>
          </ac:spMkLst>
        </pc:spChg>
      </pc:sldChg>
      <pc:sldChg chg="addSp modSp">
        <pc:chgData name="Ink Lynx" userId="43154123f283b917" providerId="LiveId" clId="{02ACAEAD-72BD-174B-BC0F-A19F47E9A023}" dt="2024-07-25T13:44:58.993" v="96" actId="14100"/>
        <pc:sldMkLst>
          <pc:docMk/>
          <pc:sldMk cId="2513209944" sldId="259"/>
        </pc:sldMkLst>
        <pc:spChg chg="mod">
          <ac:chgData name="Ink Lynx" userId="43154123f283b917" providerId="LiveId" clId="{02ACAEAD-72BD-174B-BC0F-A19F47E9A023}" dt="2024-07-24T12:52:13.576" v="42" actId="20577"/>
          <ac:spMkLst>
            <pc:docMk/>
            <pc:sldMk cId="2513209944" sldId="259"/>
            <ac:spMk id="2" creationId="{F69EF73D-6899-3B7E-AE5F-D6E09AB7AED8}"/>
          </ac:spMkLst>
        </pc:spChg>
        <pc:spChg chg="mod">
          <ac:chgData name="Ink Lynx" userId="43154123f283b917" providerId="LiveId" clId="{02ACAEAD-72BD-174B-BC0F-A19F47E9A023}" dt="2024-07-25T13:44:58.993" v="96" actId="14100"/>
          <ac:spMkLst>
            <pc:docMk/>
            <pc:sldMk cId="2513209944" sldId="259"/>
            <ac:spMk id="3" creationId="{06DDC65F-FF60-9E88-9A04-DC35A647156C}"/>
          </ac:spMkLst>
        </pc:spChg>
        <pc:picChg chg="add mod modCrop">
          <ac:chgData name="Ink Lynx" userId="43154123f283b917" providerId="LiveId" clId="{02ACAEAD-72BD-174B-BC0F-A19F47E9A023}" dt="2024-07-25T13:44:51.755" v="94" actId="14100"/>
          <ac:picMkLst>
            <pc:docMk/>
            <pc:sldMk cId="2513209944" sldId="259"/>
            <ac:picMk id="4" creationId="{155001E9-7CB2-1B26-3352-A91FDA7A6583}"/>
          </ac:picMkLst>
        </pc:picChg>
      </pc:sldChg>
      <pc:sldChg chg="del">
        <pc:chgData name="Ink Lynx" userId="43154123f283b917" providerId="LiveId" clId="{02ACAEAD-72BD-174B-BC0F-A19F47E9A023}" dt="2024-07-24T12:51:04.544" v="19" actId="2696"/>
        <pc:sldMkLst>
          <pc:docMk/>
          <pc:sldMk cId="1110540363" sldId="269"/>
        </pc:sldMkLst>
      </pc:sldChg>
      <pc:sldChg chg="del">
        <pc:chgData name="Ink Lynx" userId="43154123f283b917" providerId="LiveId" clId="{02ACAEAD-72BD-174B-BC0F-A19F47E9A023}" dt="2024-07-24T12:53:58.755" v="89" actId="2696"/>
        <pc:sldMkLst>
          <pc:docMk/>
          <pc:sldMk cId="3928300210" sldId="276"/>
        </pc:sldMkLst>
      </pc:sldChg>
      <pc:sldChg chg="modSp addCm">
        <pc:chgData name="Ink Lynx" userId="43154123f283b917" providerId="LiveId" clId="{02ACAEAD-72BD-174B-BC0F-A19F47E9A023}" dt="2024-07-25T14:18:28.843" v="97" actId="1589"/>
        <pc:sldMkLst>
          <pc:docMk/>
          <pc:sldMk cId="1460147337" sldId="277"/>
        </pc:sldMkLst>
        <pc:spChg chg="mod">
          <ac:chgData name="Ink Lynx" userId="43154123f283b917" providerId="LiveId" clId="{02ACAEAD-72BD-174B-BC0F-A19F47E9A023}" dt="2024-07-24T12:50:41.580" v="8" actId="20577"/>
          <ac:spMkLst>
            <pc:docMk/>
            <pc:sldMk cId="1460147337" sldId="277"/>
            <ac:spMk id="4" creationId="{9B0F9F82-8392-F0A1-62F4-8DC53C485B11}"/>
          </ac:spMkLst>
        </pc:spChg>
        <pc:spChg chg="mod">
          <ac:chgData name="Ink Lynx" userId="43154123f283b917" providerId="LiveId" clId="{02ACAEAD-72BD-174B-BC0F-A19F47E9A023}" dt="2024-07-24T12:50:47.729" v="14" actId="20577"/>
          <ac:spMkLst>
            <pc:docMk/>
            <pc:sldMk cId="1460147337" sldId="277"/>
            <ac:spMk id="5" creationId="{F4459E40-EC22-C356-6D67-196765A7A0D4}"/>
          </ac:spMkLst>
        </pc:spChg>
      </pc:sldChg>
      <pc:sldChg chg="del">
        <pc:chgData name="Ink Lynx" userId="43154123f283b917" providerId="LiveId" clId="{02ACAEAD-72BD-174B-BC0F-A19F47E9A023}" dt="2024-07-24T12:53:57.069" v="88" actId="2696"/>
        <pc:sldMkLst>
          <pc:docMk/>
          <pc:sldMk cId="865583177" sldId="328"/>
        </pc:sldMkLst>
      </pc:sldChg>
      <pc:sldChg chg="modSp">
        <pc:chgData name="Ink Lynx" userId="43154123f283b917" providerId="LiveId" clId="{02ACAEAD-72BD-174B-BC0F-A19F47E9A023}" dt="2024-07-24T12:52:39.475" v="47" actId="20577"/>
        <pc:sldMkLst>
          <pc:docMk/>
          <pc:sldMk cId="3305139870" sldId="334"/>
        </pc:sldMkLst>
        <pc:spChg chg="mod">
          <ac:chgData name="Ink Lynx" userId="43154123f283b917" providerId="LiveId" clId="{02ACAEAD-72BD-174B-BC0F-A19F47E9A023}" dt="2024-07-24T12:52:39.475" v="47" actId="20577"/>
          <ac:spMkLst>
            <pc:docMk/>
            <pc:sldMk cId="3305139870" sldId="334"/>
            <ac:spMk id="3" creationId="{06DDC65F-FF60-9E88-9A04-DC35A647156C}"/>
          </ac:spMkLst>
        </pc:spChg>
      </pc:sldChg>
      <pc:sldChg chg="del">
        <pc:chgData name="Ink Lynx" userId="43154123f283b917" providerId="LiveId" clId="{02ACAEAD-72BD-174B-BC0F-A19F47E9A023}" dt="2024-07-24T12:52:09.912" v="34" actId="2696"/>
        <pc:sldMkLst>
          <pc:docMk/>
          <pc:sldMk cId="2879393630" sldId="337"/>
        </pc:sldMkLst>
      </pc:sldChg>
      <pc:sldChg chg="modSp">
        <pc:chgData name="Ink Lynx" userId="43154123f283b917" providerId="LiveId" clId="{02ACAEAD-72BD-174B-BC0F-A19F47E9A023}" dt="2024-07-24T12:53:09.734" v="62" actId="20577"/>
        <pc:sldMkLst>
          <pc:docMk/>
          <pc:sldMk cId="553084483" sldId="338"/>
        </pc:sldMkLst>
        <pc:spChg chg="mod">
          <ac:chgData name="Ink Lynx" userId="43154123f283b917" providerId="LiveId" clId="{02ACAEAD-72BD-174B-BC0F-A19F47E9A023}" dt="2024-07-24T12:53:09.734" v="62" actId="20577"/>
          <ac:spMkLst>
            <pc:docMk/>
            <pc:sldMk cId="553084483" sldId="338"/>
            <ac:spMk id="2" creationId="{F69EF73D-6899-3B7E-AE5F-D6E09AB7AED8}"/>
          </ac:spMkLst>
        </pc:spChg>
      </pc:sldChg>
      <pc:sldChg chg="modSp">
        <pc:chgData name="Ink Lynx" userId="43154123f283b917" providerId="LiveId" clId="{02ACAEAD-72BD-174B-BC0F-A19F47E9A023}" dt="2024-07-24T12:53:31.139" v="86" actId="20577"/>
        <pc:sldMkLst>
          <pc:docMk/>
          <pc:sldMk cId="277685166" sldId="339"/>
        </pc:sldMkLst>
        <pc:spChg chg="mod">
          <ac:chgData name="Ink Lynx" userId="43154123f283b917" providerId="LiveId" clId="{02ACAEAD-72BD-174B-BC0F-A19F47E9A023}" dt="2024-07-24T12:53:31.139" v="86" actId="20577"/>
          <ac:spMkLst>
            <pc:docMk/>
            <pc:sldMk cId="277685166" sldId="339"/>
            <ac:spMk id="2" creationId="{F69EF73D-6899-3B7E-AE5F-D6E09AB7AED8}"/>
          </ac:spMkLst>
        </pc:spChg>
      </pc:sldChg>
      <pc:sldChg chg="del">
        <pc:chgData name="Ink Lynx" userId="43154123f283b917" providerId="LiveId" clId="{02ACAEAD-72BD-174B-BC0F-A19F47E9A023}" dt="2024-07-24T12:53:44.034" v="87" actId="2696"/>
        <pc:sldMkLst>
          <pc:docMk/>
          <pc:sldMk cId="3865367515" sldId="341"/>
        </pc:sldMkLst>
      </pc:sldChg>
    </pc:docChg>
  </pc:docChgLst>
  <pc:docChgLst>
    <pc:chgData name="Ian Fricker" userId="5139194f-ddb1-4217-97d0-a5a6d0e1af53" providerId="ADAL" clId="{33A71DAB-FC2A-4173-A33A-2EB257C0CA9E}"/>
    <pc:docChg chg="modSld">
      <pc:chgData name="Ian Fricker" userId="5139194f-ddb1-4217-97d0-a5a6d0e1af53" providerId="ADAL" clId="{33A71DAB-FC2A-4173-A33A-2EB257C0CA9E}" dt="2024-08-30T15:48:13.334" v="266" actId="20577"/>
      <pc:docMkLst>
        <pc:docMk/>
      </pc:docMkLst>
      <pc:sldChg chg="modSp mod">
        <pc:chgData name="Ian Fricker" userId="5139194f-ddb1-4217-97d0-a5a6d0e1af53" providerId="ADAL" clId="{33A71DAB-FC2A-4173-A33A-2EB257C0CA9E}" dt="2024-08-30T15:19:02.474" v="0" actId="20577"/>
        <pc:sldMkLst>
          <pc:docMk/>
          <pc:sldMk cId="1460147337" sldId="277"/>
        </pc:sldMkLst>
        <pc:spChg chg="mod">
          <ac:chgData name="Ian Fricker" userId="5139194f-ddb1-4217-97d0-a5a6d0e1af53" providerId="ADAL" clId="{33A71DAB-FC2A-4173-A33A-2EB257C0CA9E}" dt="2024-08-30T15:19:02.474" v="0" actId="20577"/>
          <ac:spMkLst>
            <pc:docMk/>
            <pc:sldMk cId="1460147337" sldId="277"/>
            <ac:spMk id="5" creationId="{F4459E40-EC22-C356-6D67-196765A7A0D4}"/>
          </ac:spMkLst>
        </pc:spChg>
      </pc:sldChg>
      <pc:sldChg chg="modSp mod addCm">
        <pc:chgData name="Ian Fricker" userId="5139194f-ddb1-4217-97d0-a5a6d0e1af53" providerId="ADAL" clId="{33A71DAB-FC2A-4173-A33A-2EB257C0CA9E}" dt="2024-08-30T15:31:23.589" v="246"/>
        <pc:sldMkLst>
          <pc:docMk/>
          <pc:sldMk cId="277685166" sldId="339"/>
        </pc:sldMkLst>
        <pc:picChg chg="mod">
          <ac:chgData name="Ian Fricker" userId="5139194f-ddb1-4217-97d0-a5a6d0e1af53" providerId="ADAL" clId="{33A71DAB-FC2A-4173-A33A-2EB257C0CA9E}" dt="2024-08-30T15:30:54.338" v="245" actId="962"/>
          <ac:picMkLst>
            <pc:docMk/>
            <pc:sldMk cId="277685166" sldId="339"/>
            <ac:picMk id="6" creationId="{64EDEA97-B8B3-454D-A6A0-C3E7B2C44D0C}"/>
          </ac:picMkLst>
        </pc:picChg>
        <pc:extLst>
          <p:ext xmlns:p="http://schemas.openxmlformats.org/presentationml/2006/main" uri="{D6D511B9-2390-475A-947B-AFAB55BFBCF1}">
            <pc226:cmChg xmlns:pc226="http://schemas.microsoft.com/office/powerpoint/2022/06/main/command" chg="add">
              <pc226:chgData name="Ian Fricker" userId="5139194f-ddb1-4217-97d0-a5a6d0e1af53" providerId="ADAL" clId="{33A71DAB-FC2A-4173-A33A-2EB257C0CA9E}" dt="2024-08-30T15:31:23.589" v="246"/>
              <pc2:cmMkLst xmlns:pc2="http://schemas.microsoft.com/office/powerpoint/2019/9/main/command">
                <pc:docMk/>
                <pc:sldMk cId="277685166" sldId="339"/>
                <pc2:cmMk id="{F9F9DAC4-2D9A-4A8A-B5FC-30068A8A352A}"/>
              </pc2:cmMkLst>
            </pc226:cmChg>
          </p:ext>
        </pc:extLst>
      </pc:sldChg>
      <pc:sldChg chg="modSp mod">
        <pc:chgData name="Ian Fricker" userId="5139194f-ddb1-4217-97d0-a5a6d0e1af53" providerId="ADAL" clId="{33A71DAB-FC2A-4173-A33A-2EB257C0CA9E}" dt="2024-08-30T15:48:13.334" v="266" actId="20577"/>
        <pc:sldMkLst>
          <pc:docMk/>
          <pc:sldMk cId="3037238310" sldId="343"/>
        </pc:sldMkLst>
        <pc:spChg chg="mod">
          <ac:chgData name="Ian Fricker" userId="5139194f-ddb1-4217-97d0-a5a6d0e1af53" providerId="ADAL" clId="{33A71DAB-FC2A-4173-A33A-2EB257C0CA9E}" dt="2024-08-30T15:48:13.334" v="266" actId="20577"/>
          <ac:spMkLst>
            <pc:docMk/>
            <pc:sldMk cId="3037238310" sldId="343"/>
            <ac:spMk id="3" creationId="{06DDC65F-FF60-9E88-9A04-DC35A647156C}"/>
          </ac:spMkLst>
        </pc:spChg>
      </pc:sldChg>
      <pc:sldChg chg="addCm modCm">
        <pc:chgData name="Ian Fricker" userId="5139194f-ddb1-4217-97d0-a5a6d0e1af53" providerId="ADAL" clId="{33A71DAB-FC2A-4173-A33A-2EB257C0CA9E}" dt="2024-08-30T15:39:18.357" v="247"/>
        <pc:sldMkLst>
          <pc:docMk/>
          <pc:sldMk cId="2154504815" sldId="344"/>
        </pc:sldMkLst>
        <pc:extLst>
          <p:ext xmlns:p="http://schemas.openxmlformats.org/presentationml/2006/main" uri="{D6D511B9-2390-475A-947B-AFAB55BFBCF1}">
            <pc226:cmChg xmlns:pc226="http://schemas.microsoft.com/office/powerpoint/2022/06/main/command" chg="add">
              <pc226:chgData name="Ian Fricker" userId="5139194f-ddb1-4217-97d0-a5a6d0e1af53" providerId="ADAL" clId="{33A71DAB-FC2A-4173-A33A-2EB257C0CA9E}" dt="2024-08-30T15:39:18.357" v="247"/>
              <pc2:cmMkLst xmlns:pc2="http://schemas.microsoft.com/office/powerpoint/2019/9/main/command">
                <pc:docMk/>
                <pc:sldMk cId="2154504815" sldId="344"/>
                <pc2:cmMk id="{A0A2E4C9-7750-4B62-9486-3FA3935534D8}"/>
              </pc2:cmMkLst>
              <pc226:cmRplyChg chg="add">
                <pc226:chgData name="Ian Fricker" userId="5139194f-ddb1-4217-97d0-a5a6d0e1af53" providerId="ADAL" clId="{33A71DAB-FC2A-4173-A33A-2EB257C0CA9E}" dt="2024-08-30T15:39:18.357" v="247"/>
                <pc2:cmRplyMkLst xmlns:pc2="http://schemas.microsoft.com/office/powerpoint/2019/9/main/command">
                  <pc:docMk/>
                  <pc:sldMk cId="2154504815" sldId="344"/>
                  <pc2:cmMk id="{A0A2E4C9-7750-4B62-9486-3FA3935534D8}"/>
                  <pc2:cmRplyMk id="{2554277F-3135-44A0-ADB1-DE0CCCA4C434}"/>
                </pc2:cmRplyMkLst>
              </pc226:cmRplyChg>
            </pc226:cmChg>
          </p:ext>
        </pc:extLst>
      </pc:sldChg>
    </pc:docChg>
  </pc:docChgLst>
  <pc:docChgLst>
    <pc:chgData name="Laura Farrell" userId="2e43a550-d27b-4754-a05c-c3cf9e976c93" providerId="ADAL" clId="{816AF6FB-D3B2-4EE0-817F-40A488F967C5}"/>
    <pc:docChg chg="modSld">
      <pc:chgData name="Laura Farrell" userId="2e43a550-d27b-4754-a05c-c3cf9e976c93" providerId="ADAL" clId="{816AF6FB-D3B2-4EE0-817F-40A488F967C5}" dt="2024-09-04T16:24:39.634" v="4"/>
      <pc:docMkLst>
        <pc:docMk/>
      </pc:docMkLst>
      <pc:sldChg chg="modNotesTx">
        <pc:chgData name="Laura Farrell" userId="2e43a550-d27b-4754-a05c-c3cf9e976c93" providerId="ADAL" clId="{816AF6FB-D3B2-4EE0-817F-40A488F967C5}" dt="2024-09-04T16:23:35.616" v="0"/>
        <pc:sldMkLst>
          <pc:docMk/>
          <pc:sldMk cId="1460147337" sldId="277"/>
        </pc:sldMkLst>
      </pc:sldChg>
      <pc:sldChg chg="modCm modNotesTx">
        <pc:chgData name="Laura Farrell" userId="2e43a550-d27b-4754-a05c-c3cf9e976c93" providerId="ADAL" clId="{816AF6FB-D3B2-4EE0-817F-40A488F967C5}" dt="2024-09-04T16:24:39.634" v="4"/>
        <pc:sldMkLst>
          <pc:docMk/>
          <pc:sldMk cId="2154504815" sldId="344"/>
        </pc:sldMkLst>
        <pc:extLst>
          <p:ext xmlns:p="http://schemas.openxmlformats.org/presentationml/2006/main" uri="{D6D511B9-2390-475A-947B-AFAB55BFBCF1}">
            <pc226:cmChg xmlns:pc226="http://schemas.microsoft.com/office/powerpoint/2022/06/main/command" chg="">
              <pc226:chgData name="Laura Farrell" userId="2e43a550-d27b-4754-a05c-c3cf9e976c93" providerId="ADAL" clId="{816AF6FB-D3B2-4EE0-817F-40A488F967C5}" dt="2024-09-04T16:24:23.504" v="1"/>
              <pc2:cmMkLst xmlns:pc2="http://schemas.microsoft.com/office/powerpoint/2019/9/main/command">
                <pc:docMk/>
                <pc:sldMk cId="2154504815" sldId="344"/>
                <pc2:cmMk id="{A0A2E4C9-7750-4B62-9486-3FA3935534D8}"/>
              </pc2:cmMkLst>
              <pc226:cmRplyChg chg="del">
                <pc226:chgData name="Laura Farrell" userId="2e43a550-d27b-4754-a05c-c3cf9e976c93" providerId="ADAL" clId="{816AF6FB-D3B2-4EE0-817F-40A488F967C5}" dt="2024-09-04T16:24:23.504" v="1"/>
                <pc2:cmRplyMkLst xmlns:pc2="http://schemas.microsoft.com/office/powerpoint/2019/9/main/command">
                  <pc:docMk/>
                  <pc:sldMk cId="2154504815" sldId="344"/>
                  <pc2:cmMk id="{A0A2E4C9-7750-4B62-9486-3FA3935534D8}"/>
                  <pc2:cmRplyMk id="{2554277F-3135-44A0-ADB1-DE0CCCA4C434}"/>
                </pc2:cmRplyMkLst>
              </pc226:cmRplyChg>
            </pc226:cmChg>
          </p:ext>
        </pc:extLst>
      </pc:sldChg>
    </pc:docChg>
  </pc:docChgLst>
  <pc:docChgLst>
    <pc:chgData name="Ink Lynx" userId="43154123f283b917" providerId="LiveId" clId="{832C6E15-74F2-074D-BBDB-8D993D75505D}"/>
    <pc:docChg chg="undo custSel modSld">
      <pc:chgData name="Ink Lynx" userId="43154123f283b917" providerId="LiveId" clId="{832C6E15-74F2-074D-BBDB-8D993D75505D}" dt="2024-09-05T12:17:03.280" v="99" actId="1076"/>
      <pc:docMkLst>
        <pc:docMk/>
      </pc:docMkLst>
      <pc:sldChg chg="addSp delSp modSp">
        <pc:chgData name="Ink Lynx" userId="43154123f283b917" providerId="LiveId" clId="{832C6E15-74F2-074D-BBDB-8D993D75505D}" dt="2024-09-05T12:17:03.280" v="99" actId="1076"/>
        <pc:sldMkLst>
          <pc:docMk/>
          <pc:sldMk cId="2154504815" sldId="344"/>
        </pc:sldMkLst>
        <pc:spChg chg="add mod">
          <ac:chgData name="Ink Lynx" userId="43154123f283b917" providerId="LiveId" clId="{832C6E15-74F2-074D-BBDB-8D993D75505D}" dt="2024-09-05T12:16:25.302" v="44" actId="1076"/>
          <ac:spMkLst>
            <pc:docMk/>
            <pc:sldMk cId="2154504815" sldId="344"/>
            <ac:spMk id="5" creationId="{AE4D9D32-FBEB-3F86-1E48-00401743658F}"/>
          </ac:spMkLst>
        </pc:spChg>
        <pc:spChg chg="add del mod">
          <ac:chgData name="Ink Lynx" userId="43154123f283b917" providerId="LiveId" clId="{832C6E15-74F2-074D-BBDB-8D993D75505D}" dt="2024-09-05T12:16:07.720" v="34" actId="139"/>
          <ac:spMkLst>
            <pc:docMk/>
            <pc:sldMk cId="2154504815" sldId="344"/>
            <ac:spMk id="7" creationId="{AAB89C8B-219A-8AF1-28B8-6EA8E7218568}"/>
          </ac:spMkLst>
        </pc:spChg>
        <pc:spChg chg="add mod">
          <ac:chgData name="Ink Lynx" userId="43154123f283b917" providerId="LiveId" clId="{832C6E15-74F2-074D-BBDB-8D993D75505D}" dt="2024-09-05T12:16:43.935" v="74" actId="1076"/>
          <ac:spMkLst>
            <pc:docMk/>
            <pc:sldMk cId="2154504815" sldId="344"/>
            <ac:spMk id="9" creationId="{F5E79F79-AE42-AB5C-2743-368E7787F8F2}"/>
          </ac:spMkLst>
        </pc:spChg>
        <pc:spChg chg="add mod">
          <ac:chgData name="Ink Lynx" userId="43154123f283b917" providerId="LiveId" clId="{832C6E15-74F2-074D-BBDB-8D993D75505D}" dt="2024-09-05T12:17:03.280" v="99" actId="1076"/>
          <ac:spMkLst>
            <pc:docMk/>
            <pc:sldMk cId="2154504815" sldId="344"/>
            <ac:spMk id="11" creationId="{79EA93CE-8EC9-5E96-30A3-6C651FF358D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0D87F5-D721-43E6-A7D4-50B5E78ABB4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63C7F3C-C620-8091-E3A6-D1589913A1E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1D5CA5-D553-458B-927E-70034B0ED966}" type="datetimeFigureOut">
              <a:rPr lang="en-US" smtClean="0"/>
              <a:t>10/8/2024</a:t>
            </a:fld>
            <a:endParaRPr lang="en-US"/>
          </a:p>
        </p:txBody>
      </p:sp>
      <p:sp>
        <p:nvSpPr>
          <p:cNvPr id="4" name="Footer Placeholder 3">
            <a:extLst>
              <a:ext uri="{FF2B5EF4-FFF2-40B4-BE49-F238E27FC236}">
                <a16:creationId xmlns:a16="http://schemas.microsoft.com/office/drawing/2014/main" id="{7F2FE673-A798-C44D-0A0F-33F2E07A218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658FE35-3101-6B5B-AF9E-5573AFB9C2F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A67B8DD-9A56-45BC-9D8C-E886C2431184}" type="slidenum">
              <a:rPr lang="en-US" smtClean="0"/>
              <a:t>‹#›</a:t>
            </a:fld>
            <a:endParaRPr lang="en-US"/>
          </a:p>
        </p:txBody>
      </p:sp>
    </p:spTree>
    <p:extLst>
      <p:ext uri="{BB962C8B-B14F-4D97-AF65-F5344CB8AC3E}">
        <p14:creationId xmlns:p14="http://schemas.microsoft.com/office/powerpoint/2010/main" val="29112557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CE4BAA-3705-4C9F-93F1-78D0E0227338}" type="datetimeFigureOut">
              <a:rPr lang="en-US" smtClean="0"/>
              <a:t>10/8/2024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9BF293-6360-4621-B2FB-E4894153052C}" type="slidenum">
              <a:rPr lang="en-US" smtClean="0"/>
              <a:t>‹#›</a:t>
            </a:fld>
            <a:endParaRPr lang="en-US"/>
          </a:p>
        </p:txBody>
      </p:sp>
    </p:spTree>
    <p:extLst>
      <p:ext uri="{BB962C8B-B14F-4D97-AF65-F5344CB8AC3E}">
        <p14:creationId xmlns:p14="http://schemas.microsoft.com/office/powerpoint/2010/main" val="3509955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err="1">
                <a:solidFill>
                  <a:srgbClr val="000000"/>
                </a:solidFill>
                <a:latin typeface="ITC Garamond Std Lt"/>
              </a:rPr>
              <a:t>Herianus</a:t>
            </a:r>
            <a:r>
              <a:rPr lang="en-US" sz="1800" b="0" i="0" u="none" strike="noStrike" baseline="0" dirty="0">
                <a:solidFill>
                  <a:srgbClr val="000000"/>
                </a:solidFill>
                <a:latin typeface="ITC Garamond Std Lt"/>
              </a:rPr>
              <a:t> </a:t>
            </a:r>
            <a:r>
              <a:rPr lang="en-US" sz="1800" b="0" i="0" u="none" strike="noStrike" baseline="0" dirty="0" err="1">
                <a:solidFill>
                  <a:srgbClr val="000000"/>
                </a:solidFill>
                <a:latin typeface="ITC Garamond Std Lt"/>
              </a:rPr>
              <a:t>Herianus</a:t>
            </a:r>
            <a:r>
              <a:rPr lang="en-US" sz="1800" b="0" i="0" u="none" strike="noStrike" baseline="0" dirty="0">
                <a:solidFill>
                  <a:srgbClr val="000000"/>
                </a:solidFill>
                <a:latin typeface="ITC Garamond Std Lt"/>
              </a:rPr>
              <a:t>/</a:t>
            </a:r>
            <a:r>
              <a:rPr lang="en-US" sz="1800" b="0" i="0" u="none" strike="noStrike" baseline="0" dirty="0" err="1">
                <a:solidFill>
                  <a:srgbClr val="000000"/>
                </a:solidFill>
                <a:latin typeface="ITC Garamond Std Lt"/>
              </a:rPr>
              <a:t>EyeEm</a:t>
            </a:r>
            <a:r>
              <a:rPr lang="en-US" sz="1800" b="0" i="0" u="none" strike="noStrike" baseline="0" dirty="0">
                <a:solidFill>
                  <a:srgbClr val="000000"/>
                </a:solidFill>
                <a:latin typeface="ITC Garamond Std Lt"/>
              </a:rPr>
              <a:t>/ Getty Images </a:t>
            </a:r>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1</a:t>
            </a:fld>
            <a:endParaRPr lang="en-US"/>
          </a:p>
        </p:txBody>
      </p:sp>
    </p:spTree>
    <p:extLst>
      <p:ext uri="{BB962C8B-B14F-4D97-AF65-F5344CB8AC3E}">
        <p14:creationId xmlns:p14="http://schemas.microsoft.com/office/powerpoint/2010/main" val="3060598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dirty="0">
                <a:effectLst/>
                <a:latin typeface="CenturyGothicStd"/>
              </a:rPr>
              <a:t>Figure 14.3 </a:t>
            </a:r>
            <a:r>
              <a:rPr lang="en-IN" sz="1800" b="0" dirty="0">
                <a:effectLst/>
                <a:latin typeface="HelveticaLTStd"/>
              </a:rPr>
              <a:t>Air pollution can contribute to health problems at all stages of life. </a:t>
            </a:r>
            <a:endParaRPr lang="en-IN" dirty="0">
              <a:effectLst/>
            </a:endParaRPr>
          </a:p>
          <a:p>
            <a:endParaRPr lang="en-IN" dirty="0"/>
          </a:p>
        </p:txBody>
      </p:sp>
      <p:sp>
        <p:nvSpPr>
          <p:cNvPr id="4" name="Slide Number Placeholder 3"/>
          <p:cNvSpPr>
            <a:spLocks noGrp="1"/>
          </p:cNvSpPr>
          <p:nvPr>
            <p:ph type="sldNum" sz="quarter" idx="5"/>
          </p:nvPr>
        </p:nvSpPr>
        <p:spPr/>
        <p:txBody>
          <a:bodyPr/>
          <a:lstStyle/>
          <a:p>
            <a:fld id="{F49BF293-6360-4621-B2FB-E4894153052C}" type="slidenum">
              <a:rPr lang="en-US" smtClean="0"/>
              <a:t>3</a:t>
            </a:fld>
            <a:endParaRPr lang="en-US"/>
          </a:p>
        </p:txBody>
      </p:sp>
    </p:spTree>
    <p:extLst>
      <p:ext uri="{BB962C8B-B14F-4D97-AF65-F5344CB8AC3E}">
        <p14:creationId xmlns:p14="http://schemas.microsoft.com/office/powerpoint/2010/main" val="2633696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F49BF293-6360-4621-B2FB-E4894153052C}" type="slidenum">
              <a:rPr lang="en-US" smtClean="0"/>
              <a:t>4</a:t>
            </a:fld>
            <a:endParaRPr lang="en-US"/>
          </a:p>
        </p:txBody>
      </p:sp>
    </p:spTree>
    <p:extLst>
      <p:ext uri="{BB962C8B-B14F-4D97-AF65-F5344CB8AC3E}">
        <p14:creationId xmlns:p14="http://schemas.microsoft.com/office/powerpoint/2010/main" val="3868519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800" b="1" dirty="0">
                <a:effectLst/>
                <a:latin typeface="HelveticaLTStd"/>
              </a:rPr>
              <a:t>Figure 14.4 </a:t>
            </a:r>
            <a:r>
              <a:rPr lang="en-IN" sz="1800" b="0" dirty="0">
                <a:effectLst/>
                <a:latin typeface="HelveticaLTStd"/>
              </a:rPr>
              <a:t>Air pollution can come from natural events like volcanic eruptions, wildfires, and dust storms. </a:t>
            </a:r>
          </a:p>
          <a:p>
            <a:endParaRPr lang="en-IN" sz="1800" b="0" dirty="0">
              <a:effectLst/>
              <a:latin typeface="HelveticaLTStd"/>
            </a:endParaRPr>
          </a:p>
          <a:p>
            <a:r>
              <a:rPr lang="en-US" sz="1800" b="0" i="0" u="none" strike="noStrike" baseline="0" dirty="0">
                <a:solidFill>
                  <a:srgbClr val="000000"/>
                </a:solidFill>
                <a:latin typeface="ITC Garamond Std Lt"/>
              </a:rPr>
              <a:t>PROF. STEWART LOWTHER/ SCIENCE PHOTO LIBRARY/Getty Images (left); Patrick Orton/Getty Images (middle); mdesigner125/iStock/Getty Images (right) </a:t>
            </a:r>
            <a:endParaRPr lang="en-IN" dirty="0"/>
          </a:p>
          <a:p>
            <a:endParaRPr lang="en-IN" dirty="0"/>
          </a:p>
        </p:txBody>
      </p:sp>
      <p:sp>
        <p:nvSpPr>
          <p:cNvPr id="4" name="Slide Number Placeholder 3"/>
          <p:cNvSpPr>
            <a:spLocks noGrp="1"/>
          </p:cNvSpPr>
          <p:nvPr>
            <p:ph type="sldNum" sz="quarter" idx="5"/>
          </p:nvPr>
        </p:nvSpPr>
        <p:spPr/>
        <p:txBody>
          <a:bodyPr/>
          <a:lstStyle/>
          <a:p>
            <a:fld id="{F49BF293-6360-4621-B2FB-E4894153052C}" type="slidenum">
              <a:rPr lang="en-US" smtClean="0"/>
              <a:t>5</a:t>
            </a:fld>
            <a:endParaRPr lang="en-US"/>
          </a:p>
        </p:txBody>
      </p:sp>
    </p:spTree>
    <p:extLst>
      <p:ext uri="{BB962C8B-B14F-4D97-AF65-F5344CB8AC3E}">
        <p14:creationId xmlns:p14="http://schemas.microsoft.com/office/powerpoint/2010/main" val="1937050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F49BF293-6360-4621-B2FB-E4894153052C}" type="slidenum">
              <a:rPr lang="en-US" smtClean="0"/>
              <a:t>6</a:t>
            </a:fld>
            <a:endParaRPr lang="en-US"/>
          </a:p>
        </p:txBody>
      </p:sp>
    </p:spTree>
    <p:extLst>
      <p:ext uri="{BB962C8B-B14F-4D97-AF65-F5344CB8AC3E}">
        <p14:creationId xmlns:p14="http://schemas.microsoft.com/office/powerpoint/2010/main" val="1006502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dirty="0">
                <a:effectLst/>
                <a:latin typeface="HelveticaLTStd"/>
              </a:rPr>
              <a:t>Figure 14.6 </a:t>
            </a:r>
            <a:r>
              <a:rPr lang="en-IN" sz="1800" b="0" dirty="0">
                <a:effectLst/>
                <a:latin typeface="HelveticaLTStd"/>
              </a:rPr>
              <a:t>Sources of indoor air pollution. </a:t>
            </a:r>
            <a:endParaRPr lang="en-IN" dirty="0">
              <a:effectLst/>
            </a:endParaRPr>
          </a:p>
        </p:txBody>
      </p:sp>
      <p:sp>
        <p:nvSpPr>
          <p:cNvPr id="4" name="Slide Number Placeholder 3"/>
          <p:cNvSpPr>
            <a:spLocks noGrp="1"/>
          </p:cNvSpPr>
          <p:nvPr>
            <p:ph type="sldNum" sz="quarter" idx="5"/>
          </p:nvPr>
        </p:nvSpPr>
        <p:spPr/>
        <p:txBody>
          <a:bodyPr/>
          <a:lstStyle/>
          <a:p>
            <a:fld id="{F49BF293-6360-4621-B2FB-E4894153052C}" type="slidenum">
              <a:rPr lang="en-US" smtClean="0"/>
              <a:t>7</a:t>
            </a:fld>
            <a:endParaRPr lang="en-US"/>
          </a:p>
        </p:txBody>
      </p:sp>
    </p:spTree>
    <p:extLst>
      <p:ext uri="{BB962C8B-B14F-4D97-AF65-F5344CB8AC3E}">
        <p14:creationId xmlns:p14="http://schemas.microsoft.com/office/powerpoint/2010/main" val="3575908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F49BF293-6360-4621-B2FB-E4894153052C}" type="slidenum">
              <a:rPr lang="en-US" smtClean="0"/>
              <a:t>8</a:t>
            </a:fld>
            <a:endParaRPr lang="en-US"/>
          </a:p>
        </p:txBody>
      </p:sp>
    </p:spTree>
    <p:extLst>
      <p:ext uri="{BB962C8B-B14F-4D97-AF65-F5344CB8AC3E}">
        <p14:creationId xmlns:p14="http://schemas.microsoft.com/office/powerpoint/2010/main" val="1175289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cs typeface="Arial" panose="020B0604020202020204"/>
              </a:rPr>
              <a:t>Figure 14.8 </a:t>
            </a:r>
            <a:r>
              <a:rPr lang="en-US" dirty="0">
                <a:solidFill>
                  <a:schemeClr val="tx1"/>
                </a:solidFill>
                <a:cs typeface="Arial" panose="020B0604020202020204"/>
              </a:rPr>
              <a:t>The water cycle.</a:t>
            </a:r>
            <a:endParaRPr lang="en-US" dirty="0"/>
          </a:p>
          <a:p>
            <a:endParaRPr lang="en-IN" dirty="0"/>
          </a:p>
        </p:txBody>
      </p:sp>
      <p:sp>
        <p:nvSpPr>
          <p:cNvPr id="4" name="Slide Number Placeholder 3"/>
          <p:cNvSpPr>
            <a:spLocks noGrp="1"/>
          </p:cNvSpPr>
          <p:nvPr>
            <p:ph type="sldNum" sz="quarter" idx="5"/>
          </p:nvPr>
        </p:nvSpPr>
        <p:spPr/>
        <p:txBody>
          <a:bodyPr/>
          <a:lstStyle/>
          <a:p>
            <a:fld id="{F49BF293-6360-4621-B2FB-E4894153052C}" type="slidenum">
              <a:rPr lang="en-US" smtClean="0"/>
              <a:t>9</a:t>
            </a:fld>
            <a:endParaRPr lang="en-US"/>
          </a:p>
        </p:txBody>
      </p:sp>
    </p:spTree>
    <p:extLst>
      <p:ext uri="{BB962C8B-B14F-4D97-AF65-F5344CB8AC3E}">
        <p14:creationId xmlns:p14="http://schemas.microsoft.com/office/powerpoint/2010/main" val="671456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F49BF293-6360-4621-B2FB-E4894153052C}" type="slidenum">
              <a:rPr lang="en-US" smtClean="0"/>
              <a:t>10</a:t>
            </a:fld>
            <a:endParaRPr lang="en-US"/>
          </a:p>
        </p:txBody>
      </p:sp>
    </p:spTree>
    <p:extLst>
      <p:ext uri="{BB962C8B-B14F-4D97-AF65-F5344CB8AC3E}">
        <p14:creationId xmlns:p14="http://schemas.microsoft.com/office/powerpoint/2010/main" val="93724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Slide 1">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1561AEE-8BB6-C9AB-C101-70261833914E}"/>
              </a:ext>
            </a:extLst>
          </p:cNvPr>
          <p:cNvSpPr>
            <a:spLocks noGrp="1"/>
          </p:cNvSpPr>
          <p:nvPr>
            <p:ph sz="quarter" idx="10"/>
          </p:nvPr>
        </p:nvSpPr>
        <p:spPr>
          <a:xfrm>
            <a:off x="6483350" y="2673349"/>
            <a:ext cx="5002213" cy="3034723"/>
          </a:xfrm>
          <a:prstGeom prst="rect">
            <a:avLst/>
          </a:prstGeom>
        </p:spPr>
        <p:txBody>
          <a:bodyPr anchor="ctr"/>
          <a:lstStyle>
            <a:lvl1pPr marL="0" indent="0" algn="ctr">
              <a:buNone/>
              <a:defRPr sz="6400" b="1">
                <a:solidFill>
                  <a:srgbClr val="C52039"/>
                </a:solidFill>
                <a:latin typeface="Century Gothic" panose="020B0502020202020204" pitchFamily="34" charset="0"/>
              </a:defRPr>
            </a:lvl1pPr>
          </a:lstStyle>
          <a:p>
            <a:pPr lvl="0"/>
            <a:endParaRPr lang="en-US" dirty="0"/>
          </a:p>
        </p:txBody>
      </p:sp>
      <p:sp>
        <p:nvSpPr>
          <p:cNvPr id="2" name="Title 1">
            <a:extLst>
              <a:ext uri="{FF2B5EF4-FFF2-40B4-BE49-F238E27FC236}">
                <a16:creationId xmlns:a16="http://schemas.microsoft.com/office/drawing/2014/main" id="{5EAC73EB-18AB-11FA-76EC-9270822044D3}"/>
              </a:ext>
            </a:extLst>
          </p:cNvPr>
          <p:cNvSpPr>
            <a:spLocks noGrp="1"/>
          </p:cNvSpPr>
          <p:nvPr>
            <p:ph type="title"/>
          </p:nvPr>
        </p:nvSpPr>
        <p:spPr>
          <a:xfrm>
            <a:off x="6594764" y="875290"/>
            <a:ext cx="4759036" cy="1463675"/>
          </a:xfrm>
          <a:prstGeom prst="rect">
            <a:avLst/>
          </a:prstGeom>
        </p:spPr>
        <p:txBody>
          <a:bodyPr anchor="ctr"/>
          <a:lstStyle>
            <a:lvl1pPr algn="ctr">
              <a:defRPr sz="4000" b="0" i="0">
                <a:latin typeface="Rockwell" panose="02060603020205020403" pitchFamily="18" charset="77"/>
              </a:defRPr>
            </a:lvl1pPr>
          </a:lstStyle>
          <a:p>
            <a:r>
              <a:rPr lang="en-GB" dirty="0"/>
              <a:t>Click to edit Master title style</a:t>
            </a:r>
            <a:endParaRPr lang="en-US" dirty="0"/>
          </a:p>
        </p:txBody>
      </p:sp>
      <p:sp>
        <p:nvSpPr>
          <p:cNvPr id="6" name="Content Placeholder 5">
            <a:extLst>
              <a:ext uri="{FF2B5EF4-FFF2-40B4-BE49-F238E27FC236}">
                <a16:creationId xmlns:a16="http://schemas.microsoft.com/office/drawing/2014/main" id="{EE98B7D4-2FEF-B390-8C19-6708107DAB62}"/>
              </a:ext>
            </a:extLst>
          </p:cNvPr>
          <p:cNvSpPr>
            <a:spLocks noGrp="1"/>
          </p:cNvSpPr>
          <p:nvPr>
            <p:ph sz="quarter" idx="11"/>
          </p:nvPr>
        </p:nvSpPr>
        <p:spPr>
          <a:xfrm>
            <a:off x="1925565" y="5791199"/>
            <a:ext cx="9338397" cy="638175"/>
          </a:xfrm>
          <a:prstGeom prst="rect">
            <a:avLst/>
          </a:prstGeom>
        </p:spPr>
        <p:txBody>
          <a:bodyPr anchor="ctr"/>
          <a:lstStyle>
            <a:lvl1pPr marL="0" indent="0" algn="ctr">
              <a:buNone/>
              <a:defRPr lang="en-US" sz="28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36499285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Slide4">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01247FFA-71AE-B5D5-796B-0C8CFFFB9D4A}"/>
              </a:ext>
            </a:extLst>
          </p:cNvPr>
          <p:cNvPicPr>
            <a:picLocks noChangeAspect="1"/>
          </p:cNvPicPr>
          <p:nvPr userDrawn="1"/>
        </p:nvPicPr>
        <p:blipFill>
          <a:blip r:embed="rId2"/>
          <a:stretch>
            <a:fillRect/>
          </a:stretch>
        </p:blipFill>
        <p:spPr>
          <a:xfrm>
            <a:off x="1095375" y="319797"/>
            <a:ext cx="10001250" cy="1144800"/>
          </a:xfrm>
          <a:prstGeom prst="rect">
            <a:avLst/>
          </a:prstGeom>
        </p:spPr>
      </p:pic>
      <p:sp>
        <p:nvSpPr>
          <p:cNvPr id="3" name="Title 2">
            <a:extLst>
              <a:ext uri="{FF2B5EF4-FFF2-40B4-BE49-F238E27FC236}">
                <a16:creationId xmlns:a16="http://schemas.microsoft.com/office/drawing/2014/main" id="{50E14C4D-D0A9-0F13-F839-EC5E94C0E8A0}"/>
              </a:ext>
            </a:extLst>
          </p:cNvPr>
          <p:cNvSpPr>
            <a:spLocks noGrp="1"/>
          </p:cNvSpPr>
          <p:nvPr>
            <p:ph type="title"/>
          </p:nvPr>
        </p:nvSpPr>
        <p:spPr>
          <a:xfrm>
            <a:off x="838200" y="365125"/>
            <a:ext cx="10515600" cy="1325563"/>
          </a:xfrm>
          <a:prstGeom prst="rect">
            <a:avLst/>
          </a:prstGeom>
        </p:spPr>
        <p:txBody>
          <a:bodyPr/>
          <a:lstStyle>
            <a:lvl1pP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725CA9BD-3818-4BC7-BFEF-8CB6D54FF82A}"/>
              </a:ext>
            </a:extLst>
          </p:cNvPr>
          <p:cNvSpPr>
            <a:spLocks noGrp="1"/>
          </p:cNvSpPr>
          <p:nvPr>
            <p:ph sz="quarter" idx="10"/>
          </p:nvPr>
        </p:nvSpPr>
        <p:spPr>
          <a:xfrm>
            <a:off x="838200" y="2095500"/>
            <a:ext cx="10515600" cy="3429000"/>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3225783328"/>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3985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2B3F91-AA90-FEB5-FF51-AE7F05335AF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0338355">
            <a:off x="6031545" y="4416987"/>
            <a:ext cx="5989353" cy="3247560"/>
          </a:xfrm>
          <a:prstGeom prst="rect">
            <a:avLst/>
          </a:prstGeom>
        </p:spPr>
      </p:pic>
      <p:pic>
        <p:nvPicPr>
          <p:cNvPr id="3" name="Picture 2">
            <a:extLst>
              <a:ext uri="{FF2B5EF4-FFF2-40B4-BE49-F238E27FC236}">
                <a16:creationId xmlns:a16="http://schemas.microsoft.com/office/drawing/2014/main" id="{1E38833F-E5A5-ECDE-62BE-8199133B1D47}"/>
              </a:ext>
            </a:extLst>
          </p:cNvPr>
          <p:cNvPicPr>
            <a:picLocks noChangeAspect="1"/>
          </p:cNvPicPr>
          <p:nvPr userDrawn="1"/>
        </p:nvPicPr>
        <p:blipFill>
          <a:blip r:embed="rId3"/>
          <a:stretch>
            <a:fillRect/>
          </a:stretch>
        </p:blipFill>
        <p:spPr>
          <a:xfrm rot="6280645" flipV="1">
            <a:off x="6820702" y="4285338"/>
            <a:ext cx="1056504" cy="2584399"/>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14BD1075-67FC-E779-3380-6ECB53995986}"/>
              </a:ext>
            </a:extLst>
          </p:cNvPr>
          <p:cNvPicPr>
            <a:picLocks noChangeAspect="1"/>
          </p:cNvPicPr>
          <p:nvPr userDrawn="1"/>
        </p:nvPicPr>
        <p:blipFill>
          <a:blip r:embed="rId4"/>
          <a:stretch>
            <a:fillRect/>
          </a:stretch>
        </p:blipFill>
        <p:spPr>
          <a:xfrm>
            <a:off x="3400981" y="1280461"/>
            <a:ext cx="5331853" cy="340399"/>
          </a:xfrm>
          <a:prstGeom prst="rect">
            <a:avLst/>
          </a:prstGeom>
        </p:spPr>
      </p:pic>
      <p:sp>
        <p:nvSpPr>
          <p:cNvPr id="5" name="Title 4">
            <a:extLst>
              <a:ext uri="{FF2B5EF4-FFF2-40B4-BE49-F238E27FC236}">
                <a16:creationId xmlns:a16="http://schemas.microsoft.com/office/drawing/2014/main" id="{D6683A3E-38BA-7F5E-106E-EEE6CB7A6953}"/>
              </a:ext>
            </a:extLst>
          </p:cNvPr>
          <p:cNvSpPr>
            <a:spLocks noGrp="1"/>
          </p:cNvSpPr>
          <p:nvPr>
            <p:ph type="title"/>
          </p:nvPr>
        </p:nvSpPr>
        <p:spPr>
          <a:xfrm>
            <a:off x="2552700" y="365126"/>
            <a:ext cx="6438900" cy="915336"/>
          </a:xfrm>
          <a:prstGeom prst="rect">
            <a:avLst/>
          </a:prstGeom>
        </p:spPr>
        <p:txBody>
          <a:bodyPr anchor="ctr"/>
          <a:lstStyle>
            <a:lvl1pPr algn="ctr">
              <a:defRPr sz="5000" b="0" i="0">
                <a:latin typeface="Rockwell" panose="02060603020205020403" pitchFamily="18" charset="77"/>
              </a:defRPr>
            </a:lvl1pPr>
          </a:lstStyle>
          <a:p>
            <a:r>
              <a:rPr lang="en-GB" dirty="0"/>
              <a:t>Click to edit Master title style</a:t>
            </a:r>
            <a:endParaRPr lang="en-US" dirty="0"/>
          </a:p>
        </p:txBody>
      </p:sp>
      <p:sp>
        <p:nvSpPr>
          <p:cNvPr id="7" name="Content Placeholder 6">
            <a:extLst>
              <a:ext uri="{FF2B5EF4-FFF2-40B4-BE49-F238E27FC236}">
                <a16:creationId xmlns:a16="http://schemas.microsoft.com/office/drawing/2014/main" id="{0FF5C0E6-14A9-9519-CE7D-A785CDE7EC11}"/>
              </a:ext>
            </a:extLst>
          </p:cNvPr>
          <p:cNvSpPr>
            <a:spLocks noGrp="1"/>
          </p:cNvSpPr>
          <p:nvPr>
            <p:ph sz="quarter" idx="10"/>
          </p:nvPr>
        </p:nvSpPr>
        <p:spPr>
          <a:xfrm>
            <a:off x="838200" y="1620860"/>
            <a:ext cx="7894638" cy="1858940"/>
          </a:xfrm>
          <a:prstGeom prst="rect">
            <a:avLst/>
          </a:prstGeom>
        </p:spPr>
        <p:txBody>
          <a:bodyPr/>
          <a:lstStyle>
            <a:lvl1pPr marL="0" indent="0">
              <a:buNone/>
              <a:defRPr sz="2400">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9780796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3">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683A3E-38BA-7F5E-106E-EEE6CB7A6953}"/>
              </a:ext>
            </a:extLst>
          </p:cNvPr>
          <p:cNvSpPr>
            <a:spLocks noGrp="1"/>
          </p:cNvSpPr>
          <p:nvPr>
            <p:ph type="title"/>
          </p:nvPr>
        </p:nvSpPr>
        <p:spPr>
          <a:xfrm>
            <a:off x="2552700" y="365126"/>
            <a:ext cx="6438900" cy="915336"/>
          </a:xfrm>
          <a:prstGeom prst="rect">
            <a:avLst/>
          </a:prstGeom>
        </p:spPr>
        <p:txBody>
          <a:bodyPr anchor="ctr"/>
          <a:lstStyle>
            <a:lvl1pPr algn="ctr">
              <a:defRPr sz="5000" b="0" i="0">
                <a:latin typeface="Rockwell" panose="02060603020205020403" pitchFamily="18" charset="77"/>
              </a:defRPr>
            </a:lvl1pPr>
          </a:lstStyle>
          <a:p>
            <a:r>
              <a:rPr lang="en-GB" dirty="0"/>
              <a:t>Click to edit Master title style</a:t>
            </a:r>
            <a:endParaRPr lang="en-US" dirty="0"/>
          </a:p>
        </p:txBody>
      </p:sp>
      <p:sp>
        <p:nvSpPr>
          <p:cNvPr id="7" name="Content Placeholder 6">
            <a:extLst>
              <a:ext uri="{FF2B5EF4-FFF2-40B4-BE49-F238E27FC236}">
                <a16:creationId xmlns:a16="http://schemas.microsoft.com/office/drawing/2014/main" id="{0FF5C0E6-14A9-9519-CE7D-A785CDE7EC11}"/>
              </a:ext>
            </a:extLst>
          </p:cNvPr>
          <p:cNvSpPr>
            <a:spLocks noGrp="1"/>
          </p:cNvSpPr>
          <p:nvPr>
            <p:ph sz="quarter" idx="10"/>
          </p:nvPr>
        </p:nvSpPr>
        <p:spPr>
          <a:xfrm>
            <a:off x="838199" y="1620860"/>
            <a:ext cx="8944429" cy="4547711"/>
          </a:xfrm>
          <a:prstGeom prst="rect">
            <a:avLst/>
          </a:prstGeom>
        </p:spPr>
        <p:txBody>
          <a:bodyPr/>
          <a:lstStyle>
            <a:lvl1pPr marL="0" indent="0">
              <a:buNone/>
              <a:defRPr sz="2400">
                <a:latin typeface="Century Gothic" panose="020B0502020202020204" pitchFamily="34" charset="0"/>
              </a:defRPr>
            </a:lvl1pPr>
          </a:lstStyle>
          <a:p>
            <a:pPr lvl="0"/>
            <a:endParaRPr lang="en-US" dirty="0"/>
          </a:p>
        </p:txBody>
      </p:sp>
      <p:pic>
        <p:nvPicPr>
          <p:cNvPr id="6" name="Picture 5">
            <a:extLst>
              <a:ext uri="{FF2B5EF4-FFF2-40B4-BE49-F238E27FC236}">
                <a16:creationId xmlns:a16="http://schemas.microsoft.com/office/drawing/2014/main" id="{04F23B57-C6B0-35D8-EC55-CCFB52D20EA2}"/>
              </a:ext>
            </a:extLst>
          </p:cNvPr>
          <p:cNvPicPr>
            <a:picLocks noChangeAspect="1"/>
          </p:cNvPicPr>
          <p:nvPr userDrawn="1"/>
        </p:nvPicPr>
        <p:blipFill>
          <a:blip r:embed="rId2"/>
          <a:stretch>
            <a:fillRect/>
          </a:stretch>
        </p:blipFill>
        <p:spPr>
          <a:xfrm>
            <a:off x="3400981" y="1280461"/>
            <a:ext cx="5331853" cy="340399"/>
          </a:xfrm>
          <a:prstGeom prst="rect">
            <a:avLst/>
          </a:prstGeom>
        </p:spPr>
      </p:pic>
    </p:spTree>
    <p:extLst>
      <p:ext uri="{BB962C8B-B14F-4D97-AF65-F5344CB8AC3E}">
        <p14:creationId xmlns:p14="http://schemas.microsoft.com/office/powerpoint/2010/main" val="226696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86C5E2-5598-872C-D879-2A79F22DF10B}"/>
              </a:ext>
            </a:extLst>
          </p:cNvPr>
          <p:cNvPicPr>
            <a:picLocks noChangeAspect="1"/>
          </p:cNvPicPr>
          <p:nvPr userDrawn="1"/>
        </p:nvPicPr>
        <p:blipFill>
          <a:blip r:embed="rId2"/>
          <a:stretch>
            <a:fillRect/>
          </a:stretch>
        </p:blipFill>
        <p:spPr>
          <a:xfrm rot="21147235">
            <a:off x="-2418169" y="3885974"/>
            <a:ext cx="7217592" cy="3913539"/>
          </a:xfrm>
          <a:prstGeom prst="rect">
            <a:avLst/>
          </a:prstGeom>
        </p:spPr>
      </p:pic>
      <p:pic>
        <p:nvPicPr>
          <p:cNvPr id="3" name="Picture 2">
            <a:extLst>
              <a:ext uri="{FF2B5EF4-FFF2-40B4-BE49-F238E27FC236}">
                <a16:creationId xmlns:a16="http://schemas.microsoft.com/office/drawing/2014/main" id="{ED467FB3-8A84-8BD7-DD1A-5701C396A86C}"/>
              </a:ext>
            </a:extLst>
          </p:cNvPr>
          <p:cNvPicPr>
            <a:picLocks/>
          </p:cNvPicPr>
          <p:nvPr userDrawn="1"/>
        </p:nvPicPr>
        <p:blipFill>
          <a:blip r:embed="rId3"/>
          <a:stretch>
            <a:fillRect/>
          </a:stretch>
        </p:blipFill>
        <p:spPr>
          <a:xfrm>
            <a:off x="2136000" y="1281600"/>
            <a:ext cx="7920000" cy="340383"/>
          </a:xfrm>
          <a:prstGeom prst="rect">
            <a:avLst/>
          </a:prstGeom>
        </p:spPr>
      </p:pic>
      <p:sp>
        <p:nvSpPr>
          <p:cNvPr id="4" name="Title 3">
            <a:extLst>
              <a:ext uri="{FF2B5EF4-FFF2-40B4-BE49-F238E27FC236}">
                <a16:creationId xmlns:a16="http://schemas.microsoft.com/office/drawing/2014/main" id="{E2B1C657-5853-9B52-5CDD-7502DF4E897D}"/>
              </a:ext>
            </a:extLst>
          </p:cNvPr>
          <p:cNvSpPr>
            <a:spLocks noGrp="1"/>
          </p:cNvSpPr>
          <p:nvPr>
            <p:ph type="title"/>
          </p:nvPr>
        </p:nvSpPr>
        <p:spPr>
          <a:xfrm>
            <a:off x="838200" y="365125"/>
            <a:ext cx="10515600" cy="1063625"/>
          </a:xfrm>
          <a:prstGeom prst="rect">
            <a:avLst/>
          </a:prstGeom>
        </p:spPr>
        <p:txBody>
          <a:bodyPr/>
          <a:lstStyle>
            <a:lvl1pPr algn="ct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6" name="Content Placeholder 5">
            <a:extLst>
              <a:ext uri="{FF2B5EF4-FFF2-40B4-BE49-F238E27FC236}">
                <a16:creationId xmlns:a16="http://schemas.microsoft.com/office/drawing/2014/main" id="{E871286A-C39F-2DE3-4D5D-DB044B4E8474}"/>
              </a:ext>
            </a:extLst>
          </p:cNvPr>
          <p:cNvSpPr>
            <a:spLocks noGrp="1"/>
          </p:cNvSpPr>
          <p:nvPr>
            <p:ph sz="quarter" idx="10"/>
          </p:nvPr>
        </p:nvSpPr>
        <p:spPr>
          <a:xfrm>
            <a:off x="838200" y="2209800"/>
            <a:ext cx="4371975" cy="952500"/>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
        <p:nvSpPr>
          <p:cNvPr id="8" name="Content Placeholder 7">
            <a:extLst>
              <a:ext uri="{FF2B5EF4-FFF2-40B4-BE49-F238E27FC236}">
                <a16:creationId xmlns:a16="http://schemas.microsoft.com/office/drawing/2014/main" id="{7C4E2CA6-E295-279F-9843-CF379D5275D9}"/>
              </a:ext>
            </a:extLst>
          </p:cNvPr>
          <p:cNvSpPr>
            <a:spLocks noGrp="1"/>
          </p:cNvSpPr>
          <p:nvPr>
            <p:ph sz="quarter" idx="11"/>
          </p:nvPr>
        </p:nvSpPr>
        <p:spPr>
          <a:xfrm>
            <a:off x="5962650" y="2098675"/>
            <a:ext cx="5391150" cy="4149725"/>
          </a:xfrm>
          <a:prstGeom prst="rect">
            <a:avLst/>
          </a:prstGeom>
        </p:spPr>
        <p:txBody>
          <a:bodyPr/>
          <a:lstStyle>
            <a:lvl1pPr marL="0" indent="0">
              <a:buNone/>
              <a:defRPr lang="en-US" sz="24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29662518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3.jp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green and white background&#10;&#10;Description automatically generated">
            <a:extLst>
              <a:ext uri="{FF2B5EF4-FFF2-40B4-BE49-F238E27FC236}">
                <a16:creationId xmlns:a16="http://schemas.microsoft.com/office/drawing/2014/main" id="{0C6A7BD8-C4F3-CE08-0A5F-6746ED2F44E8}"/>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9662090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72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2118AF-4C6A-68CB-2E88-ADB5325F86E7}"/>
              </a:ext>
            </a:extLst>
          </p:cNvPr>
          <p:cNvPicPr>
            <a:picLocks noChangeAspect="1"/>
          </p:cNvPicPr>
          <p:nvPr userDrawn="1"/>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897658583"/>
      </p:ext>
    </p:extLst>
  </p:cSld>
  <p:clrMap bg1="lt1" tx1="dk1" bg2="lt2" tx2="dk2" accent1="accent1" accent2="accent2" accent3="accent3" accent4="accent4" accent5="accent5" accent6="accent6" hlink="hlink" folHlink="folHlink"/>
  <p:sldLayoutIdLst>
    <p:sldLayoutId id="2147483667" r:id="rId1"/>
    <p:sldLayoutId id="2147483715" r:id="rId2"/>
    <p:sldLayoutId id="214748368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AF32611-B464-1049-8D1F-7EBED9E5975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04000" y="342000"/>
            <a:ext cx="5156418" cy="5236853"/>
          </a:xfrm>
          <a:prstGeom prst="ellipse">
            <a:avLst/>
          </a:prstGeom>
          <a:effectLst>
            <a:softEdge rad="228021"/>
          </a:effectLst>
        </p:spPr>
      </p:pic>
      <p:pic>
        <p:nvPicPr>
          <p:cNvPr id="12" name="Picture 11">
            <a:extLst>
              <a:ext uri="{FF2B5EF4-FFF2-40B4-BE49-F238E27FC236}">
                <a16:creationId xmlns:a16="http://schemas.microsoft.com/office/drawing/2014/main" id="{3A0CF5F1-883F-414C-8AB1-9149346CCEB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34292" y="494868"/>
            <a:ext cx="5047155" cy="4916709"/>
          </a:xfrm>
          <a:prstGeom prst="rect">
            <a:avLst/>
          </a:prstGeom>
        </p:spPr>
      </p:pic>
      <p:sp>
        <p:nvSpPr>
          <p:cNvPr id="4" name="Content Placeholder 3">
            <a:extLst>
              <a:ext uri="{FF2B5EF4-FFF2-40B4-BE49-F238E27FC236}">
                <a16:creationId xmlns:a16="http://schemas.microsoft.com/office/drawing/2014/main" id="{9B0F9F82-8392-F0A1-62F4-8DC53C485B11}"/>
              </a:ext>
            </a:extLst>
          </p:cNvPr>
          <p:cNvSpPr>
            <a:spLocks noGrp="1"/>
          </p:cNvSpPr>
          <p:nvPr>
            <p:ph sz="quarter" idx="10"/>
          </p:nvPr>
        </p:nvSpPr>
        <p:spPr>
          <a:xfrm>
            <a:off x="6491312" y="760304"/>
            <a:ext cx="5002213" cy="1805562"/>
          </a:xfrm>
        </p:spPr>
        <p:txBody>
          <a:bodyPr/>
          <a:lstStyle/>
          <a:p>
            <a:pPr>
              <a:lnSpc>
                <a:spcPct val="113000"/>
              </a:lnSpc>
              <a:spcBef>
                <a:spcPts val="1200"/>
              </a:spcBef>
            </a:pPr>
            <a:r>
              <a:rPr lang="en-US" sz="4000" b="0" dirty="0">
                <a:solidFill>
                  <a:schemeClr val="tx1"/>
                </a:solidFill>
                <a:latin typeface="Rockwell" panose="02060603020205020403" pitchFamily="18" charset="77"/>
              </a:rPr>
              <a:t>Chapter 1</a:t>
            </a:r>
            <a:r>
              <a:rPr lang="en-IN" sz="4000" b="0" dirty="0">
                <a:solidFill>
                  <a:schemeClr val="tx1"/>
                </a:solidFill>
                <a:latin typeface="Rockwell" panose="02060603020205020403" pitchFamily="18" charset="77"/>
              </a:rPr>
              <a:t>4</a:t>
            </a:r>
            <a:endParaRPr lang="en-US" sz="4000" b="0" dirty="0">
              <a:solidFill>
                <a:schemeClr val="tx1"/>
              </a:solidFill>
              <a:latin typeface="Rockwell" panose="02060603020205020403" pitchFamily="18" charset="77"/>
            </a:endParaRPr>
          </a:p>
          <a:p>
            <a:pPr>
              <a:lnSpc>
                <a:spcPct val="113000"/>
              </a:lnSpc>
              <a:spcBef>
                <a:spcPts val="1200"/>
              </a:spcBef>
            </a:pPr>
            <a:r>
              <a:rPr lang="en-US" sz="4000" b="0" dirty="0">
                <a:solidFill>
                  <a:schemeClr val="tx1"/>
                </a:solidFill>
                <a:latin typeface="Rockwell" panose="02060603020205020403" pitchFamily="18" charset="77"/>
              </a:rPr>
              <a:t>LESSON 1</a:t>
            </a:r>
            <a:r>
              <a:rPr lang="en-IN" sz="4000" b="0" dirty="0">
                <a:solidFill>
                  <a:schemeClr val="tx1"/>
                </a:solidFill>
                <a:latin typeface="Rockwell" panose="02060603020205020403" pitchFamily="18" charset="77"/>
              </a:rPr>
              <a:t>4.2 </a:t>
            </a:r>
            <a:endParaRPr lang="en-US" sz="4000" b="0" dirty="0">
              <a:solidFill>
                <a:schemeClr val="tx1"/>
              </a:solidFill>
              <a:latin typeface="Rockwell" panose="02060603020205020403" pitchFamily="18" charset="77"/>
            </a:endParaRPr>
          </a:p>
        </p:txBody>
      </p:sp>
      <p:sp>
        <p:nvSpPr>
          <p:cNvPr id="3" name="Title 2">
            <a:extLst>
              <a:ext uri="{FF2B5EF4-FFF2-40B4-BE49-F238E27FC236}">
                <a16:creationId xmlns:a16="http://schemas.microsoft.com/office/drawing/2014/main" id="{87012567-5EF1-F630-AB2D-B77047AD3D0C}"/>
              </a:ext>
            </a:extLst>
          </p:cNvPr>
          <p:cNvSpPr>
            <a:spLocks noGrp="1"/>
          </p:cNvSpPr>
          <p:nvPr>
            <p:ph type="title"/>
          </p:nvPr>
        </p:nvSpPr>
        <p:spPr>
          <a:xfrm>
            <a:off x="5938673" y="2451600"/>
            <a:ext cx="6107490" cy="3034723"/>
          </a:xfrm>
        </p:spPr>
        <p:txBody>
          <a:bodyPr anchor="t"/>
          <a:lstStyle/>
          <a:p>
            <a:pPr>
              <a:lnSpc>
                <a:spcPct val="100000"/>
              </a:lnSpc>
              <a:spcBef>
                <a:spcPts val="0"/>
              </a:spcBef>
            </a:pPr>
            <a:r>
              <a:rPr lang="en-US" sz="6400" b="1" dirty="0">
                <a:solidFill>
                  <a:srgbClr val="C52039"/>
                </a:solidFill>
                <a:latin typeface="Century Gothic" panose="020B0502020202020204" pitchFamily="34" charset="0"/>
                <a:ea typeface="+mn-ea"/>
                <a:cs typeface="+mn-cs"/>
              </a:rPr>
              <a:t>Air, Water,</a:t>
            </a:r>
            <a:br>
              <a:rPr lang="en-US" sz="6400" b="1" dirty="0">
                <a:solidFill>
                  <a:srgbClr val="C52039"/>
                </a:solidFill>
                <a:latin typeface="Century Gothic" panose="020B0502020202020204" pitchFamily="34" charset="0"/>
                <a:ea typeface="+mn-ea"/>
                <a:cs typeface="+mn-cs"/>
              </a:rPr>
            </a:br>
            <a:r>
              <a:rPr lang="en-US" sz="6400" b="1" dirty="0">
                <a:solidFill>
                  <a:srgbClr val="C52039"/>
                </a:solidFill>
                <a:latin typeface="Century Gothic" panose="020B0502020202020204" pitchFamily="34" charset="0"/>
                <a:ea typeface="+mn-ea"/>
                <a:cs typeface="+mn-cs"/>
              </a:rPr>
              <a:t>and Noise Pollution</a:t>
            </a:r>
            <a:endParaRPr lang="en-US" sz="6400" b="1" spc="-150" dirty="0">
              <a:solidFill>
                <a:srgbClr val="C52039"/>
              </a:solidFill>
              <a:latin typeface="Century Gothic" panose="020B0502020202020204" pitchFamily="34" charset="0"/>
              <a:ea typeface="+mn-ea"/>
              <a:cs typeface="+mn-cs"/>
            </a:endParaRPr>
          </a:p>
        </p:txBody>
      </p:sp>
      <p:sp>
        <p:nvSpPr>
          <p:cNvPr id="5" name="Content Placeholder 4">
            <a:extLst>
              <a:ext uri="{FF2B5EF4-FFF2-40B4-BE49-F238E27FC236}">
                <a16:creationId xmlns:a16="http://schemas.microsoft.com/office/drawing/2014/main" id="{F4459E40-EC22-C356-6D67-196765A7A0D4}"/>
              </a:ext>
            </a:extLst>
          </p:cNvPr>
          <p:cNvSpPr>
            <a:spLocks noGrp="1"/>
          </p:cNvSpPr>
          <p:nvPr>
            <p:ph sz="quarter" idx="11"/>
          </p:nvPr>
        </p:nvSpPr>
        <p:spPr>
          <a:xfrm>
            <a:off x="1428280" y="5879137"/>
            <a:ext cx="9338397" cy="638175"/>
          </a:xfrm>
        </p:spPr>
        <p:txBody>
          <a:bodyPr lIns="91440" tIns="45720" rIns="91440" bIns="45720" anchor="ctr"/>
          <a:lstStyle/>
          <a:p>
            <a:pPr algn="ctr"/>
            <a:r>
              <a:rPr lang="en-US" sz="2800" dirty="0">
                <a:latin typeface="Century Gothic"/>
              </a:rPr>
              <a:t>Live Well: </a:t>
            </a:r>
            <a:r>
              <a:rPr lang="en-IN" sz="2800" dirty="0">
                <a:latin typeface="Century Gothic"/>
              </a:rPr>
              <a:t>Middle</a:t>
            </a:r>
            <a:r>
              <a:rPr lang="en-US" sz="2800" dirty="0">
                <a:latin typeface="Century Gothic"/>
              </a:rPr>
              <a:t> School Health</a:t>
            </a:r>
          </a:p>
        </p:txBody>
      </p:sp>
    </p:spTree>
    <p:extLst>
      <p:ext uri="{BB962C8B-B14F-4D97-AF65-F5344CB8AC3E}">
        <p14:creationId xmlns:p14="http://schemas.microsoft.com/office/powerpoint/2010/main" val="14601473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166255" y="514667"/>
            <a:ext cx="11804071" cy="818834"/>
          </a:xfrm>
        </p:spPr>
        <p:txBody>
          <a:bodyPr/>
          <a:lstStyle/>
          <a:p>
            <a:pPr algn="ctr"/>
            <a:r>
              <a:rPr lang="en-US" sz="5000" spc="-150" dirty="0"/>
              <a:t>Noise Pollution and Your Health</a:t>
            </a:r>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7612" y="1970684"/>
            <a:ext cx="10343787" cy="3429000"/>
          </a:xfrm>
        </p:spPr>
        <p:txBody>
          <a:bodyPr lIns="91440" tIns="45720" rIns="91440" bIns="45720" anchor="t"/>
          <a:lstStyle/>
          <a:p>
            <a:pPr>
              <a:lnSpc>
                <a:spcPct val="114000"/>
              </a:lnSpc>
              <a:spcBef>
                <a:spcPts val="1200"/>
              </a:spcBef>
            </a:pPr>
            <a:r>
              <a:rPr lang="en-US" sz="2400" dirty="0">
                <a:latin typeface="Century Gothic" panose="020B0502020202020204" pitchFamily="34" charset="0"/>
                <a:cs typeface="Aptos Light" panose="020F0302020204030204" pitchFamily="34" charset="0"/>
              </a:rPr>
              <a:t>When sound is unwanted, excessive, or bothersome, it is called </a:t>
            </a:r>
            <a:r>
              <a:rPr lang="en-US" b="1" dirty="0">
                <a:solidFill>
                  <a:srgbClr val="BF0071"/>
                </a:solidFill>
              </a:rPr>
              <a:t>noise pollution</a:t>
            </a:r>
            <a:r>
              <a:rPr lang="en-US" sz="2400" dirty="0">
                <a:latin typeface="Century Gothic" panose="020B0502020202020204" pitchFamily="34" charset="0"/>
                <a:cs typeface="Aptos Light" panose="020F0302020204030204" pitchFamily="34" charset="0"/>
              </a:rPr>
              <a:t>.</a:t>
            </a:r>
          </a:p>
          <a:p>
            <a:pPr marL="1028700" lvl="1" indent="-342900">
              <a:lnSpc>
                <a:spcPct val="114000"/>
              </a:lnSpc>
              <a:spcBef>
                <a:spcPts val="1200"/>
              </a:spcBef>
            </a:pPr>
            <a:r>
              <a:rPr lang="en-US" sz="2000" dirty="0">
                <a:latin typeface="Century Gothic" panose="020B0502020202020204" pitchFamily="34" charset="0"/>
                <a:cs typeface="Aptos Light" panose="020F0302020204030204" pitchFamily="34" charset="0"/>
              </a:rPr>
              <a:t>Can damage hearing</a:t>
            </a:r>
          </a:p>
          <a:p>
            <a:pPr marL="1028700" lvl="1" indent="-342900">
              <a:lnSpc>
                <a:spcPct val="114000"/>
              </a:lnSpc>
              <a:spcBef>
                <a:spcPts val="1200"/>
              </a:spcBef>
            </a:pPr>
            <a:r>
              <a:rPr lang="en-US" sz="2000" dirty="0">
                <a:latin typeface="Century Gothic" panose="020B0502020202020204" pitchFamily="34" charset="0"/>
                <a:cs typeface="Aptos Light" panose="020F0302020204030204" pitchFamily="34" charset="0"/>
              </a:rPr>
              <a:t>Can cause high blood pressure, difficulty sleeping, and poor performance at school or work</a:t>
            </a:r>
          </a:p>
          <a:p>
            <a:pPr>
              <a:lnSpc>
                <a:spcPct val="114000"/>
              </a:lnSpc>
              <a:spcBef>
                <a:spcPts val="1200"/>
              </a:spcBef>
            </a:pPr>
            <a:r>
              <a:rPr lang="en-US" sz="2400" dirty="0">
                <a:latin typeface="Century Gothic" panose="020B0502020202020204" pitchFamily="34" charset="0"/>
                <a:cs typeface="Aptos Light" panose="020F0302020204030204" pitchFamily="34" charset="0"/>
              </a:rPr>
              <a:t>A major source of noise comes from earbuds and headphones worn with personal devices.</a:t>
            </a:r>
          </a:p>
          <a:p>
            <a:pPr>
              <a:lnSpc>
                <a:spcPct val="114000"/>
              </a:lnSpc>
              <a:spcBef>
                <a:spcPts val="1200"/>
              </a:spcBef>
            </a:pPr>
            <a:r>
              <a:rPr lang="en-US" sz="2400" dirty="0">
                <a:latin typeface="Century Gothic" panose="020B0502020202020204" pitchFamily="34" charset="0"/>
                <a:cs typeface="Aptos Light" panose="020F0302020204030204" pitchFamily="34" charset="0"/>
              </a:rPr>
              <a:t>An estimated one in five teens have developed mild hearing loss.</a:t>
            </a:r>
          </a:p>
          <a:p>
            <a:pPr marL="1028700" lvl="1" indent="-342900">
              <a:lnSpc>
                <a:spcPct val="114000"/>
              </a:lnSpc>
              <a:spcBef>
                <a:spcPts val="1200"/>
              </a:spcBef>
            </a:pPr>
            <a:r>
              <a:rPr lang="en-US" sz="2000" dirty="0">
                <a:latin typeface="Century Gothic" panose="020B0502020202020204" pitchFamily="34" charset="0"/>
                <a:cs typeface="Aptos Light" panose="020F0302020204030204" pitchFamily="34" charset="0"/>
              </a:rPr>
              <a:t>Reduce the volume on personal devices to protect your hearing.</a:t>
            </a:r>
          </a:p>
        </p:txBody>
      </p:sp>
    </p:spTree>
    <p:extLst>
      <p:ext uri="{BB962C8B-B14F-4D97-AF65-F5344CB8AC3E}">
        <p14:creationId xmlns:p14="http://schemas.microsoft.com/office/powerpoint/2010/main" val="3037238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653F4F0-95C0-7F10-FA97-D5FD48FF24B5}"/>
              </a:ext>
            </a:extLst>
          </p:cNvPr>
          <p:cNvSpPr>
            <a:spLocks noGrp="1"/>
          </p:cNvSpPr>
          <p:nvPr>
            <p:ph type="title"/>
          </p:nvPr>
        </p:nvSpPr>
        <p:spPr>
          <a:xfrm>
            <a:off x="2876032" y="450806"/>
            <a:ext cx="6438900" cy="915336"/>
          </a:xfrm>
        </p:spPr>
        <p:txBody>
          <a:bodyPr/>
          <a:lstStyle/>
          <a:p>
            <a:r>
              <a:rPr lang="en-US" sz="5000" dirty="0"/>
              <a:t>Write About It</a:t>
            </a:r>
          </a:p>
        </p:txBody>
      </p:sp>
      <p:sp>
        <p:nvSpPr>
          <p:cNvPr id="11" name="Content Placeholder 10">
            <a:extLst>
              <a:ext uri="{FF2B5EF4-FFF2-40B4-BE49-F238E27FC236}">
                <a16:creationId xmlns:a16="http://schemas.microsoft.com/office/drawing/2014/main" id="{53BC4F48-AAD7-FA32-0EC5-DA5B349E53B5}"/>
              </a:ext>
            </a:extLst>
          </p:cNvPr>
          <p:cNvSpPr>
            <a:spLocks noGrp="1"/>
          </p:cNvSpPr>
          <p:nvPr>
            <p:ph sz="quarter" idx="10"/>
          </p:nvPr>
        </p:nvSpPr>
        <p:spPr>
          <a:xfrm>
            <a:off x="850899" y="1970910"/>
            <a:ext cx="9678555" cy="1858940"/>
          </a:xfrm>
        </p:spPr>
        <p:txBody>
          <a:bodyPr/>
          <a:lstStyle/>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Do you think you are exposed to much pollution in your daily life? </a:t>
            </a:r>
          </a:p>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Explain your answer using specific examples.</a:t>
            </a:r>
          </a:p>
        </p:txBody>
      </p:sp>
    </p:spTree>
    <p:extLst>
      <p:ext uri="{BB962C8B-B14F-4D97-AF65-F5344CB8AC3E}">
        <p14:creationId xmlns:p14="http://schemas.microsoft.com/office/powerpoint/2010/main" val="2900287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166255" y="514667"/>
            <a:ext cx="11804071" cy="818834"/>
          </a:xfrm>
        </p:spPr>
        <p:txBody>
          <a:bodyPr/>
          <a:lstStyle/>
          <a:p>
            <a:pPr algn="ctr"/>
            <a:r>
              <a:rPr lang="en-US" sz="5000" spc="-150" dirty="0"/>
              <a:t>Air Pollution and Your Health </a:t>
            </a:r>
            <a:endParaRPr lang="en-US" sz="3000" spc="-150" dirty="0"/>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970145" y="1980000"/>
            <a:ext cx="5974665" cy="3429000"/>
          </a:xfrm>
        </p:spPr>
        <p:txBody>
          <a:bodyPr lIns="91440" tIns="45720" rIns="91440" bIns="45720" anchor="t"/>
          <a:lstStyle/>
          <a:p>
            <a:pPr>
              <a:lnSpc>
                <a:spcPct val="113000"/>
              </a:lnSpc>
              <a:spcBef>
                <a:spcPts val="1200"/>
              </a:spcBef>
            </a:pPr>
            <a:r>
              <a:rPr lang="en-US" b="1" dirty="0">
                <a:solidFill>
                  <a:srgbClr val="BF0071"/>
                </a:solidFill>
              </a:rPr>
              <a:t>Air pollution </a:t>
            </a:r>
            <a:r>
              <a:rPr lang="en-US" dirty="0"/>
              <a:t>happens when the air contains dangerous particles.</a:t>
            </a:r>
          </a:p>
          <a:p>
            <a:pPr>
              <a:lnSpc>
                <a:spcPct val="113000"/>
              </a:lnSpc>
              <a:spcBef>
                <a:spcPts val="1200"/>
              </a:spcBef>
            </a:pPr>
            <a:r>
              <a:rPr lang="en-US" dirty="0"/>
              <a:t>Air pollution can trigger asthma and allergy attacks; sleepiness; headaches; and irritation of the eyes, nose, throat, and skin. </a:t>
            </a:r>
            <a:endParaRPr lang="en-IN" sz="1600" i="1" dirty="0">
              <a:latin typeface="Century Gothic" panose="020B0502020202020204" pitchFamily="34" charset="0"/>
            </a:endParaRPr>
          </a:p>
        </p:txBody>
      </p:sp>
      <p:pic>
        <p:nvPicPr>
          <p:cNvPr id="4" name="Picture 3" descr="Drawing shows factory buildings with grayish clouds of smoke going into the air from their smokestacks. The clouds have skulls and crossbones drawn in them, showing the emissions are deadly.">
            <a:extLst>
              <a:ext uri="{FF2B5EF4-FFF2-40B4-BE49-F238E27FC236}">
                <a16:creationId xmlns:a16="http://schemas.microsoft.com/office/drawing/2014/main" id="{155001E9-7CB2-1B26-3352-A91FDA7A658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453931" y="1458316"/>
            <a:ext cx="4957698" cy="5399684"/>
          </a:xfrm>
          <a:prstGeom prst="rect">
            <a:avLst/>
          </a:prstGeom>
        </p:spPr>
      </p:pic>
    </p:spTree>
    <p:extLst>
      <p:ext uri="{BB962C8B-B14F-4D97-AF65-F5344CB8AC3E}">
        <p14:creationId xmlns:p14="http://schemas.microsoft.com/office/powerpoint/2010/main" val="2513209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166255" y="514667"/>
            <a:ext cx="11804071" cy="818834"/>
          </a:xfrm>
        </p:spPr>
        <p:txBody>
          <a:bodyPr/>
          <a:lstStyle/>
          <a:p>
            <a:pPr algn="ctr"/>
            <a:r>
              <a:rPr lang="en-US" sz="5000" spc="-150" dirty="0"/>
              <a:t>Outdoor Air Quality </a:t>
            </a:r>
            <a:r>
              <a:rPr lang="en-US" sz="3000" spc="-150" dirty="0"/>
              <a:t>(1 of 2)</a:t>
            </a:r>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7613" y="1970684"/>
            <a:ext cx="10302223" cy="3429000"/>
          </a:xfrm>
        </p:spPr>
        <p:txBody>
          <a:bodyPr lIns="91440" tIns="45720" rIns="91440" bIns="45720" anchor="t"/>
          <a:lstStyle/>
          <a:p>
            <a:pPr>
              <a:lnSpc>
                <a:spcPct val="114000"/>
              </a:lnSpc>
              <a:spcBef>
                <a:spcPts val="1200"/>
              </a:spcBef>
            </a:pPr>
            <a:r>
              <a:rPr lang="en-US" sz="2400" dirty="0">
                <a:latin typeface="Century Gothic" panose="020B0502020202020204" pitchFamily="34" charset="0"/>
                <a:cs typeface="Aptos Light" panose="020F0302020204030204" pitchFamily="34" charset="0"/>
              </a:rPr>
              <a:t>Outdoor air is influenced by natural forces in the environment and human activity.</a:t>
            </a:r>
          </a:p>
          <a:p>
            <a:pPr>
              <a:lnSpc>
                <a:spcPct val="114000"/>
              </a:lnSpc>
              <a:spcBef>
                <a:spcPts val="1200"/>
              </a:spcBef>
            </a:pPr>
            <a:r>
              <a:rPr lang="en-US" b="1" dirty="0">
                <a:solidFill>
                  <a:srgbClr val="BF0071"/>
                </a:solidFill>
              </a:rPr>
              <a:t>Smog</a:t>
            </a:r>
            <a:r>
              <a:rPr lang="en-US" sz="2400" dirty="0">
                <a:latin typeface="Century Gothic" panose="020B0502020202020204" pitchFamily="34" charset="0"/>
                <a:cs typeface="Aptos Light" panose="020F0302020204030204" pitchFamily="34" charset="0"/>
              </a:rPr>
              <a:t> is the combination of moisture in the air that has mixed with smoke and chemical fumes.</a:t>
            </a:r>
            <a:endParaRPr lang="en-IN" sz="2400" dirty="0">
              <a:latin typeface="Century Gothic" panose="020B0502020202020204" pitchFamily="34" charset="0"/>
              <a:cs typeface="Aptos Light" panose="020F0302020204030204" pitchFamily="34" charset="0"/>
            </a:endParaRPr>
          </a:p>
          <a:p>
            <a:pPr>
              <a:lnSpc>
                <a:spcPct val="114000"/>
              </a:lnSpc>
              <a:spcBef>
                <a:spcPts val="1200"/>
              </a:spcBef>
            </a:pPr>
            <a:r>
              <a:rPr lang="en-US" b="1" dirty="0">
                <a:solidFill>
                  <a:srgbClr val="BF0071"/>
                </a:solidFill>
              </a:rPr>
              <a:t>Acid rain </a:t>
            </a:r>
            <a:r>
              <a:rPr lang="en-US" sz="2400" dirty="0">
                <a:latin typeface="Century Gothic" panose="020B0502020202020204" pitchFamily="34" charset="0"/>
                <a:cs typeface="Aptos Light" panose="020F0302020204030204" pitchFamily="34" charset="0"/>
              </a:rPr>
              <a:t>is caused when chemicals that are released into the air mix with water and oxygen to </a:t>
            </a: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ptos Light" panose="020F0302020204030204" pitchFamily="34" charset="0"/>
              </a:rPr>
              <a:t>form</a:t>
            </a:r>
            <a:r>
              <a:rPr lang="en-US" sz="2400" dirty="0">
                <a:latin typeface="Century Gothic" panose="020B0502020202020204" pitchFamily="34" charset="0"/>
                <a:cs typeface="Aptos Light" panose="020F0302020204030204" pitchFamily="34" charset="0"/>
              </a:rPr>
              <a:t> acids.</a:t>
            </a:r>
          </a:p>
          <a:p>
            <a:pPr>
              <a:lnSpc>
                <a:spcPct val="114000"/>
              </a:lnSpc>
              <a:spcBef>
                <a:spcPts val="1200"/>
              </a:spcBef>
            </a:pPr>
            <a:endParaRPr lang="en-US" sz="2400" dirty="0">
              <a:latin typeface="Century Gothic" panose="020B0502020202020204" pitchFamily="34" charset="0"/>
              <a:cs typeface="Aptos Light" panose="020F0302020204030204" pitchFamily="34" charset="0"/>
            </a:endParaRPr>
          </a:p>
          <a:p>
            <a:pPr>
              <a:lnSpc>
                <a:spcPct val="114000"/>
              </a:lnSpc>
              <a:spcBef>
                <a:spcPts val="1200"/>
              </a:spcBef>
            </a:pPr>
            <a:endParaRPr lang="en-US" sz="2400" dirty="0">
              <a:latin typeface="Century Gothic" panose="020B0502020202020204" pitchFamily="34" charset="0"/>
              <a:cs typeface="Aptos Light" panose="020F0302020204030204" pitchFamily="34" charset="0"/>
            </a:endParaRPr>
          </a:p>
        </p:txBody>
      </p:sp>
      <p:sp>
        <p:nvSpPr>
          <p:cNvPr id="6" name="TextBox 5">
            <a:extLst>
              <a:ext uri="{FF2B5EF4-FFF2-40B4-BE49-F238E27FC236}">
                <a16:creationId xmlns:a16="http://schemas.microsoft.com/office/drawing/2014/main" id="{CC6F08F3-6B50-E1F5-C764-FB3123D9A92F}"/>
              </a:ext>
            </a:extLst>
          </p:cNvPr>
          <p:cNvSpPr txBox="1"/>
          <p:nvPr/>
        </p:nvSpPr>
        <p:spPr>
          <a:xfrm>
            <a:off x="5060374" y="6004779"/>
            <a:ext cx="6099462" cy="338554"/>
          </a:xfrm>
          <a:prstGeom prst="rect">
            <a:avLst/>
          </a:prstGeom>
          <a:noFill/>
        </p:spPr>
        <p:txBody>
          <a:bodyPr wrap="square">
            <a:spAutoFit/>
          </a:bodyPr>
          <a:lstStyle/>
          <a:p>
            <a:pPr algn="r"/>
            <a:r>
              <a:rPr kumimoji="0" lang="en-US" sz="16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Aptos Light" panose="020F0302020204030204" pitchFamily="34" charset="0"/>
              </a:rPr>
              <a:t>(continued)</a:t>
            </a:r>
            <a:endParaRPr lang="en-US" sz="1600" i="1" dirty="0"/>
          </a:p>
        </p:txBody>
      </p:sp>
    </p:spTree>
    <p:extLst>
      <p:ext uri="{BB962C8B-B14F-4D97-AF65-F5344CB8AC3E}">
        <p14:creationId xmlns:p14="http://schemas.microsoft.com/office/powerpoint/2010/main" val="33051398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166255" y="514667"/>
            <a:ext cx="11804071" cy="818834"/>
          </a:xfrm>
        </p:spPr>
        <p:txBody>
          <a:bodyPr/>
          <a:lstStyle/>
          <a:p>
            <a:pPr algn="ctr"/>
            <a:r>
              <a:rPr lang="en-US" sz="5000" spc="-150" dirty="0"/>
              <a:t>Outdoor Air Quality </a:t>
            </a:r>
            <a:r>
              <a:rPr lang="en-US" sz="3000" spc="-150" dirty="0"/>
              <a:t>(2 of 2)</a:t>
            </a:r>
          </a:p>
        </p:txBody>
      </p:sp>
      <p:pic>
        <p:nvPicPr>
          <p:cNvPr id="3" name="Picture 2">
            <a:extLst>
              <a:ext uri="{FF2B5EF4-FFF2-40B4-BE49-F238E27FC236}">
                <a16:creationId xmlns:a16="http://schemas.microsoft.com/office/drawing/2014/main" id="{6CCA6F6D-0AF1-69EC-D494-83B4591E444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33454" y="3513542"/>
            <a:ext cx="3325091" cy="2216727"/>
          </a:xfrm>
          <a:prstGeom prst="rect">
            <a:avLst/>
          </a:prstGeom>
        </p:spPr>
      </p:pic>
      <p:pic>
        <p:nvPicPr>
          <p:cNvPr id="4" name="Picture 3">
            <a:extLst>
              <a:ext uri="{FF2B5EF4-FFF2-40B4-BE49-F238E27FC236}">
                <a16:creationId xmlns:a16="http://schemas.microsoft.com/office/drawing/2014/main" id="{1DD6F545-4885-E469-FBAC-336DFBD5C40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7125" y="3513542"/>
            <a:ext cx="3198348" cy="2216727"/>
          </a:xfrm>
          <a:prstGeom prst="rect">
            <a:avLst/>
          </a:prstGeom>
        </p:spPr>
      </p:pic>
      <p:pic>
        <p:nvPicPr>
          <p:cNvPr id="6" name="Picture 5">
            <a:extLst>
              <a:ext uri="{FF2B5EF4-FFF2-40B4-BE49-F238E27FC236}">
                <a16:creationId xmlns:a16="http://schemas.microsoft.com/office/drawing/2014/main" id="{6629186A-C984-C60D-C1C8-63E68C29567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36526" y="3513541"/>
            <a:ext cx="3325092" cy="2216728"/>
          </a:xfrm>
          <a:prstGeom prst="rect">
            <a:avLst/>
          </a:prstGeom>
        </p:spPr>
      </p:pic>
      <p:sp>
        <p:nvSpPr>
          <p:cNvPr id="5" name="TextBox 4">
            <a:extLst>
              <a:ext uri="{FF2B5EF4-FFF2-40B4-BE49-F238E27FC236}">
                <a16:creationId xmlns:a16="http://schemas.microsoft.com/office/drawing/2014/main" id="{AE4D9D32-FBEB-3F86-1E48-00401743658F}"/>
              </a:ext>
            </a:extLst>
          </p:cNvPr>
          <p:cNvSpPr txBox="1"/>
          <p:nvPr/>
        </p:nvSpPr>
        <p:spPr>
          <a:xfrm>
            <a:off x="757125" y="5730269"/>
            <a:ext cx="2525757" cy="400110"/>
          </a:xfrm>
          <a:prstGeom prst="rect">
            <a:avLst/>
          </a:prstGeom>
          <a:noFill/>
        </p:spPr>
        <p:txBody>
          <a:bodyPr wrap="square" rtlCol="0">
            <a:spAutoFit/>
          </a:bodyPr>
          <a:lstStyle/>
          <a:p>
            <a:pPr algn="l"/>
            <a:r>
              <a:rPr lang="en-IN" sz="2000" dirty="0">
                <a:latin typeface="Century Gothic" panose="020B0502020202020204" pitchFamily="34" charset="0"/>
              </a:rPr>
              <a:t>Volcanic eruption </a:t>
            </a:r>
            <a:endParaRPr lang="en-US" sz="2000" dirty="0">
              <a:latin typeface="Century Gothic" panose="020B0502020202020204" pitchFamily="34" charset="0"/>
            </a:endParaRPr>
          </a:p>
        </p:txBody>
      </p:sp>
      <p:sp>
        <p:nvSpPr>
          <p:cNvPr id="9" name="TextBox 8">
            <a:extLst>
              <a:ext uri="{FF2B5EF4-FFF2-40B4-BE49-F238E27FC236}">
                <a16:creationId xmlns:a16="http://schemas.microsoft.com/office/drawing/2014/main" id="{F5E79F79-AE42-AB5C-2743-368E7787F8F2}"/>
              </a:ext>
            </a:extLst>
          </p:cNvPr>
          <p:cNvSpPr txBox="1"/>
          <p:nvPr/>
        </p:nvSpPr>
        <p:spPr>
          <a:xfrm>
            <a:off x="4433454" y="5730269"/>
            <a:ext cx="2525757" cy="400110"/>
          </a:xfrm>
          <a:prstGeom prst="rect">
            <a:avLst/>
          </a:prstGeom>
          <a:noFill/>
        </p:spPr>
        <p:txBody>
          <a:bodyPr wrap="square" rtlCol="0">
            <a:spAutoFit/>
          </a:bodyPr>
          <a:lstStyle/>
          <a:p>
            <a:pPr algn="l"/>
            <a:r>
              <a:rPr lang="en-IN" sz="2000" dirty="0">
                <a:latin typeface="Century Gothic" panose="020B0502020202020204" pitchFamily="34" charset="0"/>
              </a:rPr>
              <a:t>Forest Fire </a:t>
            </a:r>
            <a:endParaRPr lang="en-US" sz="2000" dirty="0">
              <a:latin typeface="Century Gothic" panose="020B0502020202020204" pitchFamily="34" charset="0"/>
            </a:endParaRPr>
          </a:p>
        </p:txBody>
      </p:sp>
      <p:sp>
        <p:nvSpPr>
          <p:cNvPr id="11" name="TextBox 10">
            <a:extLst>
              <a:ext uri="{FF2B5EF4-FFF2-40B4-BE49-F238E27FC236}">
                <a16:creationId xmlns:a16="http://schemas.microsoft.com/office/drawing/2014/main" id="{79EA93CE-8EC9-5E96-30A3-6C651FF358DB}"/>
              </a:ext>
            </a:extLst>
          </p:cNvPr>
          <p:cNvSpPr txBox="1"/>
          <p:nvPr/>
        </p:nvSpPr>
        <p:spPr>
          <a:xfrm>
            <a:off x="8236526" y="5730269"/>
            <a:ext cx="2525757" cy="400110"/>
          </a:xfrm>
          <a:prstGeom prst="rect">
            <a:avLst/>
          </a:prstGeom>
          <a:noFill/>
        </p:spPr>
        <p:txBody>
          <a:bodyPr wrap="square" rtlCol="0">
            <a:spAutoFit/>
          </a:bodyPr>
          <a:lstStyle/>
          <a:p>
            <a:pPr algn="l"/>
            <a:r>
              <a:rPr lang="en-IN" sz="2000" dirty="0">
                <a:latin typeface="Century Gothic" panose="020B0502020202020204" pitchFamily="34" charset="0"/>
              </a:rPr>
              <a:t>Sandstorm</a:t>
            </a:r>
            <a:endParaRPr lang="en-US" sz="2000" dirty="0">
              <a:latin typeface="Century Gothic" panose="020B0502020202020204" pitchFamily="34" charset="0"/>
            </a:endParaRPr>
          </a:p>
        </p:txBody>
      </p:sp>
    </p:spTree>
    <p:extLst>
      <p:ext uri="{BB962C8B-B14F-4D97-AF65-F5344CB8AC3E}">
        <p14:creationId xmlns:p14="http://schemas.microsoft.com/office/powerpoint/2010/main" val="21545048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166255" y="514667"/>
            <a:ext cx="11804071" cy="818834"/>
          </a:xfrm>
        </p:spPr>
        <p:txBody>
          <a:bodyPr/>
          <a:lstStyle/>
          <a:p>
            <a:pPr algn="ctr"/>
            <a:r>
              <a:rPr lang="en-US" sz="5000" spc="-150" dirty="0"/>
              <a:t>Indoor Air Quality</a:t>
            </a:r>
            <a:r>
              <a:rPr lang="en-IN" spc="-150" dirty="0"/>
              <a:t> </a:t>
            </a:r>
            <a:r>
              <a:rPr lang="en-IN" sz="3000" spc="-150" dirty="0"/>
              <a:t>(1 of 2)</a:t>
            </a:r>
            <a:endParaRPr lang="en-US" sz="3000" spc="-150" dirty="0"/>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7612" y="1970684"/>
            <a:ext cx="10530823" cy="3429000"/>
          </a:xfrm>
        </p:spPr>
        <p:txBody>
          <a:bodyPr lIns="91440" tIns="45720" rIns="91440" bIns="45720" anchor="t"/>
          <a:lstStyle/>
          <a:p>
            <a:pPr>
              <a:lnSpc>
                <a:spcPct val="114000"/>
              </a:lnSpc>
              <a:spcBef>
                <a:spcPts val="1200"/>
              </a:spcBef>
            </a:pPr>
            <a:r>
              <a:rPr lang="en-US" sz="2400" dirty="0">
                <a:latin typeface="Century Gothic" panose="020B0502020202020204" pitchFamily="34" charset="0"/>
                <a:cs typeface="Aptos Light" panose="020F0302020204030204" pitchFamily="34" charset="0"/>
              </a:rPr>
              <a:t>Indoor air quality refers to how polluted the air is inside buildings, including your school.</a:t>
            </a:r>
          </a:p>
          <a:p>
            <a:pPr>
              <a:lnSpc>
                <a:spcPct val="114000"/>
              </a:lnSpc>
              <a:spcBef>
                <a:spcPts val="1200"/>
              </a:spcBef>
            </a:pPr>
            <a:r>
              <a:rPr lang="en-US" sz="2400" dirty="0">
                <a:latin typeface="Century Gothic" panose="020B0502020202020204" pitchFamily="34" charset="0"/>
                <a:cs typeface="Aptos Light" panose="020F0302020204030204" pitchFamily="34" charset="0"/>
              </a:rPr>
              <a:t>Here are the best ways to improve indoor air quality:</a:t>
            </a:r>
          </a:p>
          <a:p>
            <a:pPr marL="1028700" lvl="1" indent="-342900">
              <a:lnSpc>
                <a:spcPct val="114000"/>
              </a:lnSpc>
              <a:spcBef>
                <a:spcPts val="1200"/>
              </a:spcBef>
            </a:pPr>
            <a:r>
              <a:rPr lang="en-US" sz="2000" dirty="0">
                <a:latin typeface="Century Gothic" panose="020B0502020202020204" pitchFamily="34" charset="0"/>
                <a:cs typeface="Aptos Light" panose="020F0302020204030204" pitchFamily="34" charset="0"/>
              </a:rPr>
              <a:t>Keep things clean, including bedding, clothing, curtains, and furniture.</a:t>
            </a:r>
          </a:p>
          <a:p>
            <a:pPr marL="1028700" lvl="1" indent="-342900">
              <a:lnSpc>
                <a:spcPct val="114000"/>
              </a:lnSpc>
              <a:spcBef>
                <a:spcPts val="1200"/>
              </a:spcBef>
            </a:pPr>
            <a:r>
              <a:rPr lang="en-US" sz="2000" dirty="0">
                <a:latin typeface="Century Gothic" panose="020B0502020202020204" pitchFamily="34" charset="0"/>
                <a:cs typeface="Aptos Light" panose="020F0302020204030204" pitchFamily="34" charset="0"/>
              </a:rPr>
              <a:t>Keep air filters clean in heating and cooling units.</a:t>
            </a:r>
          </a:p>
          <a:p>
            <a:pPr marL="1028700" lvl="1" indent="-342900">
              <a:lnSpc>
                <a:spcPct val="114000"/>
              </a:lnSpc>
              <a:spcBef>
                <a:spcPts val="1200"/>
              </a:spcBef>
            </a:pPr>
            <a:r>
              <a:rPr lang="en-US" sz="2000" dirty="0">
                <a:latin typeface="Century Gothic" panose="020B0502020202020204" pitchFamily="34" charset="0"/>
                <a:cs typeface="Aptos Light" panose="020F0302020204030204" pitchFamily="34" charset="0"/>
              </a:rPr>
              <a:t>Use chemical-free cleaning products.</a:t>
            </a:r>
          </a:p>
          <a:p>
            <a:pPr marL="1028700" lvl="1" indent="-342900">
              <a:lnSpc>
                <a:spcPct val="114000"/>
              </a:lnSpc>
              <a:spcBef>
                <a:spcPts val="1200"/>
              </a:spcBef>
            </a:pPr>
            <a:r>
              <a:rPr lang="en-US" sz="2000" dirty="0">
                <a:latin typeface="Century Gothic" panose="020B0502020202020204" pitchFamily="34" charset="0"/>
                <a:cs typeface="Aptos Light" panose="020F0302020204030204" pitchFamily="34" charset="0"/>
              </a:rPr>
              <a:t>Use an air purifier.</a:t>
            </a:r>
          </a:p>
          <a:p>
            <a:pPr marL="1028700" lvl="1" indent="-342900">
              <a:lnSpc>
                <a:spcPct val="114000"/>
              </a:lnSpc>
              <a:spcBef>
                <a:spcPts val="1200"/>
              </a:spcBef>
            </a:pPr>
            <a:r>
              <a:rPr lang="en-US" sz="2000" dirty="0">
                <a:latin typeface="Century Gothic" panose="020B0502020202020204" pitchFamily="34" charset="0"/>
                <a:cs typeface="Aptos Light" panose="020F0302020204030204" pitchFamily="34" charset="0"/>
              </a:rPr>
              <a:t>Let in fresh air when outdoor air quality is good.</a:t>
            </a:r>
          </a:p>
        </p:txBody>
      </p:sp>
    </p:spTree>
    <p:extLst>
      <p:ext uri="{BB962C8B-B14F-4D97-AF65-F5344CB8AC3E}">
        <p14:creationId xmlns:p14="http://schemas.microsoft.com/office/powerpoint/2010/main" val="553084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166255" y="514667"/>
            <a:ext cx="11804071" cy="818834"/>
          </a:xfrm>
        </p:spPr>
        <p:txBody>
          <a:bodyPr/>
          <a:lstStyle/>
          <a:p>
            <a:pPr algn="ctr"/>
            <a:r>
              <a:rPr lang="en-US" sz="5000" spc="-150" dirty="0"/>
              <a:t>Indoor Air </a:t>
            </a:r>
            <a:r>
              <a:rPr lang="en-IN" sz="5000" spc="-150" dirty="0"/>
              <a:t>Quality </a:t>
            </a:r>
            <a:r>
              <a:rPr lang="en-IN" sz="3000" spc="-150" dirty="0"/>
              <a:t>(2 of 2)</a:t>
            </a:r>
            <a:endParaRPr lang="en-US" sz="3000" spc="-150" dirty="0"/>
          </a:p>
        </p:txBody>
      </p:sp>
      <p:pic>
        <p:nvPicPr>
          <p:cNvPr id="6" name="Picture 5" descr="Sources include poor ventilation; biological contaminants including insects, pollen, pet dander, dust mites, and mold; human activities such as smoke from cigarettes or cigars, cleaning chemicals, room deodorizers; humidity; and building materials like glues and formaldehyde.">
            <a:extLst>
              <a:ext uri="{FF2B5EF4-FFF2-40B4-BE49-F238E27FC236}">
                <a16:creationId xmlns:a16="http://schemas.microsoft.com/office/drawing/2014/main" id="{64EDEA97-B8B3-454D-A6A0-C3E7B2C44D0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64146" y="1724162"/>
            <a:ext cx="8663708" cy="4619171"/>
          </a:xfrm>
          <a:prstGeom prst="rect">
            <a:avLst/>
          </a:prstGeom>
        </p:spPr>
      </p:pic>
    </p:spTree>
    <p:extLst>
      <p:ext uri="{BB962C8B-B14F-4D97-AF65-F5344CB8AC3E}">
        <p14:creationId xmlns:p14="http://schemas.microsoft.com/office/powerpoint/2010/main" val="277685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166255" y="514667"/>
            <a:ext cx="11804071" cy="818834"/>
          </a:xfrm>
        </p:spPr>
        <p:txBody>
          <a:bodyPr/>
          <a:lstStyle/>
          <a:p>
            <a:pPr algn="ctr"/>
            <a:r>
              <a:rPr lang="en-US" sz="5000" spc="-150" dirty="0"/>
              <a:t>Water Pollution and Your Health</a:t>
            </a:r>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7613" y="1970684"/>
            <a:ext cx="9824242" cy="3429000"/>
          </a:xfrm>
        </p:spPr>
        <p:txBody>
          <a:bodyPr lIns="91440" tIns="45720" rIns="91440" bIns="45720" anchor="t"/>
          <a:lstStyle/>
          <a:p>
            <a:pPr>
              <a:lnSpc>
                <a:spcPct val="114000"/>
              </a:lnSpc>
              <a:spcBef>
                <a:spcPts val="1200"/>
              </a:spcBef>
            </a:pPr>
            <a:r>
              <a:rPr lang="en-US" sz="2400" dirty="0">
                <a:latin typeface="Century Gothic" panose="020B0502020202020204" pitchFamily="34" charset="0"/>
                <a:cs typeface="Aptos Light" panose="020F0302020204030204" pitchFamily="34" charset="0"/>
              </a:rPr>
              <a:t>Potential causes of water pollution include the following:</a:t>
            </a:r>
          </a:p>
          <a:p>
            <a:pPr marL="1028700" lvl="1" indent="-342900">
              <a:lnSpc>
                <a:spcPct val="114000"/>
              </a:lnSpc>
              <a:spcBef>
                <a:spcPts val="1200"/>
              </a:spcBef>
            </a:pPr>
            <a:r>
              <a:rPr lang="en-US" sz="2000" dirty="0">
                <a:latin typeface="Century Gothic" panose="020B0502020202020204" pitchFamily="34" charset="0"/>
                <a:cs typeface="Aptos Light" panose="020F0302020204030204" pitchFamily="34" charset="0"/>
              </a:rPr>
              <a:t>People using chemicals on lawns, washing the car in the driveway, and using weed killers</a:t>
            </a:r>
          </a:p>
          <a:p>
            <a:pPr marL="1028700" lvl="1" indent="-342900">
              <a:lnSpc>
                <a:spcPct val="114000"/>
              </a:lnSpc>
              <a:spcBef>
                <a:spcPts val="1200"/>
              </a:spcBef>
            </a:pPr>
            <a:r>
              <a:rPr lang="en-US" sz="2000" dirty="0">
                <a:latin typeface="Century Gothic" panose="020B0502020202020204" pitchFamily="34" charset="0"/>
                <a:cs typeface="Aptos Light" panose="020F0302020204030204" pitchFamily="34" charset="0"/>
              </a:rPr>
              <a:t>Chemicals used in manufacturing products</a:t>
            </a:r>
          </a:p>
          <a:p>
            <a:pPr marL="1028700" lvl="1" indent="-342900">
              <a:lnSpc>
                <a:spcPct val="114000"/>
              </a:lnSpc>
              <a:spcBef>
                <a:spcPts val="1200"/>
              </a:spcBef>
            </a:pPr>
            <a:r>
              <a:rPr lang="en-US" sz="2000" dirty="0">
                <a:latin typeface="Century Gothic" panose="020B0502020202020204" pitchFamily="34" charset="0"/>
                <a:cs typeface="Aptos Light" panose="020F0302020204030204" pitchFamily="34" charset="0"/>
              </a:rPr>
              <a:t>Improper disposal of products containing chemicals (paint, batteries, and medicines)</a:t>
            </a:r>
          </a:p>
          <a:p>
            <a:pPr marL="1028700" lvl="1" indent="-342900">
              <a:lnSpc>
                <a:spcPct val="114000"/>
              </a:lnSpc>
              <a:spcBef>
                <a:spcPts val="1200"/>
              </a:spcBef>
            </a:pPr>
            <a:r>
              <a:rPr lang="en-US" sz="2000" dirty="0">
                <a:latin typeface="Century Gothic" panose="020B0502020202020204" pitchFamily="34" charset="0"/>
                <a:cs typeface="Aptos Light" panose="020F0302020204030204" pitchFamily="34" charset="0"/>
              </a:rPr>
              <a:t>Microorganisms from animals and human waste and garbage or food waste</a:t>
            </a:r>
          </a:p>
          <a:p>
            <a:pPr marL="1028700" lvl="1" indent="-342900">
              <a:lnSpc>
                <a:spcPct val="114000"/>
              </a:lnSpc>
              <a:spcBef>
                <a:spcPts val="1200"/>
              </a:spcBef>
            </a:pPr>
            <a:r>
              <a:rPr lang="en-US" sz="2000" dirty="0">
                <a:latin typeface="Century Gothic" panose="020B0502020202020204" pitchFamily="34" charset="0"/>
                <a:cs typeface="Aptos Light" panose="020F0302020204030204" pitchFamily="34" charset="0"/>
              </a:rPr>
              <a:t>Natural disasters</a:t>
            </a:r>
          </a:p>
        </p:txBody>
      </p:sp>
    </p:spTree>
    <p:extLst>
      <p:ext uri="{BB962C8B-B14F-4D97-AF65-F5344CB8AC3E}">
        <p14:creationId xmlns:p14="http://schemas.microsoft.com/office/powerpoint/2010/main" val="10837509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166255" y="514667"/>
            <a:ext cx="11804071" cy="818834"/>
          </a:xfrm>
        </p:spPr>
        <p:txBody>
          <a:bodyPr/>
          <a:lstStyle/>
          <a:p>
            <a:pPr algn="ctr"/>
            <a:r>
              <a:rPr lang="en-US" sz="5000" spc="-150" dirty="0"/>
              <a:t>The Water Cycle</a:t>
            </a:r>
          </a:p>
        </p:txBody>
      </p:sp>
      <p:pic>
        <p:nvPicPr>
          <p:cNvPr id="6" name="Picture 5" descr="Drawing shows a body of water, clouds, rain falling onto mountains and fields and then going back into the body of water. Arrows point from one part of the cycle to the next showing the circular nature of the process.">
            <a:extLst>
              <a:ext uri="{FF2B5EF4-FFF2-40B4-BE49-F238E27FC236}">
                <a16:creationId xmlns:a16="http://schemas.microsoft.com/office/drawing/2014/main" id="{89AFD3F1-ADA4-5B41-AF50-A820D94722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9434" y="1887274"/>
            <a:ext cx="10353131" cy="4456059"/>
          </a:xfrm>
          <a:prstGeom prst="rect">
            <a:avLst/>
          </a:prstGeom>
        </p:spPr>
      </p:pic>
    </p:spTree>
    <p:extLst>
      <p:ext uri="{BB962C8B-B14F-4D97-AF65-F5344CB8AC3E}">
        <p14:creationId xmlns:p14="http://schemas.microsoft.com/office/powerpoint/2010/main" val="403174086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15062</TotalTime>
  <Words>490</Words>
  <Application>Microsoft Office PowerPoint</Application>
  <PresentationFormat>Widescreen</PresentationFormat>
  <Paragraphs>59</Paragraphs>
  <Slides>10</Slides>
  <Notes>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10</vt:i4>
      </vt:variant>
    </vt:vector>
  </HeadingPairs>
  <TitlesOfParts>
    <vt:vector size="19" baseType="lpstr">
      <vt:lpstr>Aptos</vt:lpstr>
      <vt:lpstr>Arial</vt:lpstr>
      <vt:lpstr>Century Gothic</vt:lpstr>
      <vt:lpstr>CenturyGothicStd</vt:lpstr>
      <vt:lpstr>HelveticaLTStd</vt:lpstr>
      <vt:lpstr>ITC Garamond Std Lt</vt:lpstr>
      <vt:lpstr>Rockwell</vt:lpstr>
      <vt:lpstr>1_Office Theme</vt:lpstr>
      <vt:lpstr>Custom Design</vt:lpstr>
      <vt:lpstr>Air, Water, and Noise Pollution</vt:lpstr>
      <vt:lpstr>Write About It</vt:lpstr>
      <vt:lpstr>Air Pollution and Your Health </vt:lpstr>
      <vt:lpstr>Outdoor Air Quality (1 of 2)</vt:lpstr>
      <vt:lpstr>Outdoor Air Quality (2 of 2)</vt:lpstr>
      <vt:lpstr>Indoor Air Quality (1 of 2)</vt:lpstr>
      <vt:lpstr>Indoor Air Quality (2 of 2)</vt:lpstr>
      <vt:lpstr>Water Pollution and Your Health</vt:lpstr>
      <vt:lpstr>The Water Cycle</vt:lpstr>
      <vt:lpstr>Noise Pollution and Your Health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 Lesson 1.1: Exploring Health and Wellness</dc:title>
  <dc:creator>Joanne Brummett</dc:creator>
  <cp:lastModifiedBy>Laura Farrell</cp:lastModifiedBy>
  <cp:revision>179</cp:revision>
  <dcterms:created xsi:type="dcterms:W3CDTF">2024-04-04T14:49:27Z</dcterms:created>
  <dcterms:modified xsi:type="dcterms:W3CDTF">2024-10-08T18:01:17Z</dcterms:modified>
</cp:coreProperties>
</file>