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  <p:sldMasterId id="2147483660" r:id="rId2"/>
  </p:sldMasterIdLst>
  <p:notesMasterIdLst>
    <p:notesMasterId r:id="rId13"/>
  </p:notesMasterIdLst>
  <p:handoutMasterIdLst>
    <p:handoutMasterId r:id="rId14"/>
  </p:handoutMasterIdLst>
  <p:sldIdLst>
    <p:sldId id="277" r:id="rId3"/>
    <p:sldId id="257" r:id="rId4"/>
    <p:sldId id="346" r:id="rId5"/>
    <p:sldId id="348" r:id="rId6"/>
    <p:sldId id="334" r:id="rId7"/>
    <p:sldId id="347" r:id="rId8"/>
    <p:sldId id="349" r:id="rId9"/>
    <p:sldId id="345" r:id="rId10"/>
    <p:sldId id="328" r:id="rId11"/>
    <p:sldId id="34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9A1DF04-340B-3450-F99A-8BDC315EA8C1}" name="Laura Farrell" initials="LF" userId="S::laurahf@hkusa.com::2e43a550-d27b-4754-a05c-c3cf9e976c93" providerId="AD"/>
  <p188:author id="{C361460D-7215-A4C9-D48E-A42F83D2172D}" name="Ian Fricker" initials="IF" userId="S::ianf@hkusa.com::5139194f-ddb1-4217-97d0-a5a6d0e1af53" providerId="AD"/>
  <p188:author id="{29EDB9C1-DB70-D46F-995A-03CE1E2C71D4}" name="Laura Farrell" initials="LF" userId="S::LAURAHF@hkusa.com::2e43a550-d27b-4754-a05c-c3cf9e976c9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py Editor" initials="CE" lastIdx="6" clrIdx="0">
    <p:extLst>
      <p:ext uri="{19B8F6BF-5375-455C-9EA6-DF929625EA0E}">
        <p15:presenceInfo xmlns:p15="http://schemas.microsoft.com/office/powerpoint/2012/main" userId="2e8529772bf0378b" providerId="Windows Live"/>
      </p:ext>
    </p:extLst>
  </p:cmAuthor>
  <p:cmAuthor id="2" name="Rajesh Kumar Vimalamurthy" initials="RKV" lastIdx="14" clrIdx="1">
    <p:extLst>
      <p:ext uri="{19B8F6BF-5375-455C-9EA6-DF929625EA0E}">
        <p15:presenceInfo xmlns:p15="http://schemas.microsoft.com/office/powerpoint/2012/main" userId="Rajesh Kumar Vimalamurthy" providerId="None"/>
      </p:ext>
    </p:extLst>
  </p:cmAuthor>
  <p:cmAuthor id="3" name="Nancy Rasmus" initials="NR" lastIdx="3" clrIdx="2">
    <p:extLst>
      <p:ext uri="{19B8F6BF-5375-455C-9EA6-DF929625EA0E}">
        <p15:presenceInfo xmlns:p15="http://schemas.microsoft.com/office/powerpoint/2012/main" userId="Nancy Rasmus" providerId="None"/>
      </p:ext>
    </p:extLst>
  </p:cmAuthor>
  <p:cmAuthor id="4" name="Copyeditor" initials="CE" lastIdx="4" clrIdx="3">
    <p:extLst>
      <p:ext uri="{19B8F6BF-5375-455C-9EA6-DF929625EA0E}">
        <p15:presenceInfo xmlns:p15="http://schemas.microsoft.com/office/powerpoint/2012/main" userId="Copyedi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D62D00"/>
    <a:srgbClr val="9142B5"/>
    <a:srgbClr val="00A800"/>
    <a:srgbClr val="C52039"/>
    <a:srgbClr val="CD008D"/>
    <a:srgbClr val="DB5407"/>
    <a:srgbClr val="F55D00"/>
    <a:srgbClr val="D86A30"/>
    <a:srgbClr val="E16F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34" autoAdjust="0"/>
    <p:restoredTop sz="75282" autoAdjust="0"/>
  </p:normalViewPr>
  <p:slideViewPr>
    <p:cSldViewPr snapToGrid="0" snapToObjects="1">
      <p:cViewPr varScale="1">
        <p:scale>
          <a:sx n="95" d="100"/>
          <a:sy n="95" d="100"/>
        </p:scale>
        <p:origin x="396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2" d="100"/>
          <a:sy n="52" d="100"/>
        </p:scale>
        <p:origin x="219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microsoft.com/office/2018/10/relationships/authors" Target="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Farrell" userId="2e43a550-d27b-4754-a05c-c3cf9e976c93" providerId="ADAL" clId="{55A024EB-D4D4-434F-84D3-32118CCF6680}"/>
    <pc:docChg chg="modSld">
      <pc:chgData name="Laura Farrell" userId="2e43a550-d27b-4754-a05c-c3cf9e976c93" providerId="ADAL" clId="{55A024EB-D4D4-434F-84D3-32118CCF6680}" dt="2024-09-04T16:25:36.798" v="3"/>
      <pc:docMkLst>
        <pc:docMk/>
      </pc:docMkLst>
      <pc:sldChg chg="modNotesTx">
        <pc:chgData name="Laura Farrell" userId="2e43a550-d27b-4754-a05c-c3cf9e976c93" providerId="ADAL" clId="{55A024EB-D4D4-434F-84D3-32118CCF6680}" dt="2024-09-04T16:25:21.094" v="0"/>
        <pc:sldMkLst>
          <pc:docMk/>
          <pc:sldMk cId="1460147337" sldId="277"/>
        </pc:sldMkLst>
      </pc:sldChg>
      <pc:sldChg chg="modNotesTx">
        <pc:chgData name="Laura Farrell" userId="2e43a550-d27b-4754-a05c-c3cf9e976c93" providerId="ADAL" clId="{55A024EB-D4D4-434F-84D3-32118CCF6680}" dt="2024-09-04T16:25:36.798" v="3"/>
        <pc:sldMkLst>
          <pc:docMk/>
          <pc:sldMk cId="3296743962" sldId="347"/>
        </pc:sldMkLst>
      </pc:sldChg>
    </pc:docChg>
  </pc:docChgLst>
  <pc:docChgLst>
    <pc:chgData name="Laura Farrell" userId="S::laurahf@hkusa.com::2e43a550-d27b-4754-a05c-c3cf9e976c93" providerId="AD" clId="Web-{DF038376-3F95-B49A-5A67-7242C4B95B52}"/>
    <pc:docChg chg="">
      <pc:chgData name="Laura Farrell" userId="S::laurahf@hkusa.com::2e43a550-d27b-4754-a05c-c3cf9e976c93" providerId="AD" clId="Web-{DF038376-3F95-B49A-5A67-7242C4B95B52}" dt="2024-06-29T11:31:35.989" v="0"/>
      <pc:docMkLst>
        <pc:docMk/>
      </pc:docMkLst>
      <pc:sldChg chg="addCm">
        <pc:chgData name="Laura Farrell" userId="S::laurahf@hkusa.com::2e43a550-d27b-4754-a05c-c3cf9e976c93" providerId="AD" clId="Web-{DF038376-3F95-B49A-5A67-7242C4B95B52}" dt="2024-06-29T11:31:35.989" v="0"/>
        <pc:sldMkLst>
          <pc:docMk/>
          <pc:sldMk cId="3419569964" sldId="27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aura Farrell" userId="S::laurahf@hkusa.com::2e43a550-d27b-4754-a05c-c3cf9e976c93" providerId="AD" clId="Web-{DF038376-3F95-B49A-5A67-7242C4B95B52}" dt="2024-06-29T11:31:35.989" v="0"/>
              <pc2:cmMkLst xmlns:pc2="http://schemas.microsoft.com/office/powerpoint/2019/9/main/command">
                <pc:docMk/>
                <pc:sldMk cId="3419569964" sldId="275"/>
                <pc2:cmMk id="{A8BF95F2-EE50-47D8-96EC-627CF0738107}"/>
              </pc2:cmMkLst>
            </pc226:cmChg>
          </p:ext>
        </pc:extLst>
      </pc:sldChg>
    </pc:docChg>
  </pc:docChgLst>
  <pc:docChgLst>
    <pc:chgData name="Laura Farrell" userId="S::laurahf@hkusa.com::2e43a550-d27b-4754-a05c-c3cf9e976c93" providerId="AD" clId="Web-{6E0D972F-B419-741D-F0A0-F9995056F097}"/>
    <pc:docChg chg="mod modSld">
      <pc:chgData name="Laura Farrell" userId="S::laurahf@hkusa.com::2e43a550-d27b-4754-a05c-c3cf9e976c93" providerId="AD" clId="Web-{6E0D972F-B419-741D-F0A0-F9995056F097}" dt="2024-06-29T11:19:59.943" v="16"/>
      <pc:docMkLst>
        <pc:docMk/>
      </pc:docMkLst>
      <pc:sldChg chg="modSp addCm">
        <pc:chgData name="Laura Farrell" userId="S::laurahf@hkusa.com::2e43a550-d27b-4754-a05c-c3cf9e976c93" providerId="AD" clId="Web-{6E0D972F-B419-741D-F0A0-F9995056F097}" dt="2024-06-29T11:18:11.300" v="8" actId="20577"/>
        <pc:sldMkLst>
          <pc:docMk/>
          <pc:sldMk cId="2513209944" sldId="259"/>
        </pc:sldMkLst>
        <pc:spChg chg="mod">
          <ac:chgData name="Laura Farrell" userId="S::laurahf@hkusa.com::2e43a550-d27b-4754-a05c-c3cf9e976c93" providerId="AD" clId="Web-{6E0D972F-B419-741D-F0A0-F9995056F097}" dt="2024-06-29T11:18:11.300" v="8" actId="20577"/>
          <ac:spMkLst>
            <pc:docMk/>
            <pc:sldMk cId="2513209944" sldId="259"/>
            <ac:spMk id="3" creationId="{06DDC65F-FF60-9E88-9A04-DC35A647156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aura Farrell" userId="S::laurahf@hkusa.com::2e43a550-d27b-4754-a05c-c3cf9e976c93" providerId="AD" clId="Web-{6E0D972F-B419-741D-F0A0-F9995056F097}" dt="2024-06-29T11:13:13.735" v="2"/>
              <pc2:cmMkLst xmlns:pc2="http://schemas.microsoft.com/office/powerpoint/2019/9/main/command">
                <pc:docMk/>
                <pc:sldMk cId="2513209944" sldId="259"/>
                <pc2:cmMk id="{2039EED2-6A40-4556-8D5F-BA75BF4A8570}"/>
              </pc2:cmMkLst>
            </pc226:cmChg>
          </p:ext>
        </pc:extLst>
      </pc:sldChg>
      <pc:sldChg chg="modSp addCm modCm">
        <pc:chgData name="Laura Farrell" userId="S::laurahf@hkusa.com::2e43a550-d27b-4754-a05c-c3cf9e976c93" providerId="AD" clId="Web-{6E0D972F-B419-741D-F0A0-F9995056F097}" dt="2024-06-29T11:18:53.098" v="15" actId="20577"/>
        <pc:sldMkLst>
          <pc:docMk/>
          <pc:sldMk cId="1979017778" sldId="260"/>
        </pc:sldMkLst>
        <pc:spChg chg="mod">
          <ac:chgData name="Laura Farrell" userId="S::laurahf@hkusa.com::2e43a550-d27b-4754-a05c-c3cf9e976c93" providerId="AD" clId="Web-{6E0D972F-B419-741D-F0A0-F9995056F097}" dt="2024-06-29T11:18:40.269" v="11" actId="20577"/>
          <ac:spMkLst>
            <pc:docMk/>
            <pc:sldMk cId="1979017778" sldId="260"/>
            <ac:spMk id="14" creationId="{B4915B3A-B353-C63A-EC0F-6AB11925A246}"/>
          </ac:spMkLst>
        </pc:spChg>
        <pc:spChg chg="mod">
          <ac:chgData name="Laura Farrell" userId="S::laurahf@hkusa.com::2e43a550-d27b-4754-a05c-c3cf9e976c93" providerId="AD" clId="Web-{6E0D972F-B419-741D-F0A0-F9995056F097}" dt="2024-06-29T11:18:45.207" v="13" actId="20577"/>
          <ac:spMkLst>
            <pc:docMk/>
            <pc:sldMk cId="1979017778" sldId="260"/>
            <ac:spMk id="25" creationId="{FBAC2120-FBD5-67C4-6917-9DD9F58B0259}"/>
          </ac:spMkLst>
        </pc:spChg>
        <pc:spChg chg="mod">
          <ac:chgData name="Laura Farrell" userId="S::laurahf@hkusa.com::2e43a550-d27b-4754-a05c-c3cf9e976c93" providerId="AD" clId="Web-{6E0D972F-B419-741D-F0A0-F9995056F097}" dt="2024-06-29T11:18:53.098" v="15" actId="20577"/>
          <ac:spMkLst>
            <pc:docMk/>
            <pc:sldMk cId="1979017778" sldId="260"/>
            <ac:spMk id="29" creationId="{2E693C9C-3B2C-C0CC-8018-CAC519B8E33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Laura Farrell" userId="S::laurahf@hkusa.com::2e43a550-d27b-4754-a05c-c3cf9e976c93" providerId="AD" clId="Web-{6E0D972F-B419-741D-F0A0-F9995056F097}" dt="2024-06-29T11:18:36.972" v="10"/>
              <pc2:cmMkLst xmlns:pc2="http://schemas.microsoft.com/office/powerpoint/2019/9/main/command">
                <pc:docMk/>
                <pc:sldMk cId="1979017778" sldId="260"/>
                <pc2:cmMk id="{ED0BB953-18FC-4C78-A1E1-00780F1AC107}"/>
              </pc2:cmMkLst>
            </pc226:cmChg>
            <pc226:cmChg xmlns:pc226="http://schemas.microsoft.com/office/powerpoint/2022/06/main/command" chg="add">
              <pc226:chgData name="Laura Farrell" userId="S::laurahf@hkusa.com::2e43a550-d27b-4754-a05c-c3cf9e976c93" providerId="AD" clId="Web-{6E0D972F-B419-741D-F0A0-F9995056F097}" dt="2024-06-29T11:16:14.412" v="5"/>
              <pc2:cmMkLst xmlns:pc2="http://schemas.microsoft.com/office/powerpoint/2019/9/main/command">
                <pc:docMk/>
                <pc:sldMk cId="1979017778" sldId="260"/>
                <pc2:cmMk id="{2F4CFE8B-53D5-4007-9DE4-112F608FFD5D}"/>
              </pc2:cmMkLst>
            </pc226:cmChg>
            <pc226:cmChg xmlns:pc226="http://schemas.microsoft.com/office/powerpoint/2022/06/main/command" chg="add mod">
              <pc226:chgData name="Laura Farrell" userId="S::laurahf@hkusa.com::2e43a550-d27b-4754-a05c-c3cf9e976c93" providerId="AD" clId="Web-{6E0D972F-B419-741D-F0A0-F9995056F097}" dt="2024-06-29T11:16:23.787" v="6"/>
              <pc2:cmMkLst xmlns:pc2="http://schemas.microsoft.com/office/powerpoint/2019/9/main/command">
                <pc:docMk/>
                <pc:sldMk cId="1979017778" sldId="260"/>
                <pc2:cmMk id="{84EAB997-55B7-4C11-BE84-A72B714444D1}"/>
              </pc2:cmMkLst>
            </pc226:cmChg>
          </p:ext>
        </pc:extLst>
      </pc:sldChg>
      <pc:sldChg chg="addCm">
        <pc:chgData name="Laura Farrell" userId="S::laurahf@hkusa.com::2e43a550-d27b-4754-a05c-c3cf9e976c93" providerId="AD" clId="Web-{6E0D972F-B419-741D-F0A0-F9995056F097}" dt="2024-06-29T11:19:59.943" v="16"/>
        <pc:sldMkLst>
          <pc:docMk/>
          <pc:sldMk cId="1923132370" sldId="27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aura Farrell" userId="S::laurahf@hkusa.com::2e43a550-d27b-4754-a05c-c3cf9e976c93" providerId="AD" clId="Web-{6E0D972F-B419-741D-F0A0-F9995056F097}" dt="2024-06-29T11:19:59.943" v="16"/>
              <pc2:cmMkLst xmlns:pc2="http://schemas.microsoft.com/office/powerpoint/2019/9/main/command">
                <pc:docMk/>
                <pc:sldMk cId="1923132370" sldId="270"/>
                <pc2:cmMk id="{E894392B-3B35-4035-A14B-A5652BA5E04F}"/>
              </pc2:cmMkLst>
            </pc226:cmChg>
          </p:ext>
        </pc:extLst>
      </pc:sldChg>
      <pc:sldChg chg="modSp addCm">
        <pc:chgData name="Laura Farrell" userId="S::laurahf@hkusa.com::2e43a550-d27b-4754-a05c-c3cf9e976c93" providerId="AD" clId="Web-{6E0D972F-B419-741D-F0A0-F9995056F097}" dt="2024-06-29T11:17:55.580" v="7" actId="20577"/>
        <pc:sldMkLst>
          <pc:docMk/>
          <pc:sldMk cId="1460147337" sldId="277"/>
        </pc:sldMkLst>
        <pc:spChg chg="mod">
          <ac:chgData name="Laura Farrell" userId="S::laurahf@hkusa.com::2e43a550-d27b-4754-a05c-c3cf9e976c93" providerId="AD" clId="Web-{6E0D972F-B419-741D-F0A0-F9995056F097}" dt="2024-06-29T11:17:55.580" v="7" actId="20577"/>
          <ac:spMkLst>
            <pc:docMk/>
            <pc:sldMk cId="1460147337" sldId="277"/>
            <ac:spMk id="5" creationId="{F4459E40-EC22-C356-6D67-196765A7A0D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aura Farrell" userId="S::laurahf@hkusa.com::2e43a550-d27b-4754-a05c-c3cf9e976c93" providerId="AD" clId="Web-{6E0D972F-B419-741D-F0A0-F9995056F097}" dt="2024-06-29T11:07:37.804" v="1"/>
              <pc2:cmMkLst xmlns:pc2="http://schemas.microsoft.com/office/powerpoint/2019/9/main/command">
                <pc:docMk/>
                <pc:sldMk cId="1460147337" sldId="277"/>
                <pc2:cmMk id="{B56F5C3F-2D0F-4F3D-8A62-3D8FABC1819D}"/>
              </pc2:cmMkLst>
            </pc226:cmChg>
          </p:ext>
        </pc:extLst>
      </pc:sldChg>
    </pc:docChg>
  </pc:docChgLst>
  <pc:docChgLst>
    <pc:chgData name="Ink Lynx" userId="43154123f283b917" providerId="LiveId" clId="{2E59B9A2-0249-A045-92A3-5452B9F64761}"/>
    <pc:docChg chg="undo custSel addSld delSld modSld sldOrd">
      <pc:chgData name="Ink Lynx" userId="43154123f283b917" providerId="LiveId" clId="{2E59B9A2-0249-A045-92A3-5452B9F64761}" dt="2024-07-24T12:58:16.091" v="54" actId="2696"/>
      <pc:docMkLst>
        <pc:docMk/>
      </pc:docMkLst>
      <pc:sldChg chg="addSp modSp modNotesTx">
        <pc:chgData name="Ink Lynx" userId="43154123f283b917" providerId="LiveId" clId="{2E59B9A2-0249-A045-92A3-5452B9F64761}" dt="2024-07-24T12:57:42.708" v="51" actId="1076"/>
        <pc:sldMkLst>
          <pc:docMk/>
          <pc:sldMk cId="2513209944" sldId="259"/>
        </pc:sldMkLst>
        <pc:spChg chg="add mod">
          <ac:chgData name="Ink Lynx" userId="43154123f283b917" providerId="LiveId" clId="{2E59B9A2-0249-A045-92A3-5452B9F64761}" dt="2024-07-24T12:57:40.545" v="50" actId="1076"/>
          <ac:spMkLst>
            <pc:docMk/>
            <pc:sldMk cId="2513209944" sldId="259"/>
            <ac:spMk id="3" creationId="{F2C59C0D-1DC7-EED3-F492-D0A7BD687A2F}"/>
          </ac:spMkLst>
        </pc:spChg>
        <pc:picChg chg="mod">
          <ac:chgData name="Ink Lynx" userId="43154123f283b917" providerId="LiveId" clId="{2E59B9A2-0249-A045-92A3-5452B9F64761}" dt="2024-07-24T12:57:42.708" v="51" actId="1076"/>
          <ac:picMkLst>
            <pc:docMk/>
            <pc:sldMk cId="2513209944" sldId="259"/>
            <ac:picMk id="6" creationId="{256DF1C7-A25B-4B4F-8454-48EE8A2272F7}"/>
          </ac:picMkLst>
        </pc:picChg>
      </pc:sldChg>
      <pc:sldChg chg="del">
        <pc:chgData name="Ink Lynx" userId="43154123f283b917" providerId="LiveId" clId="{2E59B9A2-0249-A045-92A3-5452B9F64761}" dt="2024-07-24T12:55:39.728" v="17" actId="2696"/>
        <pc:sldMkLst>
          <pc:docMk/>
          <pc:sldMk cId="1110540363" sldId="269"/>
        </pc:sldMkLst>
      </pc:sldChg>
      <pc:sldChg chg="del">
        <pc:chgData name="Ink Lynx" userId="43154123f283b917" providerId="LiveId" clId="{2E59B9A2-0249-A045-92A3-5452B9F64761}" dt="2024-07-24T12:58:16.091" v="54" actId="2696"/>
        <pc:sldMkLst>
          <pc:docMk/>
          <pc:sldMk cId="3928300210" sldId="276"/>
        </pc:sldMkLst>
      </pc:sldChg>
      <pc:sldChg chg="modSp">
        <pc:chgData name="Ink Lynx" userId="43154123f283b917" providerId="LiveId" clId="{2E59B9A2-0249-A045-92A3-5452B9F64761}" dt="2024-07-24T12:55:33.932" v="16" actId="20577"/>
        <pc:sldMkLst>
          <pc:docMk/>
          <pc:sldMk cId="1460147337" sldId="277"/>
        </pc:sldMkLst>
        <pc:spChg chg="mod">
          <ac:chgData name="Ink Lynx" userId="43154123f283b917" providerId="LiveId" clId="{2E59B9A2-0249-A045-92A3-5452B9F64761}" dt="2024-07-24T12:55:26.617" v="9" actId="20577"/>
          <ac:spMkLst>
            <pc:docMk/>
            <pc:sldMk cId="1460147337" sldId="277"/>
            <ac:spMk id="4" creationId="{9B0F9F82-8392-F0A1-62F4-8DC53C485B11}"/>
          </ac:spMkLst>
        </pc:spChg>
        <pc:spChg chg="mod">
          <ac:chgData name="Ink Lynx" userId="43154123f283b917" providerId="LiveId" clId="{2E59B9A2-0249-A045-92A3-5452B9F64761}" dt="2024-07-24T12:55:33.932" v="16" actId="20577"/>
          <ac:spMkLst>
            <pc:docMk/>
            <pc:sldMk cId="1460147337" sldId="277"/>
            <ac:spMk id="5" creationId="{F4459E40-EC22-C356-6D67-196765A7A0D4}"/>
          </ac:spMkLst>
        </pc:spChg>
        <pc:picChg chg="mod">
          <ac:chgData name="Ink Lynx" userId="43154123f283b917" providerId="LiveId" clId="{2E59B9A2-0249-A045-92A3-5452B9F64761}" dt="2024-07-24T12:55:17.820" v="1" actId="1076"/>
          <ac:picMkLst>
            <pc:docMk/>
            <pc:sldMk cId="1460147337" sldId="277"/>
            <ac:picMk id="12" creationId="{3A0CF5F1-883F-414C-8AB1-9149346CCEB2}"/>
          </ac:picMkLst>
        </pc:picChg>
      </pc:sldChg>
      <pc:sldChg chg="modSp">
        <pc:chgData name="Ink Lynx" userId="43154123f283b917" providerId="LiveId" clId="{2E59B9A2-0249-A045-92A3-5452B9F64761}" dt="2024-07-24T12:58:08.968" v="53" actId="20577"/>
        <pc:sldMkLst>
          <pc:docMk/>
          <pc:sldMk cId="865583177" sldId="328"/>
        </pc:sldMkLst>
        <pc:spChg chg="mod">
          <ac:chgData name="Ink Lynx" userId="43154123f283b917" providerId="LiveId" clId="{2E59B9A2-0249-A045-92A3-5452B9F64761}" dt="2024-07-24T12:58:08.968" v="53" actId="20577"/>
          <ac:spMkLst>
            <pc:docMk/>
            <pc:sldMk cId="865583177" sldId="328"/>
            <ac:spMk id="3" creationId="{06DDC65F-FF60-9E88-9A04-DC35A647156C}"/>
          </ac:spMkLst>
        </pc:spChg>
      </pc:sldChg>
      <pc:sldChg chg="modSp new ord">
        <pc:chgData name="Ink Lynx" userId="43154123f283b917" providerId="LiveId" clId="{2E59B9A2-0249-A045-92A3-5452B9F64761}" dt="2024-07-24T12:56:40.036" v="36" actId="20577"/>
        <pc:sldMkLst>
          <pc:docMk/>
          <pc:sldMk cId="161778658" sldId="346"/>
        </pc:sldMkLst>
        <pc:spChg chg="mod">
          <ac:chgData name="Ink Lynx" userId="43154123f283b917" providerId="LiveId" clId="{2E59B9A2-0249-A045-92A3-5452B9F64761}" dt="2024-07-24T12:56:16.013" v="26" actId="22"/>
          <ac:spMkLst>
            <pc:docMk/>
            <pc:sldMk cId="161778658" sldId="346"/>
            <ac:spMk id="2" creationId="{59D8FE01-6975-6CB7-1BAF-41E7044ADEEA}"/>
          </ac:spMkLst>
        </pc:spChg>
        <pc:spChg chg="mod">
          <ac:chgData name="Ink Lynx" userId="43154123f283b917" providerId="LiveId" clId="{2E59B9A2-0249-A045-92A3-5452B9F64761}" dt="2024-07-24T12:56:40.036" v="36" actId="20577"/>
          <ac:spMkLst>
            <pc:docMk/>
            <pc:sldMk cId="161778658" sldId="346"/>
            <ac:spMk id="3" creationId="{601D7277-9C49-5658-B036-07A557029410}"/>
          </ac:spMkLst>
        </pc:spChg>
      </pc:sldChg>
      <pc:sldChg chg="new del">
        <pc:chgData name="Ink Lynx" userId="43154123f283b917" providerId="LiveId" clId="{2E59B9A2-0249-A045-92A3-5452B9F64761}" dt="2024-07-24T12:55:53.888" v="22" actId="680"/>
        <pc:sldMkLst>
          <pc:docMk/>
          <pc:sldMk cId="3830639821" sldId="346"/>
        </pc:sldMkLst>
      </pc:sldChg>
    </pc:docChg>
  </pc:docChgLst>
  <pc:docChgLst>
    <pc:chgData name="Ian Fricker" userId="5139194f-ddb1-4217-97d0-a5a6d0e1af53" providerId="ADAL" clId="{AEAB4263-7A90-49A0-9182-585C570AE3ED}"/>
    <pc:docChg chg="modSld">
      <pc:chgData name="Ian Fricker" userId="5139194f-ddb1-4217-97d0-a5a6d0e1af53" providerId="ADAL" clId="{AEAB4263-7A90-49A0-9182-585C570AE3ED}" dt="2024-08-30T15:59:32.290" v="97"/>
      <pc:docMkLst>
        <pc:docMk/>
      </pc:docMkLst>
      <pc:sldChg chg="modSp mod">
        <pc:chgData name="Ian Fricker" userId="5139194f-ddb1-4217-97d0-a5a6d0e1af53" providerId="ADAL" clId="{AEAB4263-7A90-49A0-9182-585C570AE3ED}" dt="2024-08-30T15:49:27.670" v="0" actId="20577"/>
        <pc:sldMkLst>
          <pc:docMk/>
          <pc:sldMk cId="1460147337" sldId="277"/>
        </pc:sldMkLst>
        <pc:spChg chg="mod">
          <ac:chgData name="Ian Fricker" userId="5139194f-ddb1-4217-97d0-a5a6d0e1af53" providerId="ADAL" clId="{AEAB4263-7A90-49A0-9182-585C570AE3ED}" dt="2024-08-30T15:49:27.670" v="0" actId="20577"/>
          <ac:spMkLst>
            <pc:docMk/>
            <pc:sldMk cId="1460147337" sldId="277"/>
            <ac:spMk id="5" creationId="{F4459E40-EC22-C356-6D67-196765A7A0D4}"/>
          </ac:spMkLst>
        </pc:spChg>
      </pc:sldChg>
      <pc:sldChg chg="modSp mod addCm">
        <pc:chgData name="Ian Fricker" userId="5139194f-ddb1-4217-97d0-a5a6d0e1af53" providerId="ADAL" clId="{AEAB4263-7A90-49A0-9182-585C570AE3ED}" dt="2024-08-30T15:59:32.290" v="97"/>
        <pc:sldMkLst>
          <pc:docMk/>
          <pc:sldMk cId="3719140862" sldId="345"/>
        </pc:sldMkLst>
        <pc:picChg chg="mod">
          <ac:chgData name="Ian Fricker" userId="5139194f-ddb1-4217-97d0-a5a6d0e1af53" providerId="ADAL" clId="{AEAB4263-7A90-49A0-9182-585C570AE3ED}" dt="2024-08-30T15:59:05.737" v="96" actId="962"/>
          <ac:picMkLst>
            <pc:docMk/>
            <pc:sldMk cId="3719140862" sldId="345"/>
            <ac:picMk id="8" creationId="{F6351210-5A02-D748-B52C-99B8E9504283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an Fricker" userId="5139194f-ddb1-4217-97d0-a5a6d0e1af53" providerId="ADAL" clId="{AEAB4263-7A90-49A0-9182-585C570AE3ED}" dt="2024-08-30T15:59:32.290" v="97"/>
              <pc2:cmMkLst xmlns:pc2="http://schemas.microsoft.com/office/powerpoint/2019/9/main/command">
                <pc:docMk/>
                <pc:sldMk cId="3719140862" sldId="345"/>
                <pc2:cmMk id="{64B2F2BA-A47A-48FC-803E-8B54A913EA51}"/>
              </pc2:cmMkLst>
            </pc226:cmChg>
          </p:ext>
        </pc:ext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10D87F5-D721-43E6-A7D4-50B5E78ABB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3C7F3C-C620-8091-E3A6-D1589913A1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1D5CA5-D553-458B-927E-70034B0ED966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2FE673-A798-C44D-0A0F-33F2E07A21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58FE35-3101-6B5B-AF9E-5573AFB9C2F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67B8DD-9A56-45BC-9D8C-E886C2431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2557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E4BAA-3705-4C9F-93F1-78D0E0227338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BF293-6360-4621-B2FB-E48941530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55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Tunart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/E+/Getty Images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381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cs typeface="Arial"/>
              </a:rPr>
              <a:t>Figure 14.9 </a:t>
            </a:r>
            <a:r>
              <a:rPr lang="en-US" dirty="0">
                <a:cs typeface="Arial"/>
              </a:rPr>
              <a:t>Chemicals are linked to both environmental and personal health risks.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71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19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1" dirty="0">
                <a:effectLst/>
                <a:latin typeface="HelveticaLTStd"/>
              </a:rPr>
              <a:t>Figure 14.10 </a:t>
            </a:r>
            <a:r>
              <a:rPr lang="en-IN" sz="1200" b="0" dirty="0">
                <a:effectLst/>
                <a:latin typeface="HelveticaLTStd"/>
              </a:rPr>
              <a:t>Personal care products like perfume and shampoo often contain potentially dangerous chemicals. </a:t>
            </a:r>
          </a:p>
          <a:p>
            <a:endParaRPr lang="en-IN" sz="1200" b="0" dirty="0">
              <a:effectLst/>
              <a:latin typeface="HelveticaLTStd"/>
            </a:endParaRPr>
          </a:p>
          <a:p>
            <a:r>
              <a:rPr lang="en-US" sz="1800" b="1" i="0" u="none" strike="noStrike" baseline="0" dirty="0">
                <a:solidFill>
                  <a:srgbClr val="000000"/>
                </a:solidFill>
                <a:latin typeface="ITC Garamond Std Book"/>
              </a:rPr>
              <a:t>photos in figure 14.10: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Image Source/Getty Images (sunscreen);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PhotoDisc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 (makeup);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Stevica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Mrdja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EyeEm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/Getty Images (shampoo);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belchonock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/iStock/Getty Images (air freshener);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artursfoto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/iStock/Getty Images (deodorant);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Visoot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Uthairam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 Moment/Getty Images (perfume) </a:t>
            </a:r>
            <a:endParaRPr lang="en-IN" dirty="0"/>
          </a:p>
          <a:p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3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22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800" b="1" dirty="0">
                <a:effectLst/>
                <a:latin typeface="HelveticaLTStd"/>
              </a:rPr>
              <a:t>Figure 14.11 </a:t>
            </a:r>
            <a:r>
              <a:rPr lang="en-IN" sz="1800" b="0" dirty="0">
                <a:effectLst/>
                <a:latin typeface="HelveticaLTStd"/>
              </a:rPr>
              <a:t>Examples of hazardous chemicals in household items.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410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24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F32611-B464-1049-8D1F-7EBED9E59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000" y="342000"/>
            <a:ext cx="5156418" cy="5236853"/>
          </a:xfrm>
          <a:prstGeom prst="ellipse">
            <a:avLst/>
          </a:prstGeom>
          <a:effectLst>
            <a:softEdge rad="228021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0CF5F1-883F-414C-8AB1-9149346CCE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071" y="502071"/>
            <a:ext cx="5047155" cy="491670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561AEE-8BB6-C9AB-C101-70261833914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83350" y="2673349"/>
            <a:ext cx="5002213" cy="30347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400" b="1">
                <a:solidFill>
                  <a:srgbClr val="C52039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AC73EB-18AB-11FA-76EC-927082204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4764" y="875290"/>
            <a:ext cx="4759036" cy="1463675"/>
          </a:xfrm>
          <a:prstGeom prst="rect">
            <a:avLst/>
          </a:prstGeom>
        </p:spPr>
        <p:txBody>
          <a:bodyPr anchor="ctr"/>
          <a:lstStyle>
            <a:lvl1pPr algn="ctr">
              <a:defRPr sz="4000" b="0" i="0">
                <a:latin typeface="Rockwell" panose="02060603020205020403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8B7D4-2FEF-B390-8C19-6708107DAB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25565" y="5791199"/>
            <a:ext cx="9338397" cy="6381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928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01247FFA-71AE-B5D5-796B-0C8CFFFB9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472" y="319797"/>
            <a:ext cx="11466575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E14C4D-D0A9-0F13-F839-EC5E94C0E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800" y="51480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5CA9BD-3818-4BC7-BFEF-8CB6D54FF82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095500"/>
            <a:ext cx="105156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783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01247FFA-71AE-B5D5-796B-0C8CFFFB9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472" y="319797"/>
            <a:ext cx="11466575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E14C4D-D0A9-0F13-F839-EC5E94C0E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800" y="51480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5CA9BD-3818-4BC7-BFEF-8CB6D54FF82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095500"/>
            <a:ext cx="105156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0521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01247FFA-71AE-B5D5-796B-0C8CFFFB9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472" y="319797"/>
            <a:ext cx="11466575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E14C4D-D0A9-0F13-F839-EC5E94C0E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800" y="51480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5CA9BD-3818-4BC7-BFEF-8CB6D54FF82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095500"/>
            <a:ext cx="105156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8621713" y="5748338"/>
            <a:ext cx="2732087" cy="373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672071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01247FFA-71AE-B5D5-796B-0C8CFFFB9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375" y="319797"/>
            <a:ext cx="10001250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E14C4D-D0A9-0F13-F839-EC5E94C0E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800" y="51480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5CA9BD-3818-4BC7-BFEF-8CB6D54FF82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095500"/>
            <a:ext cx="105156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4" name="Picture 3" descr="A green and black rectangle&#10;&#10;Description automatically generated">
            <a:extLst>
              <a:ext uri="{FF2B5EF4-FFF2-40B4-BE49-F238E27FC236}">
                <a16:creationId xmlns:a16="http://schemas.microsoft.com/office/drawing/2014/main" id="{94827BD2-056F-7DEC-D1B3-8E7D75B1C9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24263" y="950700"/>
            <a:ext cx="10001250" cy="11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31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398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2B3F91-AA90-FEB5-FF51-AE7F05335A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38355">
            <a:off x="6031545" y="4416987"/>
            <a:ext cx="5989353" cy="32475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38833F-E5A5-ECDE-62BE-8199133B1D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6280645" flipV="1">
            <a:off x="6820702" y="4285338"/>
            <a:ext cx="1056504" cy="25843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BD1075-67FC-E779-3380-6ECB5399598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6683A3E-38BA-7F5E-106E-EEE6CB7A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365126"/>
            <a:ext cx="6438900" cy="915336"/>
          </a:xfrm>
          <a:prstGeom prst="rect">
            <a:avLst/>
          </a:prstGeom>
        </p:spPr>
        <p:txBody>
          <a:bodyPr anchor="ctr"/>
          <a:lstStyle>
            <a:lvl1pPr algn="ctr">
              <a:defRPr sz="5000" b="0" i="0">
                <a:latin typeface="Rockwell" panose="02060603020205020403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5C0E6-14A9-9519-CE7D-A785CDE7EC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20860"/>
            <a:ext cx="7894638" cy="1858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079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6683A3E-38BA-7F5E-106E-EEE6CB7A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365126"/>
            <a:ext cx="6438900" cy="915336"/>
          </a:xfrm>
          <a:prstGeom prst="rect">
            <a:avLst/>
          </a:prstGeom>
        </p:spPr>
        <p:txBody>
          <a:bodyPr anchor="ctr"/>
          <a:lstStyle>
            <a:lvl1pPr algn="ctr">
              <a:defRPr sz="5000" b="0" i="0">
                <a:latin typeface="Rockwell" panose="02060603020205020403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5C0E6-14A9-9519-CE7D-A785CDE7EC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199" y="1620860"/>
            <a:ext cx="8944429" cy="45477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F23B57-C6B0-35D8-EC55-CCFB52D20E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64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86C5E2-5598-872C-D879-2A79F22DF1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1147235">
            <a:off x="-2418169" y="3885974"/>
            <a:ext cx="7217592" cy="39135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467FB3-8A84-8BD7-DD1A-5701C396A86C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36000" y="1281600"/>
            <a:ext cx="7920000" cy="34038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2B1C657-5853-9B52-5CDD-7502DF4E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25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71286A-C39F-2DE3-4D5D-DB044B4E847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209800"/>
            <a:ext cx="4371975" cy="952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C4E2CA6-E295-279F-9843-CF379D5275D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962650" y="2098675"/>
            <a:ext cx="5391150" cy="414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251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white background&#10;&#10;Description automatically generated">
            <a:extLst>
              <a:ext uri="{FF2B5EF4-FFF2-40B4-BE49-F238E27FC236}">
                <a16:creationId xmlns:a16="http://schemas.microsoft.com/office/drawing/2014/main" id="{0C6A7BD8-C4F3-CE08-0A5F-6746ED2F44E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2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723" r:id="rId3"/>
    <p:sldLayoutId id="2147483724" r:id="rId4"/>
    <p:sldLayoutId id="2147483722" r:id="rId5"/>
    <p:sldLayoutId id="214748372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2118AF-4C6A-68CB-2E88-ADB5325F86E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5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715" r:id="rId2"/>
    <p:sldLayoutId id="214748368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0F9F82-8392-F0A1-62F4-8DC53C485B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91312" y="760304"/>
            <a:ext cx="5002213" cy="1805562"/>
          </a:xfrm>
        </p:spPr>
        <p:txBody>
          <a:bodyPr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sz="4000" b="0" dirty="0">
                <a:solidFill>
                  <a:schemeClr val="tx1"/>
                </a:solidFill>
                <a:latin typeface="Rockwell" panose="02060603020205020403" pitchFamily="18" charset="77"/>
              </a:rPr>
              <a:t>Chapter 1</a:t>
            </a:r>
            <a:r>
              <a:rPr lang="en-IN" sz="4000" b="0" dirty="0">
                <a:solidFill>
                  <a:schemeClr val="tx1"/>
                </a:solidFill>
                <a:latin typeface="Rockwell" panose="02060603020205020403" pitchFamily="18" charset="77"/>
              </a:rPr>
              <a:t>4</a:t>
            </a:r>
            <a:endParaRPr lang="en-US" sz="4000" b="0" dirty="0">
              <a:solidFill>
                <a:schemeClr val="tx1"/>
              </a:solidFill>
              <a:latin typeface="Rockwell" panose="02060603020205020403" pitchFamily="18" charset="77"/>
            </a:endParaRP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sz="4000" b="0" dirty="0">
                <a:solidFill>
                  <a:schemeClr val="tx1"/>
                </a:solidFill>
                <a:latin typeface="Rockwell" panose="02060603020205020403" pitchFamily="18" charset="77"/>
              </a:rPr>
              <a:t>LESSON 1</a:t>
            </a:r>
            <a:r>
              <a:rPr lang="en-IN" sz="4000" b="0" dirty="0">
                <a:solidFill>
                  <a:schemeClr val="tx1"/>
                </a:solidFill>
                <a:latin typeface="Rockwell" panose="02060603020205020403" pitchFamily="18" charset="77"/>
              </a:rPr>
              <a:t>4.3</a:t>
            </a:r>
            <a:endParaRPr lang="en-US" sz="4000" b="0" dirty="0">
              <a:solidFill>
                <a:schemeClr val="tx1"/>
              </a:solidFill>
              <a:latin typeface="Rockwell" panose="02060603020205020403" pitchFamily="18" charset="77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012567-5EF1-F630-AB2D-B77047AD3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8673" y="2451600"/>
            <a:ext cx="6107490" cy="3034723"/>
          </a:xfrm>
        </p:spPr>
        <p:txBody>
          <a:bodyPr anchor="t"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6000" b="1" spc="-150" dirty="0">
                <a:solidFill>
                  <a:srgbClr val="C52039"/>
                </a:solidFill>
                <a:latin typeface="Century Gothic" panose="020B0502020202020204" pitchFamily="34" charset="0"/>
                <a:ea typeface="+mn-ea"/>
                <a:cs typeface="+mn-cs"/>
              </a:rPr>
              <a:t>Chemicals,</a:t>
            </a:r>
            <a:br>
              <a:rPr lang="en-US" sz="6000" b="1" spc="-150" dirty="0">
                <a:solidFill>
                  <a:srgbClr val="C52039"/>
                </a:solidFill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lang="en-US" sz="6000" b="1" spc="-150" dirty="0">
                <a:solidFill>
                  <a:srgbClr val="C52039"/>
                </a:solidFill>
                <a:latin typeface="Century Gothic" panose="020B0502020202020204" pitchFamily="34" charset="0"/>
                <a:ea typeface="+mn-ea"/>
                <a:cs typeface="+mn-cs"/>
              </a:rPr>
              <a:t>the Environment, and Your Health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459E40-EC22-C356-6D67-196765A7A0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428280" y="5879137"/>
            <a:ext cx="9338397" cy="638175"/>
          </a:xfrm>
        </p:spPr>
        <p:txBody>
          <a:bodyPr lIns="91440" tIns="45720" rIns="91440" bIns="45720" anchor="ctr"/>
          <a:lstStyle/>
          <a:p>
            <a:pPr algn="ctr"/>
            <a:r>
              <a:rPr lang="en-US" sz="2800" dirty="0">
                <a:latin typeface="Century Gothic"/>
              </a:rPr>
              <a:t>Live Well: </a:t>
            </a:r>
            <a:r>
              <a:rPr lang="en-IN" sz="2800" dirty="0">
                <a:latin typeface="Century Gothic"/>
              </a:rPr>
              <a:t>Middle </a:t>
            </a:r>
            <a:r>
              <a:rPr lang="en-US" sz="2800" dirty="0">
                <a:latin typeface="Century Gothic"/>
              </a:rPr>
              <a:t>School Health</a:t>
            </a:r>
          </a:p>
        </p:txBody>
      </p:sp>
    </p:spTree>
    <p:extLst>
      <p:ext uri="{BB962C8B-B14F-4D97-AF65-F5344CB8AC3E}">
        <p14:creationId xmlns:p14="http://schemas.microsoft.com/office/powerpoint/2010/main" val="1460147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5" y="514667"/>
            <a:ext cx="11804071" cy="818834"/>
          </a:xfrm>
        </p:spPr>
        <p:txBody>
          <a:bodyPr/>
          <a:lstStyle/>
          <a:p>
            <a:pPr algn="ctr"/>
            <a:r>
              <a:rPr lang="en-US" sz="5000" spc="-150" dirty="0"/>
              <a:t>Proper Disposal of Chemical Waste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7612" y="1970684"/>
            <a:ext cx="10343787" cy="3429000"/>
          </a:xfrm>
        </p:spPr>
        <p:txBody>
          <a:bodyPr lIns="91440" tIns="45720" rIns="91440" bIns="45720" anchor="t"/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b="1" dirty="0">
                <a:solidFill>
                  <a:srgbClr val="BF0071"/>
                </a:solidFill>
              </a:rPr>
              <a:t>Hazardous materials </a:t>
            </a: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include all items that could cause damage to human or animal life or to the environment.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All products containing chemicals are labeled with instructions on proper disposal.</a:t>
            </a:r>
          </a:p>
        </p:txBody>
      </p:sp>
    </p:spTree>
    <p:extLst>
      <p:ext uri="{BB962C8B-B14F-4D97-AF65-F5344CB8AC3E}">
        <p14:creationId xmlns:p14="http://schemas.microsoft.com/office/powerpoint/2010/main" val="3037238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653F4F0-95C0-7F10-FA97-D5FD48FF2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032" y="450806"/>
            <a:ext cx="6438900" cy="915336"/>
          </a:xfrm>
        </p:spPr>
        <p:txBody>
          <a:bodyPr/>
          <a:lstStyle/>
          <a:p>
            <a:r>
              <a:rPr lang="en-US" sz="5000" dirty="0"/>
              <a:t>Write About It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3BC4F48-AAD7-FA32-0EC5-DA5B349E53B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0899" y="1970910"/>
            <a:ext cx="9678555" cy="1858940"/>
          </a:xfrm>
        </p:spPr>
        <p:txBody>
          <a:bodyPr/>
          <a:lstStyle/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Have you ever considered whether the personal care products you use are safe?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How would you feel if you found out that your shampoo, soap, or sunscreen contained dangerous ingredients? 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Would you try to change the products you use?</a:t>
            </a:r>
          </a:p>
        </p:txBody>
      </p:sp>
    </p:spTree>
    <p:extLst>
      <p:ext uri="{BB962C8B-B14F-4D97-AF65-F5344CB8AC3E}">
        <p14:creationId xmlns:p14="http://schemas.microsoft.com/office/powerpoint/2010/main" val="2900287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8FE01-6975-6CB7-1BAF-41E7044AD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What Are Chemicals?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D7277-9C49-5658-B036-07A55702941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980000"/>
            <a:ext cx="10515600" cy="3429000"/>
          </a:xfrm>
        </p:spPr>
        <p:txBody>
          <a:bodyPr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A chemical is a substance that cannot be broken down without changing into something else.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Chemicals can occur naturally (gold found in rocks or vitamin C found in fruits) or be man made (synthetic chemicals).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A toxic chemical is any chemical that can cause death, make you pass out for a period, or cause permanent harm to humans or animals. </a:t>
            </a:r>
          </a:p>
        </p:txBody>
      </p:sp>
    </p:spTree>
    <p:extLst>
      <p:ext uri="{BB962C8B-B14F-4D97-AF65-F5344CB8AC3E}">
        <p14:creationId xmlns:p14="http://schemas.microsoft.com/office/powerpoint/2010/main" val="161778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800" y="514800"/>
            <a:ext cx="10515600" cy="754163"/>
          </a:xfrm>
        </p:spPr>
        <p:txBody>
          <a:bodyPr/>
          <a:lstStyle/>
          <a:p>
            <a:pPr algn="ctr"/>
            <a:r>
              <a:rPr lang="en-US" sz="5000" spc="-150" dirty="0"/>
              <a:t>Why Chemicals Matter</a:t>
            </a:r>
            <a:endParaRPr lang="en-US" sz="3000" spc="-15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856861" y="1852907"/>
            <a:ext cx="9966649" cy="796751"/>
          </a:xfrm>
        </p:spPr>
        <p:txBody>
          <a:bodyPr/>
          <a:lstStyle/>
          <a:p>
            <a:r>
              <a:rPr lang="en-US" dirty="0"/>
              <a:t>Chemicals are linked to both environmental and personal health risks.</a:t>
            </a:r>
          </a:p>
        </p:txBody>
      </p:sp>
      <p:pic>
        <p:nvPicPr>
          <p:cNvPr id="6" name="Picture 5" descr="Smoke comes from a factory building and greenish liquid waste pours into the ground (environmental pollution). A truck delivers a product to a woman. The woman sprays the product. Chemicals go into the air and into her body (personal health risk).">
            <a:extLst>
              <a:ext uri="{FF2B5EF4-FFF2-40B4-BE49-F238E27FC236}">
                <a16:creationId xmlns:a16="http://schemas.microsoft.com/office/drawing/2014/main" id="{256DF1C7-A25B-4B4F-8454-48EE8A2272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480" y="2719358"/>
            <a:ext cx="9083040" cy="386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87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000" spc="-150" dirty="0"/>
              <a:t>Chemicals in Personal Care Products </a:t>
            </a:r>
            <a:r>
              <a:rPr lang="en-US" sz="3000" spc="-150" dirty="0"/>
              <a:t>(1 of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376000"/>
            <a:ext cx="10515600" cy="3429000"/>
          </a:xfrm>
        </p:spPr>
        <p:txBody>
          <a:bodyPr lIns="91440" tIns="45720" rIns="91440" bIns="45720" anchor="t"/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Your body absorbs chemicals through your lungs and your skin when you breathe, bathe, eat, drink, and use personal care products.</a:t>
            </a:r>
          </a:p>
          <a:p>
            <a:pPr marL="1028700" lvl="1" indent="-342900">
              <a:lnSpc>
                <a:spcPct val="114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Personal care products include shampoo, toothpaste, deodorant, sunscreen, and makeup.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A single product may have a chemical level that is considered safe, but the use of multiple products over many years may be dangerous.</a:t>
            </a:r>
          </a:p>
        </p:txBody>
      </p:sp>
    </p:spTree>
    <p:extLst>
      <p:ext uri="{BB962C8B-B14F-4D97-AF65-F5344CB8AC3E}">
        <p14:creationId xmlns:p14="http://schemas.microsoft.com/office/powerpoint/2010/main" val="3305139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000" spc="-150" dirty="0"/>
              <a:t>Chemicals in Personal Care Products </a:t>
            </a:r>
            <a:r>
              <a:rPr lang="en-US" sz="3000" spc="-150" dirty="0"/>
              <a:t>(2 of 2)</a:t>
            </a:r>
          </a:p>
        </p:txBody>
      </p:sp>
      <p:pic>
        <p:nvPicPr>
          <p:cNvPr id="6" name="Picture 5" descr="Potentially dangerous ingredients in personal care products include parabens, fragrance, formaldehyde, sodium laurel sulfate, polyethylene glycol, triclosan, ethanolamines, and oxybenzone.">
            <a:extLst>
              <a:ext uri="{FF2B5EF4-FFF2-40B4-BE49-F238E27FC236}">
                <a16:creationId xmlns:a16="http://schemas.microsoft.com/office/drawing/2014/main" id="{E268BA72-E719-6269-0489-BFF6FEA0B3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416" y="2090267"/>
            <a:ext cx="4927168" cy="454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743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478" y="514800"/>
            <a:ext cx="10515600" cy="818701"/>
          </a:xfrm>
        </p:spPr>
        <p:txBody>
          <a:bodyPr/>
          <a:lstStyle/>
          <a:p>
            <a:pPr algn="ctr"/>
            <a:r>
              <a:rPr lang="en-US" sz="5000" spc="-150" dirty="0"/>
              <a:t>Chemicals in Household Items</a:t>
            </a:r>
            <a:r>
              <a:rPr kumimoji="0" lang="en-US" sz="500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00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(1 of 2)</a:t>
            </a:r>
            <a:endParaRPr lang="en-US" sz="5000" spc="-1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6861" y="1964873"/>
            <a:ext cx="9369490" cy="2961690"/>
          </a:xfrm>
        </p:spPr>
        <p:txBody>
          <a:bodyPr lIns="91440" tIns="45720" rIns="91440" bIns="45720" anchor="t"/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Household products and materials that we use to build our homes and communities can also contain toxic chemicals.</a:t>
            </a:r>
          </a:p>
          <a:p>
            <a:pPr marL="1028700" lvl="1" indent="-342900">
              <a:lnSpc>
                <a:spcPct val="114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  <a:cs typeface="Aptos Light" panose="020F0302020204030204" pitchFamily="34" charset="0"/>
              </a:rPr>
              <a:t>Examples include solvents, pool cleaners, paints, batteries, antifreeze, and insect and weed killers.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Groups most at risk are babies, young children, and pregnant women.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9470354" y="5862684"/>
            <a:ext cx="1817914" cy="348429"/>
          </a:xfrm>
          <a:noFill/>
        </p:spPr>
        <p:txBody>
          <a:bodyPr wrap="square">
            <a:spAutoFit/>
          </a:bodyPr>
          <a:lstStyle/>
          <a:p>
            <a:pPr lvl="0" algn="r">
              <a:lnSpc>
                <a:spcPct val="114000"/>
              </a:lnSpc>
              <a:spcBef>
                <a:spcPts val="1200"/>
              </a:spcBef>
            </a:pPr>
            <a:r>
              <a:rPr lang="en-US" sz="1600" i="1" dirty="0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(continued)</a:t>
            </a:r>
          </a:p>
        </p:txBody>
      </p:sp>
    </p:spTree>
    <p:extLst>
      <p:ext uri="{BB962C8B-B14F-4D97-AF65-F5344CB8AC3E}">
        <p14:creationId xmlns:p14="http://schemas.microsoft.com/office/powerpoint/2010/main" val="932075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5" y="514667"/>
            <a:ext cx="11804071" cy="818834"/>
          </a:xfrm>
        </p:spPr>
        <p:txBody>
          <a:bodyPr/>
          <a:lstStyle/>
          <a:p>
            <a:pPr algn="ctr"/>
            <a:r>
              <a:rPr lang="en-US" sz="5000" spc="-150" dirty="0"/>
              <a:t>Chemicals in Household Items</a:t>
            </a:r>
            <a:r>
              <a:rPr kumimoji="0" lang="en-US" sz="500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00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(2 of 2)</a:t>
            </a:r>
            <a:endParaRPr lang="en-US" sz="5000" spc="-150" dirty="0"/>
          </a:p>
        </p:txBody>
      </p:sp>
      <p:pic>
        <p:nvPicPr>
          <p:cNvPr id="8" name="Picture 7" descr="Mercury is found in batteries, flourescent light bulbs, and thermometers. Lead is often found in paint and water pipes in old houses. BPA is found in most plastics.">
            <a:extLst>
              <a:ext uri="{FF2B5EF4-FFF2-40B4-BE49-F238E27FC236}">
                <a16:creationId xmlns:a16="http://schemas.microsoft.com/office/drawing/2014/main" id="{F6351210-5A02-D748-B52C-99B8E950428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361" y="1584105"/>
            <a:ext cx="6361278" cy="505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40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14667"/>
            <a:ext cx="11353799" cy="818834"/>
          </a:xfrm>
        </p:spPr>
        <p:txBody>
          <a:bodyPr/>
          <a:lstStyle/>
          <a:p>
            <a:pPr algn="ctr"/>
            <a:r>
              <a:rPr lang="en-US" sz="5000" dirty="0"/>
              <a:t>Getting Help When Needed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7612" y="1970684"/>
            <a:ext cx="9907370" cy="3429000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All products containing dangerous chemicals are labeled according to the danger they pose.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If you inhale or ingest a dangerous chemical, or your skin is exposed to a chemical, tell a doctor, school nurse, or trusted adult immediately.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Call the national Poison Control Center toll free at 800-222-1222 to ask for advice.</a:t>
            </a:r>
          </a:p>
        </p:txBody>
      </p:sp>
    </p:spTree>
    <p:extLst>
      <p:ext uri="{BB962C8B-B14F-4D97-AF65-F5344CB8AC3E}">
        <p14:creationId xmlns:p14="http://schemas.microsoft.com/office/powerpoint/2010/main" val="86558317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15087</TotalTime>
  <Words>520</Words>
  <Application>Microsoft Office PowerPoint</Application>
  <PresentationFormat>Widescreen</PresentationFormat>
  <Paragraphs>45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Aptos</vt:lpstr>
      <vt:lpstr>Arial</vt:lpstr>
      <vt:lpstr>Century Gothic</vt:lpstr>
      <vt:lpstr>HelveticaLTStd</vt:lpstr>
      <vt:lpstr>ITC Garamond Std Book</vt:lpstr>
      <vt:lpstr>ITC Garamond Std Lt</vt:lpstr>
      <vt:lpstr>Rockwell</vt:lpstr>
      <vt:lpstr>1_Office Theme</vt:lpstr>
      <vt:lpstr>Custom Design</vt:lpstr>
      <vt:lpstr>Chemicals, the Environment, and Your Health</vt:lpstr>
      <vt:lpstr>Write About It</vt:lpstr>
      <vt:lpstr>What Are Chemicals?</vt:lpstr>
      <vt:lpstr>Why Chemicals Matter</vt:lpstr>
      <vt:lpstr>Chemicals in Personal Care Products (1 of 2)</vt:lpstr>
      <vt:lpstr>Chemicals in Personal Care Products (2 of 2)</vt:lpstr>
      <vt:lpstr>Chemicals in Household Items (1 of 2)</vt:lpstr>
      <vt:lpstr>Chemicals in Household Items (2 of 2)</vt:lpstr>
      <vt:lpstr>Getting Help When Needed</vt:lpstr>
      <vt:lpstr>Proper Disposal of Chemical Waste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14: Lesson 14.3: Chemicals, the Environment, and Your Health</dc:title>
  <dc:creator>Joanne Brummett</dc:creator>
  <cp:lastModifiedBy>Laura Farrell</cp:lastModifiedBy>
  <cp:revision>181</cp:revision>
  <dcterms:created xsi:type="dcterms:W3CDTF">2024-04-04T14:49:27Z</dcterms:created>
  <dcterms:modified xsi:type="dcterms:W3CDTF">2024-10-08T18:02:44Z</dcterms:modified>
</cp:coreProperties>
</file>